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906000" cy="6858000" type="A4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20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ED37-518A-4F07-96F6-A3195D0978C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2AD6-8C4F-494B-81FA-29ABD849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ED37-518A-4F07-96F6-A3195D0978C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2AD6-8C4F-494B-81FA-29ABD849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3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9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625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02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52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9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3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05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9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1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8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04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8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34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1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9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 Деппродрынки</dc:creator>
  <cp:lastModifiedBy>Приемная Деппродрынки</cp:lastModifiedBy>
  <cp:revision>2</cp:revision>
  <cp:lastPrinted>2018-05-15T10:32:22Z</cp:lastPrinted>
  <dcterms:created xsi:type="dcterms:W3CDTF">2018-05-15T10:31:47Z</dcterms:created>
  <dcterms:modified xsi:type="dcterms:W3CDTF">2018-05-15T10:34:12Z</dcterms:modified>
</cp:coreProperties>
</file>