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47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33D9-0813-4B38-869B-C7ABED08C6FD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C74BB-E5CD-4F9D-9686-DB5455CB9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487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33D9-0813-4B38-869B-C7ABED08C6FD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C74BB-E5CD-4F9D-9686-DB5455CB9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503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33D9-0813-4B38-869B-C7ABED08C6FD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C74BB-E5CD-4F9D-9686-DB5455CB9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43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33D9-0813-4B38-869B-C7ABED08C6FD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C74BB-E5CD-4F9D-9686-DB5455CB9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681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33D9-0813-4B38-869B-C7ABED08C6FD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C74BB-E5CD-4F9D-9686-DB5455CB9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27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33D9-0813-4B38-869B-C7ABED08C6FD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C74BB-E5CD-4F9D-9686-DB5455CB9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09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33D9-0813-4B38-869B-C7ABED08C6FD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C74BB-E5CD-4F9D-9686-DB5455CB9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625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33D9-0813-4B38-869B-C7ABED08C6FD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C74BB-E5CD-4F9D-9686-DB5455CB9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365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33D9-0813-4B38-869B-C7ABED08C6FD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C74BB-E5CD-4F9D-9686-DB5455CB9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905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33D9-0813-4B38-869B-C7ABED08C6FD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C74BB-E5CD-4F9D-9686-DB5455CB9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400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33D9-0813-4B38-869B-C7ABED08C6FD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C74BB-E5CD-4F9D-9686-DB5455CB9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95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233D9-0813-4B38-869B-C7ABED08C6FD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C74BB-E5CD-4F9D-9686-DB5455CB9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371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:\Светлана\С Asusa Светиного\фото\июнь июля 2013\IMG_76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6780" y="765546"/>
            <a:ext cx="6839362" cy="534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0261" y="116632"/>
            <a:ext cx="7772400" cy="1470025"/>
          </a:xfrm>
        </p:spPr>
        <p:txBody>
          <a:bodyPr>
            <a:noAutofit/>
          </a:bodyPr>
          <a:lstStyle/>
          <a:p>
            <a:r>
              <a:rPr lang="ru-RU" sz="8800" dirty="0" smtClean="0">
                <a:solidFill>
                  <a:srgbClr val="FFC000"/>
                </a:solidFill>
                <a:latin typeface="Mistral" pitchFamily="66" charset="0"/>
              </a:rPr>
              <a:t/>
            </a:r>
            <a:br>
              <a:rPr lang="ru-RU" sz="8800" dirty="0" smtClean="0">
                <a:solidFill>
                  <a:srgbClr val="FFC000"/>
                </a:solidFill>
                <a:latin typeface="Mistral" pitchFamily="66" charset="0"/>
              </a:rPr>
            </a:br>
            <a:r>
              <a:rPr lang="ru-RU" sz="8800" dirty="0">
                <a:solidFill>
                  <a:srgbClr val="FFC000"/>
                </a:solidFill>
                <a:latin typeface="Mistral" pitchFamily="66" charset="0"/>
              </a:rPr>
              <a:t/>
            </a:r>
            <a:br>
              <a:rPr lang="ru-RU" sz="8800" dirty="0">
                <a:solidFill>
                  <a:srgbClr val="FFC000"/>
                </a:solidFill>
                <a:latin typeface="Mistral" pitchFamily="66" charset="0"/>
              </a:rPr>
            </a:br>
            <a:r>
              <a:rPr lang="ru-RU" sz="8800" dirty="0" smtClean="0">
                <a:solidFill>
                  <a:srgbClr val="FFC000"/>
                </a:solidFill>
                <a:latin typeface="Mistral" pitchFamily="66" charset="0"/>
              </a:rPr>
              <a:t/>
            </a:r>
            <a:br>
              <a:rPr lang="ru-RU" sz="8800" dirty="0" smtClean="0">
                <a:solidFill>
                  <a:srgbClr val="FFC000"/>
                </a:solidFill>
                <a:latin typeface="Mistral" pitchFamily="66" charset="0"/>
              </a:rPr>
            </a:br>
            <a:r>
              <a:rPr lang="ru-RU" sz="7200" dirty="0" smtClean="0">
                <a:solidFill>
                  <a:srgbClr val="FF0000"/>
                </a:solidFill>
                <a:latin typeface="Mistral" pitchFamily="66" charset="0"/>
              </a:rPr>
              <a:t>ПЕРЕЕЗД</a:t>
            </a:r>
            <a:r>
              <a:rPr lang="ru-RU" sz="7200" dirty="0" smtClean="0">
                <a:solidFill>
                  <a:srgbClr val="FFC000"/>
                </a:solidFill>
                <a:latin typeface="Mistral" pitchFamily="66" charset="0"/>
              </a:rPr>
              <a:t> </a:t>
            </a:r>
            <a:r>
              <a:rPr lang="ru-RU" sz="7200" u="sng" dirty="0" smtClean="0">
                <a:latin typeface="Mistral" pitchFamily="66" charset="0"/>
              </a:rPr>
              <a:t>из ГОРОДА</a:t>
            </a:r>
            <a:br>
              <a:rPr lang="ru-RU" sz="7200" u="sng" dirty="0" smtClean="0">
                <a:latin typeface="Mistral" pitchFamily="66" charset="0"/>
              </a:rPr>
            </a:br>
            <a:r>
              <a:rPr lang="ru-RU" sz="7200" dirty="0" smtClean="0">
                <a:solidFill>
                  <a:srgbClr val="FFC000"/>
                </a:solidFill>
                <a:latin typeface="Mistral" pitchFamily="66" charset="0"/>
              </a:rPr>
              <a:t> </a:t>
            </a:r>
            <a:br>
              <a:rPr lang="ru-RU" sz="7200" dirty="0" smtClean="0">
                <a:solidFill>
                  <a:srgbClr val="FFC000"/>
                </a:solidFill>
                <a:latin typeface="Mistral" pitchFamily="66" charset="0"/>
              </a:rPr>
            </a:br>
            <a:r>
              <a:rPr lang="ru-RU" sz="7200" dirty="0">
                <a:solidFill>
                  <a:srgbClr val="FFC000"/>
                </a:solidFill>
                <a:latin typeface="Mistral" pitchFamily="66" charset="0"/>
              </a:rPr>
              <a:t/>
            </a:r>
            <a:br>
              <a:rPr lang="ru-RU" sz="7200" dirty="0">
                <a:solidFill>
                  <a:srgbClr val="FFC000"/>
                </a:solidFill>
                <a:latin typeface="Mistral" pitchFamily="66" charset="0"/>
              </a:rPr>
            </a:br>
            <a:r>
              <a:rPr lang="ru-RU" sz="7200" dirty="0">
                <a:solidFill>
                  <a:srgbClr val="FFC000"/>
                </a:solidFill>
                <a:latin typeface="Mistral" pitchFamily="66" charset="0"/>
              </a:rPr>
              <a:t/>
            </a:r>
            <a:br>
              <a:rPr lang="ru-RU" sz="7200" dirty="0">
                <a:solidFill>
                  <a:srgbClr val="FFC000"/>
                </a:solidFill>
                <a:latin typeface="Mistral" pitchFamily="66" charset="0"/>
              </a:rPr>
            </a:br>
            <a:r>
              <a:rPr lang="ru-RU" sz="7200" dirty="0">
                <a:solidFill>
                  <a:srgbClr val="FFC000"/>
                </a:solidFill>
                <a:latin typeface="Mistral" pitchFamily="66" charset="0"/>
              </a:rPr>
              <a:t>В</a:t>
            </a:r>
            <a:r>
              <a:rPr lang="ru-RU" sz="7200" dirty="0" smtClean="0">
                <a:solidFill>
                  <a:srgbClr val="FFC000"/>
                </a:solidFill>
                <a:latin typeface="Mistral" pitchFamily="66" charset="0"/>
              </a:rPr>
              <a:t> </a:t>
            </a:r>
            <a:r>
              <a:rPr lang="ru-RU" sz="7200" dirty="0" smtClean="0">
                <a:solidFill>
                  <a:schemeClr val="bg1"/>
                </a:solidFill>
                <a:latin typeface="Mistral" pitchFamily="66" charset="0"/>
              </a:rPr>
              <a:t>ДЕРЕВНЮ</a:t>
            </a:r>
            <a:endParaRPr lang="ru-RU" sz="7200" dirty="0">
              <a:solidFill>
                <a:schemeClr val="bg1"/>
              </a:solidFill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201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Светлана\С Asusa Светиного\фото\июнь июля 2013\IMG_76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5"/>
            <a:ext cx="7927027" cy="594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Данные с J7 Cdtnbyjdj\20180308_114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24212">
            <a:off x="5765901" y="760055"/>
            <a:ext cx="3670179" cy="275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Данные с J7 Cdtnbyjdj\20171206_1421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39047">
            <a:off x="380070" y="509130"/>
            <a:ext cx="3057313" cy="229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4958716"/>
            <a:ext cx="665598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КООПЕРАЦИЯ</a:t>
            </a:r>
            <a:r>
              <a:rPr lang="ru-RU" sz="3600" dirty="0" smtClean="0">
                <a:solidFill>
                  <a:schemeClr val="bg1"/>
                </a:solidFill>
              </a:rPr>
              <a:t> на селе,</a:t>
            </a:r>
          </a:p>
          <a:p>
            <a:r>
              <a:rPr lang="ru-RU" sz="3600" dirty="0" smtClean="0">
                <a:solidFill>
                  <a:schemeClr val="bg1"/>
                </a:solidFill>
              </a:rPr>
              <a:t> это верный способ </a:t>
            </a:r>
          </a:p>
          <a:p>
            <a:r>
              <a:rPr lang="ru-RU" sz="3600" dirty="0" smtClean="0">
                <a:solidFill>
                  <a:schemeClr val="bg1"/>
                </a:solidFill>
              </a:rPr>
              <a:t>На наш взгляд ПРИЙТИ К УСПЕХУ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858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Светлана\С Asusa Светиного\фото\инить\00105656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7625"/>
            <a:ext cx="3127826" cy="312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Светлана\С Asusa Светиного\фото\инить\001056560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7207"/>
            <a:ext cx="3168351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Светлана\С Asusa Светиного\фото\инить\0010565700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450" y="2924943"/>
            <a:ext cx="3816424" cy="38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Светлана\С Asusa Светиного\фото\инить\0010565700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7" y="3501008"/>
            <a:ext cx="324035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Светлана\С Asusa Светиного\фото\инить\0010565600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23" y="3275452"/>
            <a:ext cx="2891359" cy="289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Rig01\Pictures\UYQuEvLIA-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126" y="121566"/>
            <a:ext cx="2947071" cy="288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4213" y="2549294"/>
            <a:ext cx="1986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экология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48797" y="2854677"/>
            <a:ext cx="2388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сыроварня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6075619"/>
            <a:ext cx="1534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пасека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356810" y="5903893"/>
            <a:ext cx="22317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Организация</a:t>
            </a:r>
          </a:p>
          <a:p>
            <a:r>
              <a:rPr lang="ru-RU" sz="2800" b="1" dirty="0" smtClean="0"/>
              <a:t> процесса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946197" y="5739007"/>
            <a:ext cx="3376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Ремонт техники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648484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Rig01\Pictures\qgb5BjSpc3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" y="80628"/>
            <a:ext cx="554461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617" y="5633353"/>
            <a:ext cx="36052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КОЛХОЗНИК – ЭТО </a:t>
            </a:r>
          </a:p>
          <a:p>
            <a:r>
              <a:rPr lang="ru-RU" sz="2400" b="1" dirty="0" smtClean="0"/>
              <a:t>С У П Е Р М Е Н))!</a:t>
            </a:r>
          </a:p>
          <a:p>
            <a:r>
              <a:rPr lang="ru-RU" sz="2400" b="1" dirty="0"/>
              <a:t>О</a:t>
            </a:r>
            <a:r>
              <a:rPr lang="ru-RU" sz="2400" b="1" dirty="0" smtClean="0"/>
              <a:t>Н ДОЛЖЕН УМЕТЬ ВСЕ.  </a:t>
            </a:r>
            <a:endParaRPr lang="ru-RU" sz="2400" b="1" dirty="0"/>
          </a:p>
        </p:txBody>
      </p:sp>
      <p:pic>
        <p:nvPicPr>
          <p:cNvPr id="1026" name="Picture 2" descr="C:\Users\Rig01\Pictures\20171218_1121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94575" y="641584"/>
            <a:ext cx="3936389" cy="29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Rig01\Pictures\FOPy0OCUsJ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087" y="4202092"/>
            <a:ext cx="1939781" cy="25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Rig01\Pictures\9CxKysccHy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487" y="4247307"/>
            <a:ext cx="3103707" cy="254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317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ig01\Pictures\pedB6wh1P-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561662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Rig01\Pictures\20180312_1445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27984" y="1268760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61716" y="6021288"/>
            <a:ext cx="9386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НАШИ ДЕТИ - ГЛАВНАЯ НАША ПОДДЕРЖКА И НАДЕЖДА! ОНИ РЯДОМ, ОНИ ЦЕНЯТ ТРУД, </a:t>
            </a:r>
          </a:p>
          <a:p>
            <a:pPr algn="ctr"/>
            <a:r>
              <a:rPr lang="ru-RU" b="1" dirty="0" smtClean="0"/>
              <a:t>ДЫШУТ СВЕЖИМ ВОЗДУХОМ И ЕДЯТ НАТУРАЛЬНУЮ ЕДУ.</a:t>
            </a:r>
          </a:p>
        </p:txBody>
      </p:sp>
    </p:spTree>
    <p:extLst>
      <p:ext uri="{BB962C8B-B14F-4D97-AF65-F5344CB8AC3E}">
        <p14:creationId xmlns:p14="http://schemas.microsoft.com/office/powerpoint/2010/main" val="2472934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ТО ВСЕ\лого\VdRhuBApjh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4" y="4204708"/>
            <a:ext cx="244443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Rig01\Pictures\ZzbLzK0ATg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041" y="60630"/>
            <a:ext cx="6840959" cy="513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ig01\Pictures\ggSq9gvQr1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28100"/>
            <a:ext cx="4111102" cy="411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2684" y="4611231"/>
            <a:ext cx="613232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bg1"/>
                </a:solidFill>
              </a:rPr>
              <a:t>25</a:t>
            </a:r>
            <a:r>
              <a:rPr lang="ru-RU" sz="2800" dirty="0" smtClean="0">
                <a:solidFill>
                  <a:schemeClr val="bg1"/>
                </a:solidFill>
              </a:rPr>
              <a:t> видов </a:t>
            </a:r>
            <a:r>
              <a:rPr lang="ru-RU" sz="2800" b="1" dirty="0" smtClean="0">
                <a:solidFill>
                  <a:schemeClr val="bg1"/>
                </a:solidFill>
              </a:rPr>
              <a:t>СЫРА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 smtClean="0"/>
              <a:t>20</a:t>
            </a:r>
            <a:r>
              <a:rPr lang="ru-RU" sz="2800" dirty="0" smtClean="0"/>
              <a:t> видов </a:t>
            </a:r>
            <a:r>
              <a:rPr lang="ru-RU" sz="2800" b="1" dirty="0" smtClean="0"/>
              <a:t>ХЛЕБ </a:t>
            </a:r>
            <a:r>
              <a:rPr lang="ru-RU" sz="2800" dirty="0" smtClean="0"/>
              <a:t>на закваске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 smtClean="0"/>
              <a:t>30</a:t>
            </a:r>
            <a:r>
              <a:rPr lang="ru-RU" sz="2800" dirty="0" smtClean="0"/>
              <a:t> видов </a:t>
            </a:r>
            <a:r>
              <a:rPr lang="ru-RU" sz="2800" b="1" dirty="0" smtClean="0"/>
              <a:t>ВЫПЕЧКИ</a:t>
            </a:r>
            <a:r>
              <a:rPr lang="ru-RU" sz="2800" dirty="0" smtClean="0"/>
              <a:t> и кондитерских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/>
              <a:t>изделий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/>
              <a:t>Сезонные </a:t>
            </a:r>
            <a:r>
              <a:rPr lang="ru-RU" sz="2800" b="1" dirty="0" smtClean="0"/>
              <a:t>ОВОЩИ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604687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ig01\Pictures\20171202_07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1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Rig01\Pictures\IMG-20180314-WA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" y="199647"/>
            <a:ext cx="2140387" cy="285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Rig01\Pictures\JHfmzQoV37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1376" y="3303983"/>
            <a:ext cx="3551161" cy="355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Rig01\Pictures\20180228_1909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38731" y="494117"/>
            <a:ext cx="3019879" cy="226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Rig01\Pictures\20180303_0921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90610" y="4504419"/>
            <a:ext cx="2503445" cy="187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ФОТО ВСЕ\лого\иваанъ-хлебъ-цвет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99392"/>
            <a:ext cx="5670772" cy="567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378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D:\ФОТО ВСЕ\животные\20170629_0905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" y="-41983"/>
            <a:ext cx="9240455" cy="693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ФОТО ВСЕ\животные\20170513_1755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69790">
            <a:off x="70189" y="649128"/>
            <a:ext cx="2723812" cy="204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Rig01\Pictures\k8QNkNZxlZ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690" y="27128"/>
            <a:ext cx="3114346" cy="415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0424" y="3841370"/>
            <a:ext cx="882164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3 ГОДА на земле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КРС 30 голов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МРС 50 голов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300 голов птицы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7 торговых точек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7 семей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Mistral" pitchFamily="66" charset="0"/>
              </a:rPr>
              <a:t>МЫ БУДЕМ П</a:t>
            </a:r>
            <a:r>
              <a:rPr lang="en-US" sz="2400" b="1" dirty="0" smtClean="0">
                <a:solidFill>
                  <a:schemeClr val="bg1"/>
                </a:solidFill>
                <a:latin typeface="Mistral" pitchFamily="66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Mistral" pitchFamily="66" charset="0"/>
              </a:rPr>
              <a:t>Р</a:t>
            </a:r>
            <a:r>
              <a:rPr lang="en-US" sz="2400" b="1" dirty="0" smtClean="0">
                <a:solidFill>
                  <a:schemeClr val="bg1"/>
                </a:solidFill>
                <a:latin typeface="Mistral" pitchFamily="66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Mistral" pitchFamily="66" charset="0"/>
              </a:rPr>
              <a:t>О</a:t>
            </a:r>
            <a:r>
              <a:rPr lang="en-US" sz="2400" b="1" dirty="0" smtClean="0">
                <a:solidFill>
                  <a:schemeClr val="bg1"/>
                </a:solidFill>
                <a:latin typeface="Mistral" pitchFamily="66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Mistral" pitchFamily="66" charset="0"/>
              </a:rPr>
              <a:t>Д</a:t>
            </a:r>
            <a:r>
              <a:rPr lang="en-US" sz="2400" b="1" dirty="0" smtClean="0">
                <a:solidFill>
                  <a:schemeClr val="bg1"/>
                </a:solidFill>
                <a:latin typeface="Mistral" pitchFamily="66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Mistral" pitchFamily="66" charset="0"/>
              </a:rPr>
              <a:t>О</a:t>
            </a:r>
            <a:r>
              <a:rPr lang="en-US" sz="2400" b="1" dirty="0" smtClean="0">
                <a:solidFill>
                  <a:schemeClr val="bg1"/>
                </a:solidFill>
                <a:latin typeface="Mistral" pitchFamily="66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Mistral" pitchFamily="66" charset="0"/>
              </a:rPr>
              <a:t>Л</a:t>
            </a:r>
            <a:r>
              <a:rPr lang="en-US" sz="2400" b="1" dirty="0" smtClean="0">
                <a:solidFill>
                  <a:schemeClr val="bg1"/>
                </a:solidFill>
                <a:latin typeface="Mistral" pitchFamily="66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Mistral" pitchFamily="66" charset="0"/>
              </a:rPr>
              <a:t>Ж</a:t>
            </a:r>
            <a:r>
              <a:rPr lang="en-US" sz="2400" b="1" dirty="0" smtClean="0">
                <a:solidFill>
                  <a:schemeClr val="bg1"/>
                </a:solidFill>
                <a:latin typeface="Mistral" pitchFamily="66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Mistral" pitchFamily="66" charset="0"/>
              </a:rPr>
              <a:t>А</a:t>
            </a:r>
            <a:r>
              <a:rPr lang="en-US" sz="2400" b="1" dirty="0" smtClean="0">
                <a:solidFill>
                  <a:schemeClr val="bg1"/>
                </a:solidFill>
                <a:latin typeface="Mistral" pitchFamily="66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Mistral" pitchFamily="66" charset="0"/>
              </a:rPr>
              <a:t>Т</a:t>
            </a:r>
            <a:r>
              <a:rPr lang="en-US" sz="2400" b="1" dirty="0" smtClean="0">
                <a:solidFill>
                  <a:schemeClr val="bg1"/>
                </a:solidFill>
                <a:latin typeface="Mistral" pitchFamily="66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Mistral" pitchFamily="66" charset="0"/>
              </a:rPr>
              <a:t>Ь!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Mistral" pitchFamily="66" charset="0"/>
              </a:rPr>
              <a:t>Р</a:t>
            </a:r>
            <a:r>
              <a:rPr lang="en-US" sz="2400" b="1" dirty="0" smtClean="0">
                <a:solidFill>
                  <a:schemeClr val="bg1"/>
                </a:solidFill>
                <a:latin typeface="Mistral" pitchFamily="66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Mistral" pitchFamily="66" charset="0"/>
              </a:rPr>
              <a:t>О</a:t>
            </a:r>
            <a:r>
              <a:rPr lang="en-US" sz="2400" b="1" dirty="0" smtClean="0">
                <a:solidFill>
                  <a:schemeClr val="bg1"/>
                </a:solidFill>
                <a:latin typeface="Mistral" pitchFamily="66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Mistral" pitchFamily="66" charset="0"/>
              </a:rPr>
              <a:t>С</a:t>
            </a:r>
            <a:r>
              <a:rPr lang="en-US" sz="2400" b="1" dirty="0" smtClean="0">
                <a:solidFill>
                  <a:schemeClr val="bg1"/>
                </a:solidFill>
                <a:latin typeface="Mistral" pitchFamily="66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Mistral" pitchFamily="66" charset="0"/>
              </a:rPr>
              <a:t>С</a:t>
            </a:r>
            <a:r>
              <a:rPr lang="en-US" sz="2400" b="1" dirty="0" smtClean="0">
                <a:solidFill>
                  <a:schemeClr val="bg1"/>
                </a:solidFill>
                <a:latin typeface="Mistral" pitchFamily="66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Mistral" pitchFamily="66" charset="0"/>
              </a:rPr>
              <a:t>И</a:t>
            </a:r>
            <a:r>
              <a:rPr lang="en-US" sz="2400" b="1" dirty="0" smtClean="0">
                <a:solidFill>
                  <a:schemeClr val="bg1"/>
                </a:solidFill>
                <a:latin typeface="Mistral" pitchFamily="66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Mistral" pitchFamily="66" charset="0"/>
              </a:rPr>
              <a:t>Я СТРАНА С</a:t>
            </a:r>
            <a:r>
              <a:rPr lang="en-US" sz="2400" b="1" dirty="0" smtClean="0">
                <a:solidFill>
                  <a:schemeClr val="bg1"/>
                </a:solidFill>
                <a:latin typeface="Mistral" pitchFamily="66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Mistral" pitchFamily="66" charset="0"/>
              </a:rPr>
              <a:t>Е</a:t>
            </a:r>
            <a:r>
              <a:rPr lang="en-US" sz="2400" b="1" dirty="0" smtClean="0">
                <a:solidFill>
                  <a:schemeClr val="bg1"/>
                </a:solidFill>
                <a:latin typeface="Mistral" pitchFamily="66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Mistral" pitchFamily="66" charset="0"/>
              </a:rPr>
              <a:t>Л</a:t>
            </a:r>
            <a:r>
              <a:rPr lang="en-US" sz="2400" b="1" dirty="0" smtClean="0">
                <a:solidFill>
                  <a:schemeClr val="bg1"/>
                </a:solidFill>
                <a:latin typeface="Mistral" pitchFamily="66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Mistral" pitchFamily="66" charset="0"/>
              </a:rPr>
              <a:t>Ь</a:t>
            </a:r>
            <a:r>
              <a:rPr lang="en-US" sz="2400" b="1" dirty="0" smtClean="0">
                <a:solidFill>
                  <a:schemeClr val="bg1"/>
                </a:solidFill>
                <a:latin typeface="Mistral" pitchFamily="66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Mistral" pitchFamily="66" charset="0"/>
              </a:rPr>
              <a:t>С</a:t>
            </a:r>
            <a:r>
              <a:rPr lang="en-US" sz="2400" b="1" dirty="0" smtClean="0">
                <a:solidFill>
                  <a:schemeClr val="bg1"/>
                </a:solidFill>
                <a:latin typeface="Mistral" pitchFamily="66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Mistral" pitchFamily="66" charset="0"/>
              </a:rPr>
              <a:t>К</a:t>
            </a:r>
            <a:r>
              <a:rPr lang="en-US" sz="2400" b="1" dirty="0" smtClean="0">
                <a:solidFill>
                  <a:schemeClr val="bg1"/>
                </a:solidFill>
                <a:latin typeface="Mistral" pitchFamily="66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Mistral" pitchFamily="66" charset="0"/>
              </a:rPr>
              <a:t>О</a:t>
            </a:r>
            <a:r>
              <a:rPr lang="en-US" sz="2400" b="1" dirty="0" smtClean="0">
                <a:solidFill>
                  <a:schemeClr val="bg1"/>
                </a:solidFill>
                <a:latin typeface="Mistral" pitchFamily="66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Mistral" pitchFamily="66" charset="0"/>
              </a:rPr>
              <a:t>Г</a:t>
            </a:r>
            <a:r>
              <a:rPr lang="en-US" sz="2400" b="1" dirty="0" smtClean="0">
                <a:solidFill>
                  <a:schemeClr val="bg1"/>
                </a:solidFill>
                <a:latin typeface="Mistral" pitchFamily="66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Mistral" pitchFamily="66" charset="0"/>
              </a:rPr>
              <a:t>О ХОЗЯЙСТВА</a:t>
            </a:r>
            <a:r>
              <a:rPr lang="en-US" sz="2400" b="1" dirty="0" smtClean="0">
                <a:solidFill>
                  <a:schemeClr val="bg1"/>
                </a:solidFill>
                <a:latin typeface="Mistral" pitchFamily="66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Mistral" pitchFamily="66" charset="0"/>
              </a:rPr>
              <a:t>И ОНА БУДЕТ ПРОЦВЕТАТЬ!</a:t>
            </a:r>
            <a:r>
              <a:rPr lang="ru-RU" sz="2400" dirty="0" smtClean="0"/>
              <a:t>!</a:t>
            </a:r>
            <a:endParaRPr lang="ru-RU" sz="2400" dirty="0"/>
          </a:p>
        </p:txBody>
      </p:sp>
      <p:pic>
        <p:nvPicPr>
          <p:cNvPr id="3085" name="Picture 13" descr="D:\ФОТО ВСЕ\лого\WgBI2AQ-l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978679"/>
            <a:ext cx="1095870" cy="112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D:\ФОТО ВСЕ\лого\Jltp5vXTmI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0271" y="4978679"/>
            <a:ext cx="1019979" cy="104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Rig01\Pictures\UYQuEvLIA-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907483"/>
            <a:ext cx="1296144" cy="126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5356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132</Words>
  <Application>Microsoft Office PowerPoint</Application>
  <PresentationFormat>Экран (4:3)</PresentationFormat>
  <Paragraphs>28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Mistral</vt:lpstr>
      <vt:lpstr>Тема Office</vt:lpstr>
      <vt:lpstr>   ПЕРЕЕЗД из ГОРОДА     В ДЕРЕВНЮ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Переезд из города в деревню</dc:title>
  <dc:creator>Rig01</dc:creator>
  <cp:lastModifiedBy>PC-363-2</cp:lastModifiedBy>
  <cp:revision>26</cp:revision>
  <dcterms:created xsi:type="dcterms:W3CDTF">2018-03-25T17:56:02Z</dcterms:created>
  <dcterms:modified xsi:type="dcterms:W3CDTF">2018-03-27T07:54:27Z</dcterms:modified>
</cp:coreProperties>
</file>