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7"/>
  </p:notesMasterIdLst>
  <p:sldIdLst>
    <p:sldId id="315" r:id="rId2"/>
    <p:sldId id="314" r:id="rId3"/>
    <p:sldId id="313" r:id="rId4"/>
    <p:sldId id="316" r:id="rId5"/>
    <p:sldId id="321" r:id="rId6"/>
    <p:sldId id="331" r:id="rId7"/>
    <p:sldId id="320" r:id="rId8"/>
    <p:sldId id="324" r:id="rId9"/>
    <p:sldId id="325" r:id="rId10"/>
    <p:sldId id="327" r:id="rId11"/>
    <p:sldId id="330" r:id="rId12"/>
    <p:sldId id="328" r:id="rId13"/>
    <p:sldId id="319" r:id="rId14"/>
    <p:sldId id="322" r:id="rId15"/>
    <p:sldId id="329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5050"/>
    <a:srgbClr val="FF9933"/>
    <a:srgbClr val="79B3BD"/>
    <a:srgbClr val="FFA94B"/>
    <a:srgbClr val="5FE4E7"/>
    <a:srgbClr val="006600"/>
    <a:srgbClr val="B4DE86"/>
    <a:srgbClr val="2DD50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53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61371900297333E-2"/>
          <c:y val="0.13452370366203112"/>
          <c:w val="0.62481310927787681"/>
          <c:h val="0.77128593024374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5.4289861512971986E-2"/>
                  <c:y val="9.69896097974073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5825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75779019722447E-2"/>
                  <c:y val="9.6829807504397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477594276964394E-3"/>
                  <c:y val="-5.6887173474040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2198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491119344227454E-2"/>
                  <c:y val="-4.39839017002149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Пашня</c:v>
                </c:pt>
                <c:pt idx="1">
                  <c:v>Многолетние насаждения</c:v>
                </c:pt>
                <c:pt idx="2">
                  <c:v>Пастбища</c:v>
                </c:pt>
                <c:pt idx="3">
                  <c:v>Сенокосы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5825</c:v>
                </c:pt>
                <c:pt idx="1">
                  <c:v>26</c:v>
                </c:pt>
                <c:pt idx="2">
                  <c:v>2198</c:v>
                </c:pt>
                <c:pt idx="3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82935417721947"/>
          <c:y val="6.8396847508730416E-2"/>
          <c:w val="0.29420271570578788"/>
          <c:h val="0.8753239318359635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736046871984984E-2"/>
          <c:y val="7.8242683529491472E-2"/>
          <c:w val="0.65024780385025449"/>
          <c:h val="0.90863832744666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656931059381615"/>
                  <c:y val="0.240841999842207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5442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601367879202506E-2"/>
                  <c:y val="0.158535295020130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923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910875983458699E-2"/>
                  <c:y val="-9.440295683732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2223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 собственности граждан</c:v>
                </c:pt>
                <c:pt idx="1">
                  <c:v>В собственности юридических лиц</c:v>
                </c:pt>
                <c:pt idx="2">
                  <c:v>В государственной и муниципальной собственности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5442</c:v>
                </c:pt>
                <c:pt idx="1">
                  <c:v>923</c:v>
                </c:pt>
                <c:pt idx="2">
                  <c:v>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82349607105801E-2"/>
          <c:y val="5.8814458800233671E-2"/>
          <c:w val="0.59540653675015398"/>
          <c:h val="0.898779104613493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5870552989404191"/>
                  <c:y val="0.19797320365073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66375487469378E-4"/>
                  <c:y val="-0.186413294995030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1460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85807226692327E-2"/>
                  <c:y val="-7.35613653088939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Посевная площадь</c:v>
                </c:pt>
                <c:pt idx="1">
                  <c:v>Чистый пар</c:v>
                </c:pt>
                <c:pt idx="2">
                  <c:v>Необрабатываемая пашня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3797.2</c:v>
                </c:pt>
                <c:pt idx="1">
                  <c:v>1460</c:v>
                </c:pt>
                <c:pt idx="2">
                  <c:v>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3263260603894256E-2"/>
                  <c:y val="2.35414759912037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9671509928848468E-2"/>
                  <c:y val="-8.03878934086688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Пригодная для введения в оборот </c:v>
                </c:pt>
                <c:pt idx="1">
                  <c:v>не пригодная для введения в оборот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502</c:v>
                </c:pt>
                <c:pt idx="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74729952983884E-2"/>
          <c:y val="2.9394882050142578E-2"/>
          <c:w val="0.96625054009403222"/>
          <c:h val="0.867625188110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72530874897372E-2"/>
                  <c:y val="-3.92782535947184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416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08796312346001E-2"/>
                  <c:y val="-4.81007160820514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8792442150297E-2"/>
                  <c:y val="-4.81007160820514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 сбственности граждан</c:v>
                </c:pt>
                <c:pt idx="1">
                  <c:v>В государственной и муниципальной собственности</c:v>
                </c:pt>
                <c:pt idx="2">
                  <c:v>В сосбтвенности юридических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401</c:v>
                </c:pt>
                <c:pt idx="1">
                  <c:v>130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45056"/>
        <c:axId val="94019584"/>
        <c:axId val="0"/>
      </c:bar3DChart>
      <c:catAx>
        <c:axId val="93645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019584"/>
        <c:crosses val="autoZero"/>
        <c:auto val="1"/>
        <c:lblAlgn val="ctr"/>
        <c:lblOffset val="100"/>
        <c:noMultiLvlLbl val="0"/>
      </c:catAx>
      <c:valAx>
        <c:axId val="9401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64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62019066042147E-2"/>
          <c:y val="0.16598916710928618"/>
          <c:w val="0.45097580194170772"/>
          <c:h val="0.766658863300903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A94B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2633395542418724E-2"/>
                  <c:y val="0.21640452648118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85884108114969E-2"/>
                  <c:y val="8.3103399470074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Общая площадь - 312,0</c:v>
                </c:pt>
                <c:pt idx="1">
                  <c:v>Пашня</c:v>
                </c:pt>
                <c:pt idx="2">
                  <c:v>Неиспользуемая пашня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312</c:v>
                </c:pt>
                <c:pt idx="1">
                  <c:v>252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402749367717308"/>
          <c:y val="0.25577770658663496"/>
          <c:w val="0.43707993696311986"/>
          <c:h val="0.48844458682673003"/>
        </c:manualLayout>
      </c:layout>
      <c:overlay val="0"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795B3-066D-44C9-8C60-9EA01444E7B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C1353-3E3D-4A03-BC9D-DDD5AA122F3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Проведена оценка пригодности неиспользуемой пашни для введения в сельскохозяйственный оборот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9070758-34A9-442B-B021-B599156C1317}" type="parTrans" cxnId="{E69F3B7D-A23E-4AB4-936B-CF5BF16E9537}">
      <dgm:prSet/>
      <dgm:spPr/>
      <dgm:t>
        <a:bodyPr/>
        <a:lstStyle/>
        <a:p>
          <a:endParaRPr lang="ru-RU"/>
        </a:p>
      </dgm:t>
    </dgm:pt>
    <dgm:pt modelId="{847E0F1C-14FE-4EF8-85E0-1D7A9AB989D3}" type="sibTrans" cxnId="{E69F3B7D-A23E-4AB4-936B-CF5BF16E9537}">
      <dgm:prSet/>
      <dgm:spPr/>
      <dgm:t>
        <a:bodyPr/>
        <a:lstStyle/>
        <a:p>
          <a:endParaRPr lang="ru-RU"/>
        </a:p>
      </dgm:t>
    </dgm:pt>
    <dgm:pt modelId="{677B461C-97AD-469E-A4C8-799F2277765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 анализ наличия и распределения неиспользуемой пашни по формам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BE7E72-9B36-4E79-8342-FD70F0A034CF}" type="parTrans" cxnId="{2EA2955B-4407-4E42-8DD5-1FE81CF8B9FB}">
      <dgm:prSet/>
      <dgm:spPr/>
      <dgm:t>
        <a:bodyPr/>
        <a:lstStyle/>
        <a:p>
          <a:endParaRPr lang="ru-RU"/>
        </a:p>
      </dgm:t>
    </dgm:pt>
    <dgm:pt modelId="{D6CC0C22-1868-4C1A-8C3F-F60865ED7B44}" type="sibTrans" cxnId="{2EA2955B-4407-4E42-8DD5-1FE81CF8B9FB}">
      <dgm:prSet/>
      <dgm:spPr/>
      <dgm:t>
        <a:bodyPr/>
        <a:lstStyle/>
        <a:p>
          <a:endParaRPr lang="ru-RU"/>
        </a:p>
      </dgm:t>
    </dgm:pt>
    <dgm:pt modelId="{A770B5E4-870E-4D0C-A5C5-EEDDEFE5FE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 расчет стоимости введения в сельскохозяйственный оборот 1 га неиспользуемой пашни  в зависимости от степени засорения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4C51A0-F3CA-4E32-AC27-D71FE5115A1C}" type="parTrans" cxnId="{040231A7-14DE-478E-B5C9-25F4D1D6E5D0}">
      <dgm:prSet/>
      <dgm:spPr/>
      <dgm:t>
        <a:bodyPr/>
        <a:lstStyle/>
        <a:p>
          <a:endParaRPr lang="ru-RU"/>
        </a:p>
      </dgm:t>
    </dgm:pt>
    <dgm:pt modelId="{87A6C714-4B65-4F34-8E24-9ACFBBF4B12E}" type="sibTrans" cxnId="{040231A7-14DE-478E-B5C9-25F4D1D6E5D0}">
      <dgm:prSet/>
      <dgm:spPr/>
      <dgm:t>
        <a:bodyPr/>
        <a:lstStyle/>
        <a:p>
          <a:endParaRPr lang="ru-RU"/>
        </a:p>
      </dgm:t>
    </dgm:pt>
    <dgm:pt modelId="{DA29A9B0-7EC9-4B4A-8C6E-9BEEFDC9571C}" type="pres">
      <dgm:prSet presAssocID="{5A8795B3-066D-44C9-8C60-9EA01444E7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20B0B3-BCB0-4901-BFB6-988D4D63FFCC}" type="pres">
      <dgm:prSet presAssocID="{5A8795B3-066D-44C9-8C60-9EA01444E7B7}" presName="Name1" presStyleCnt="0"/>
      <dgm:spPr/>
    </dgm:pt>
    <dgm:pt modelId="{19870E4B-0707-49D4-BF80-EEE29341E907}" type="pres">
      <dgm:prSet presAssocID="{5A8795B3-066D-44C9-8C60-9EA01444E7B7}" presName="cycle" presStyleCnt="0"/>
      <dgm:spPr/>
    </dgm:pt>
    <dgm:pt modelId="{CA399BCB-ED0B-4463-8DE1-439734E29A10}" type="pres">
      <dgm:prSet presAssocID="{5A8795B3-066D-44C9-8C60-9EA01444E7B7}" presName="srcNode" presStyleLbl="node1" presStyleIdx="0" presStyleCnt="3"/>
      <dgm:spPr/>
    </dgm:pt>
    <dgm:pt modelId="{EAFBF7AC-EF48-4F74-8AF5-7D7AFCBE6E75}" type="pres">
      <dgm:prSet presAssocID="{5A8795B3-066D-44C9-8C60-9EA01444E7B7}" presName="conn" presStyleLbl="parChTrans1D2" presStyleIdx="0" presStyleCnt="1"/>
      <dgm:spPr/>
      <dgm:t>
        <a:bodyPr/>
        <a:lstStyle/>
        <a:p>
          <a:endParaRPr lang="ru-RU"/>
        </a:p>
      </dgm:t>
    </dgm:pt>
    <dgm:pt modelId="{01B9D1AA-3665-40D4-86D1-95A02F340537}" type="pres">
      <dgm:prSet presAssocID="{5A8795B3-066D-44C9-8C60-9EA01444E7B7}" presName="extraNode" presStyleLbl="node1" presStyleIdx="0" presStyleCnt="3"/>
      <dgm:spPr/>
    </dgm:pt>
    <dgm:pt modelId="{4CD526EE-8B29-4451-9992-8E6A650237E8}" type="pres">
      <dgm:prSet presAssocID="{5A8795B3-066D-44C9-8C60-9EA01444E7B7}" presName="dstNode" presStyleLbl="node1" presStyleIdx="0" presStyleCnt="3"/>
      <dgm:spPr/>
    </dgm:pt>
    <dgm:pt modelId="{C67363F0-BC88-4D81-AAFA-B0513A9C0343}" type="pres">
      <dgm:prSet presAssocID="{4C0C1353-3E3D-4A03-BC9D-DDD5AA122F3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DEAEB-F604-4F2C-B7D7-BA5B51967F27}" type="pres">
      <dgm:prSet presAssocID="{4C0C1353-3E3D-4A03-BC9D-DDD5AA122F34}" presName="accent_1" presStyleCnt="0"/>
      <dgm:spPr/>
    </dgm:pt>
    <dgm:pt modelId="{7B217281-C353-441B-9980-694E3C31F871}" type="pres">
      <dgm:prSet presAssocID="{4C0C1353-3E3D-4A03-BC9D-DDD5AA122F34}" presName="accentRepeatNode" presStyleLbl="solidFgAcc1" presStyleIdx="0" presStyleCnt="3"/>
      <dgm:spPr/>
    </dgm:pt>
    <dgm:pt modelId="{B02A4CC4-83D9-4542-9CA0-8A93C8F352AA}" type="pres">
      <dgm:prSet presAssocID="{677B461C-97AD-469E-A4C8-799F2277765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D4FF0-6702-41CD-8227-C710DFB769B1}" type="pres">
      <dgm:prSet presAssocID="{677B461C-97AD-469E-A4C8-799F22777655}" presName="accent_2" presStyleCnt="0"/>
      <dgm:spPr/>
    </dgm:pt>
    <dgm:pt modelId="{7FABEEA0-A88D-44E1-A92C-00F46AFE11A4}" type="pres">
      <dgm:prSet presAssocID="{677B461C-97AD-469E-A4C8-799F22777655}" presName="accentRepeatNode" presStyleLbl="solidFgAcc1" presStyleIdx="1" presStyleCnt="3"/>
      <dgm:spPr/>
    </dgm:pt>
    <dgm:pt modelId="{6221C770-7526-410E-8440-0FAD0972C02A}" type="pres">
      <dgm:prSet presAssocID="{A770B5E4-870E-4D0C-A5C5-EEDDEFE5FE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DE49C-DF74-439A-8645-C2D683312935}" type="pres">
      <dgm:prSet presAssocID="{A770B5E4-870E-4D0C-A5C5-EEDDEFE5FED1}" presName="accent_3" presStyleCnt="0"/>
      <dgm:spPr/>
    </dgm:pt>
    <dgm:pt modelId="{03A7ED22-A32A-45F6-AC76-BF3A648CC07E}" type="pres">
      <dgm:prSet presAssocID="{A770B5E4-870E-4D0C-A5C5-EEDDEFE5FED1}" presName="accentRepeatNode" presStyleLbl="solidFgAcc1" presStyleIdx="2" presStyleCnt="3"/>
      <dgm:spPr/>
    </dgm:pt>
  </dgm:ptLst>
  <dgm:cxnLst>
    <dgm:cxn modelId="{040231A7-14DE-478E-B5C9-25F4D1D6E5D0}" srcId="{5A8795B3-066D-44C9-8C60-9EA01444E7B7}" destId="{A770B5E4-870E-4D0C-A5C5-EEDDEFE5FED1}" srcOrd="2" destOrd="0" parTransId="{954C51A0-F3CA-4E32-AC27-D71FE5115A1C}" sibTransId="{87A6C714-4B65-4F34-8E24-9ACFBBF4B12E}"/>
    <dgm:cxn modelId="{E69F3B7D-A23E-4AB4-936B-CF5BF16E9537}" srcId="{5A8795B3-066D-44C9-8C60-9EA01444E7B7}" destId="{4C0C1353-3E3D-4A03-BC9D-DDD5AA122F34}" srcOrd="0" destOrd="0" parTransId="{99070758-34A9-442B-B021-B599156C1317}" sibTransId="{847E0F1C-14FE-4EF8-85E0-1D7A9AB989D3}"/>
    <dgm:cxn modelId="{E4E885E1-BE16-476F-8AB0-9381ECC0B390}" type="presOf" srcId="{5A8795B3-066D-44C9-8C60-9EA01444E7B7}" destId="{DA29A9B0-7EC9-4B4A-8C6E-9BEEFDC9571C}" srcOrd="0" destOrd="0" presId="urn:microsoft.com/office/officeart/2008/layout/VerticalCurvedList"/>
    <dgm:cxn modelId="{2FC06048-4A09-4CC4-A28B-F83BA0AC8B79}" type="presOf" srcId="{4C0C1353-3E3D-4A03-BC9D-DDD5AA122F34}" destId="{C67363F0-BC88-4D81-AAFA-B0513A9C0343}" srcOrd="0" destOrd="0" presId="urn:microsoft.com/office/officeart/2008/layout/VerticalCurvedList"/>
    <dgm:cxn modelId="{6F1E9797-6858-4AB9-AB93-F81B79716424}" type="presOf" srcId="{677B461C-97AD-469E-A4C8-799F22777655}" destId="{B02A4CC4-83D9-4542-9CA0-8A93C8F352AA}" srcOrd="0" destOrd="0" presId="urn:microsoft.com/office/officeart/2008/layout/VerticalCurvedList"/>
    <dgm:cxn modelId="{2EA2955B-4407-4E42-8DD5-1FE81CF8B9FB}" srcId="{5A8795B3-066D-44C9-8C60-9EA01444E7B7}" destId="{677B461C-97AD-469E-A4C8-799F22777655}" srcOrd="1" destOrd="0" parTransId="{85BE7E72-9B36-4E79-8342-FD70F0A034CF}" sibTransId="{D6CC0C22-1868-4C1A-8C3F-F60865ED7B44}"/>
    <dgm:cxn modelId="{6BC995FF-C4F5-47A6-A998-9B67DA793B69}" type="presOf" srcId="{A770B5E4-870E-4D0C-A5C5-EEDDEFE5FED1}" destId="{6221C770-7526-410E-8440-0FAD0972C02A}" srcOrd="0" destOrd="0" presId="urn:microsoft.com/office/officeart/2008/layout/VerticalCurvedList"/>
    <dgm:cxn modelId="{FC905811-3F50-4233-B274-FE90A53405A9}" type="presOf" srcId="{847E0F1C-14FE-4EF8-85E0-1D7A9AB989D3}" destId="{EAFBF7AC-EF48-4F74-8AF5-7D7AFCBE6E75}" srcOrd="0" destOrd="0" presId="urn:microsoft.com/office/officeart/2008/layout/VerticalCurvedList"/>
    <dgm:cxn modelId="{C1936B0C-B86D-4553-A174-2A5E7EFC0121}" type="presParOf" srcId="{DA29A9B0-7EC9-4B4A-8C6E-9BEEFDC9571C}" destId="{3520B0B3-BCB0-4901-BFB6-988D4D63FFCC}" srcOrd="0" destOrd="0" presId="urn:microsoft.com/office/officeart/2008/layout/VerticalCurvedList"/>
    <dgm:cxn modelId="{2D470CCF-21E0-4F10-A5F9-BECBAD58EAF4}" type="presParOf" srcId="{3520B0B3-BCB0-4901-BFB6-988D4D63FFCC}" destId="{19870E4B-0707-49D4-BF80-EEE29341E907}" srcOrd="0" destOrd="0" presId="urn:microsoft.com/office/officeart/2008/layout/VerticalCurvedList"/>
    <dgm:cxn modelId="{0F24DC4B-F89D-419C-9BDF-5ACB3E2EE9FD}" type="presParOf" srcId="{19870E4B-0707-49D4-BF80-EEE29341E907}" destId="{CA399BCB-ED0B-4463-8DE1-439734E29A10}" srcOrd="0" destOrd="0" presId="urn:microsoft.com/office/officeart/2008/layout/VerticalCurvedList"/>
    <dgm:cxn modelId="{0F5862F8-0470-408D-80BD-1857669957DC}" type="presParOf" srcId="{19870E4B-0707-49D4-BF80-EEE29341E907}" destId="{EAFBF7AC-EF48-4F74-8AF5-7D7AFCBE6E75}" srcOrd="1" destOrd="0" presId="urn:microsoft.com/office/officeart/2008/layout/VerticalCurvedList"/>
    <dgm:cxn modelId="{439B4683-B89A-4722-8DE8-8D3A12779603}" type="presParOf" srcId="{19870E4B-0707-49D4-BF80-EEE29341E907}" destId="{01B9D1AA-3665-40D4-86D1-95A02F340537}" srcOrd="2" destOrd="0" presId="urn:microsoft.com/office/officeart/2008/layout/VerticalCurvedList"/>
    <dgm:cxn modelId="{7549D8FA-23B3-4650-AD0F-F0567329290D}" type="presParOf" srcId="{19870E4B-0707-49D4-BF80-EEE29341E907}" destId="{4CD526EE-8B29-4451-9992-8E6A650237E8}" srcOrd="3" destOrd="0" presId="urn:microsoft.com/office/officeart/2008/layout/VerticalCurvedList"/>
    <dgm:cxn modelId="{1DD6CAE1-8E87-42E1-9E6F-E1537838EB70}" type="presParOf" srcId="{3520B0B3-BCB0-4901-BFB6-988D4D63FFCC}" destId="{C67363F0-BC88-4D81-AAFA-B0513A9C0343}" srcOrd="1" destOrd="0" presId="urn:microsoft.com/office/officeart/2008/layout/VerticalCurvedList"/>
    <dgm:cxn modelId="{98B6ED02-965A-495F-A618-1F489EA318D1}" type="presParOf" srcId="{3520B0B3-BCB0-4901-BFB6-988D4D63FFCC}" destId="{614DEAEB-F604-4F2C-B7D7-BA5B51967F27}" srcOrd="2" destOrd="0" presId="urn:microsoft.com/office/officeart/2008/layout/VerticalCurvedList"/>
    <dgm:cxn modelId="{FF5418FC-FC8F-4087-847C-8329DD4CB390}" type="presParOf" srcId="{614DEAEB-F604-4F2C-B7D7-BA5B51967F27}" destId="{7B217281-C353-441B-9980-694E3C31F871}" srcOrd="0" destOrd="0" presId="urn:microsoft.com/office/officeart/2008/layout/VerticalCurvedList"/>
    <dgm:cxn modelId="{916B8D44-174D-4634-A225-D7EA39719E70}" type="presParOf" srcId="{3520B0B3-BCB0-4901-BFB6-988D4D63FFCC}" destId="{B02A4CC4-83D9-4542-9CA0-8A93C8F352AA}" srcOrd="3" destOrd="0" presId="urn:microsoft.com/office/officeart/2008/layout/VerticalCurvedList"/>
    <dgm:cxn modelId="{1CC252A1-5B7D-427B-AC76-151545B875BD}" type="presParOf" srcId="{3520B0B3-BCB0-4901-BFB6-988D4D63FFCC}" destId="{53AD4FF0-6702-41CD-8227-C710DFB769B1}" srcOrd="4" destOrd="0" presId="urn:microsoft.com/office/officeart/2008/layout/VerticalCurvedList"/>
    <dgm:cxn modelId="{6DE5C040-3287-4735-A61B-6D4F00BEF779}" type="presParOf" srcId="{53AD4FF0-6702-41CD-8227-C710DFB769B1}" destId="{7FABEEA0-A88D-44E1-A92C-00F46AFE11A4}" srcOrd="0" destOrd="0" presId="urn:microsoft.com/office/officeart/2008/layout/VerticalCurvedList"/>
    <dgm:cxn modelId="{D51404FD-4986-4ABC-A53B-200F65AEB4E2}" type="presParOf" srcId="{3520B0B3-BCB0-4901-BFB6-988D4D63FFCC}" destId="{6221C770-7526-410E-8440-0FAD0972C02A}" srcOrd="5" destOrd="0" presId="urn:microsoft.com/office/officeart/2008/layout/VerticalCurvedList"/>
    <dgm:cxn modelId="{F94B4596-6430-4E30-A949-8A0B6107197C}" type="presParOf" srcId="{3520B0B3-BCB0-4901-BFB6-988D4D63FFCC}" destId="{FB5DE49C-DF74-439A-8645-C2D683312935}" srcOrd="6" destOrd="0" presId="urn:microsoft.com/office/officeart/2008/layout/VerticalCurvedList"/>
    <dgm:cxn modelId="{00FB8A63-BE20-4212-BF84-1AFC6E091E42}" type="presParOf" srcId="{FB5DE49C-DF74-439A-8645-C2D683312935}" destId="{03A7ED22-A32A-45F6-AC76-BF3A648CC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C64BF-0E66-4EA7-A5DF-300C9F2B1E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2D6AC-06CB-47B8-98C6-7CA6F28D530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  <a:ln w="25400"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пастбища 94,5 тыс. га</a:t>
          </a:r>
          <a:endParaRPr lang="ru-RU" sz="2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186BC7-03D1-4B34-B5EB-C700E3D4EEBE}" type="parTrans" cxnId="{8FA80B6B-3FF4-4290-A6C1-D7DA716C4435}">
      <dgm:prSet/>
      <dgm:spPr/>
      <dgm:t>
        <a:bodyPr/>
        <a:lstStyle/>
        <a:p>
          <a:endParaRPr lang="ru-RU"/>
        </a:p>
      </dgm:t>
    </dgm:pt>
    <dgm:pt modelId="{9905AEB9-94CE-4A80-B5AC-E45B50227E12}" type="sibTrans" cxnId="{8FA80B6B-3FF4-4290-A6C1-D7DA716C4435}">
      <dgm:prSet/>
      <dgm:spPr/>
      <dgm:t>
        <a:bodyPr/>
        <a:lstStyle/>
        <a:p>
          <a:endParaRPr lang="ru-RU"/>
        </a:p>
      </dgm:t>
    </dgm:pt>
    <dgm:pt modelId="{024399F2-EE88-4486-A430-CAFBA33751EA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земли лесного фонда 16,0 тыс. га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89DA7-F381-47A5-96E0-2FDC68583971}" type="parTrans" cxnId="{30E9C66B-5038-485A-9F34-53848C6588B8}">
      <dgm:prSet/>
      <dgm:spPr/>
      <dgm:t>
        <a:bodyPr/>
        <a:lstStyle/>
        <a:p>
          <a:endParaRPr lang="ru-RU"/>
        </a:p>
      </dgm:t>
    </dgm:pt>
    <dgm:pt modelId="{814F18C7-A4B3-49E5-8E47-B5E8264B0B5D}" type="sibTrans" cxnId="{30E9C66B-5038-485A-9F34-53848C6588B8}">
      <dgm:prSet/>
      <dgm:spPr/>
      <dgm:t>
        <a:bodyPr/>
        <a:lstStyle/>
        <a:p>
          <a:endParaRPr lang="ru-RU"/>
        </a:p>
      </dgm:t>
    </dgm:pt>
    <dgm:pt modelId="{A5C2E52B-7CE9-40AD-91CB-3CEF84466E75}">
      <dgm:prSet phldrT="[Текст]" custT="1"/>
      <dgm:spPr>
        <a:solidFill>
          <a:srgbClr val="5FE4E7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сенокосы 4,5 тыс. га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1EFB43-6776-40D2-8C20-9FCBFC62F37E}" type="parTrans" cxnId="{F3A34D19-B4A9-406D-8C83-F0FEA6405154}">
      <dgm:prSet/>
      <dgm:spPr/>
      <dgm:t>
        <a:bodyPr/>
        <a:lstStyle/>
        <a:p>
          <a:endParaRPr lang="ru-RU"/>
        </a:p>
      </dgm:t>
    </dgm:pt>
    <dgm:pt modelId="{004D60A4-F5FF-41F3-9FFD-53FD01A5BA10}" type="sibTrans" cxnId="{F3A34D19-B4A9-406D-8C83-F0FEA6405154}">
      <dgm:prSet/>
      <dgm:spPr/>
      <dgm:t>
        <a:bodyPr/>
        <a:lstStyle/>
        <a:p>
          <a:endParaRPr lang="ru-RU"/>
        </a:p>
      </dgm:t>
    </dgm:pt>
    <dgm:pt modelId="{D86A9112-AA7B-4370-9D0F-C452FE5245C6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земли поселения 2,5 тыс. га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CBDEC6-BC14-47BA-97E2-01596508B5E4}" type="parTrans" cxnId="{EFCB042E-7E0A-47BC-B0D2-70E2353BBE96}">
      <dgm:prSet/>
      <dgm:spPr/>
      <dgm:t>
        <a:bodyPr/>
        <a:lstStyle/>
        <a:p>
          <a:endParaRPr lang="ru-RU"/>
        </a:p>
      </dgm:t>
    </dgm:pt>
    <dgm:pt modelId="{F7763F04-4DC9-4508-82CF-10CE4E1423B5}" type="sibTrans" cxnId="{EFCB042E-7E0A-47BC-B0D2-70E2353BBE96}">
      <dgm:prSet/>
      <dgm:spPr/>
      <dgm:t>
        <a:bodyPr/>
        <a:lstStyle/>
        <a:p>
          <a:endParaRPr lang="ru-RU"/>
        </a:p>
      </dgm:t>
    </dgm:pt>
    <dgm:pt modelId="{67EB9540-D363-4610-97BF-8B57C9DA5C1B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залеж</a:t>
          </a: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0,5 тыс га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479B3A-3BF4-4D2A-87FB-879DCFD41197}" type="parTrans" cxnId="{4B15EB97-8394-4932-A9E7-B18D9619AB07}">
      <dgm:prSet/>
      <dgm:spPr/>
      <dgm:t>
        <a:bodyPr/>
        <a:lstStyle/>
        <a:p>
          <a:endParaRPr lang="ru-RU"/>
        </a:p>
      </dgm:t>
    </dgm:pt>
    <dgm:pt modelId="{54B791DF-6532-4442-B1EB-BBDE8597A952}" type="sibTrans" cxnId="{4B15EB97-8394-4932-A9E7-B18D9619AB07}">
      <dgm:prSet/>
      <dgm:spPr/>
      <dgm:t>
        <a:bodyPr/>
        <a:lstStyle/>
        <a:p>
          <a:endParaRPr lang="ru-RU"/>
        </a:p>
      </dgm:t>
    </dgm:pt>
    <dgm:pt modelId="{13F55A1F-865F-4F68-8324-9F1127702D00}" type="pres">
      <dgm:prSet presAssocID="{C82C64BF-0E66-4EA7-A5DF-300C9F2B1E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6EB6A-6F43-4232-A0D8-60D756C910E1}" type="pres">
      <dgm:prSet presAssocID="{5EF2D6AC-06CB-47B8-98C6-7CA6F28D5309}" presName="parentLin" presStyleCnt="0"/>
      <dgm:spPr/>
    </dgm:pt>
    <dgm:pt modelId="{2D561581-3895-4BB3-A523-FB527DE01322}" type="pres">
      <dgm:prSet presAssocID="{5EF2D6AC-06CB-47B8-98C6-7CA6F28D530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B888A0-73CC-45EF-84B1-4F2861985729}" type="pres">
      <dgm:prSet presAssocID="{5EF2D6AC-06CB-47B8-98C6-7CA6F28D5309}" presName="parentText" presStyleLbl="node1" presStyleIdx="0" presStyleCnt="5" custLinFactX="9503" custLinFactNeighborX="100000" custLinFactNeighborY="1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00040-F495-47F6-BE1A-FA79ADA0F188}" type="pres">
      <dgm:prSet presAssocID="{5EF2D6AC-06CB-47B8-98C6-7CA6F28D5309}" presName="negativeSpace" presStyleCnt="0"/>
      <dgm:spPr/>
    </dgm:pt>
    <dgm:pt modelId="{31ACFB8B-CEE7-4283-B40E-0A57C7A17974}" type="pres">
      <dgm:prSet presAssocID="{5EF2D6AC-06CB-47B8-98C6-7CA6F28D5309}" presName="childText" presStyleLbl="conFgAcc1" presStyleIdx="0" presStyleCnt="5">
        <dgm:presLayoutVars>
          <dgm:bulletEnabled val="1"/>
        </dgm:presLayoutVars>
      </dgm:prSet>
      <dgm:spPr/>
    </dgm:pt>
    <dgm:pt modelId="{C353FBD1-DCB5-4E3C-8DED-7D235BDC6F76}" type="pres">
      <dgm:prSet presAssocID="{9905AEB9-94CE-4A80-B5AC-E45B50227E12}" presName="spaceBetweenRectangles" presStyleCnt="0"/>
      <dgm:spPr/>
    </dgm:pt>
    <dgm:pt modelId="{A6E11D44-F9CA-40A2-AAD1-FE8CC5B05BC1}" type="pres">
      <dgm:prSet presAssocID="{024399F2-EE88-4486-A430-CAFBA33751EA}" presName="parentLin" presStyleCnt="0"/>
      <dgm:spPr/>
    </dgm:pt>
    <dgm:pt modelId="{A8F4B8A1-4ABA-4A94-BFB8-063AF7A65FE0}" type="pres">
      <dgm:prSet presAssocID="{024399F2-EE88-4486-A430-CAFBA33751E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5DF97A5-7F47-4F80-BBC4-AAE7EC1E2FDC}" type="pres">
      <dgm:prSet presAssocID="{024399F2-EE88-4486-A430-CAFBA33751EA}" presName="parentText" presStyleLbl="node1" presStyleIdx="1" presStyleCnt="5" custLinFactX="9503" custLinFactNeighborX="100000" custLinFactNeighborY="3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A99DF-C16D-44BC-8CD9-702A9071F6B1}" type="pres">
      <dgm:prSet presAssocID="{024399F2-EE88-4486-A430-CAFBA33751EA}" presName="negativeSpace" presStyleCnt="0"/>
      <dgm:spPr/>
    </dgm:pt>
    <dgm:pt modelId="{82DAFF0B-B342-4A2E-979D-1C8487A89E53}" type="pres">
      <dgm:prSet presAssocID="{024399F2-EE88-4486-A430-CAFBA33751EA}" presName="childText" presStyleLbl="conFgAcc1" presStyleIdx="1" presStyleCnt="5">
        <dgm:presLayoutVars>
          <dgm:bulletEnabled val="1"/>
        </dgm:presLayoutVars>
      </dgm:prSet>
      <dgm:spPr/>
    </dgm:pt>
    <dgm:pt modelId="{8884D17C-9430-4A61-90CC-82EF5481C19C}" type="pres">
      <dgm:prSet presAssocID="{814F18C7-A4B3-49E5-8E47-B5E8264B0B5D}" presName="spaceBetweenRectangles" presStyleCnt="0"/>
      <dgm:spPr/>
    </dgm:pt>
    <dgm:pt modelId="{B3A03DB7-9F62-46DE-9669-26B506985227}" type="pres">
      <dgm:prSet presAssocID="{A5C2E52B-7CE9-40AD-91CB-3CEF84466E75}" presName="parentLin" presStyleCnt="0"/>
      <dgm:spPr/>
    </dgm:pt>
    <dgm:pt modelId="{05F5FDD4-3C05-4633-8903-2F417CB4F38B}" type="pres">
      <dgm:prSet presAssocID="{A5C2E52B-7CE9-40AD-91CB-3CEF84466E7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B5055B7-62F5-4008-B2D3-0632047BD092}" type="pres">
      <dgm:prSet presAssocID="{A5C2E52B-7CE9-40AD-91CB-3CEF84466E75}" presName="parentText" presStyleLbl="node1" presStyleIdx="2" presStyleCnt="5" custLinFactX="9503" custLinFactNeighborX="100000" custLinFactNeighborY="5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3D8BE-68D0-4F59-A538-2B9F015ED74B}" type="pres">
      <dgm:prSet presAssocID="{A5C2E52B-7CE9-40AD-91CB-3CEF84466E75}" presName="negativeSpace" presStyleCnt="0"/>
      <dgm:spPr/>
    </dgm:pt>
    <dgm:pt modelId="{329B19BB-FD71-4555-BC3C-888F34FD2BCD}" type="pres">
      <dgm:prSet presAssocID="{A5C2E52B-7CE9-40AD-91CB-3CEF84466E75}" presName="childText" presStyleLbl="conFgAcc1" presStyleIdx="2" presStyleCnt="5">
        <dgm:presLayoutVars>
          <dgm:bulletEnabled val="1"/>
        </dgm:presLayoutVars>
      </dgm:prSet>
      <dgm:spPr/>
    </dgm:pt>
    <dgm:pt modelId="{F67D4119-A93A-4EAA-88AB-93B9195D1228}" type="pres">
      <dgm:prSet presAssocID="{004D60A4-F5FF-41F3-9FFD-53FD01A5BA10}" presName="spaceBetweenRectangles" presStyleCnt="0"/>
      <dgm:spPr/>
    </dgm:pt>
    <dgm:pt modelId="{208DB141-CFFD-4CDD-A466-2A6CE17AC778}" type="pres">
      <dgm:prSet presAssocID="{D86A9112-AA7B-4370-9D0F-C452FE5245C6}" presName="parentLin" presStyleCnt="0"/>
      <dgm:spPr/>
    </dgm:pt>
    <dgm:pt modelId="{449FF829-5579-47B6-8734-69B123F33365}" type="pres">
      <dgm:prSet presAssocID="{D86A9112-AA7B-4370-9D0F-C452FE5245C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8D959BC-6D60-4325-AE89-B1D37D0629FC}" type="pres">
      <dgm:prSet presAssocID="{D86A9112-AA7B-4370-9D0F-C452FE5245C6}" presName="parentText" presStyleLbl="node1" presStyleIdx="3" presStyleCnt="5" custLinFactX="9237" custLinFactNeighborX="100000" custLinFactNeighborY="-4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1485-FC6F-4A29-B73A-8759D7301451}" type="pres">
      <dgm:prSet presAssocID="{D86A9112-AA7B-4370-9D0F-C452FE5245C6}" presName="negativeSpace" presStyleCnt="0"/>
      <dgm:spPr/>
    </dgm:pt>
    <dgm:pt modelId="{E29CB7CD-C225-4AF3-8363-C964060E65BE}" type="pres">
      <dgm:prSet presAssocID="{D86A9112-AA7B-4370-9D0F-C452FE5245C6}" presName="childText" presStyleLbl="conFgAcc1" presStyleIdx="3" presStyleCnt="5">
        <dgm:presLayoutVars>
          <dgm:bulletEnabled val="1"/>
        </dgm:presLayoutVars>
      </dgm:prSet>
      <dgm:spPr/>
    </dgm:pt>
    <dgm:pt modelId="{74D21092-2F9F-44AB-BADB-23E3850B2CD1}" type="pres">
      <dgm:prSet presAssocID="{F7763F04-4DC9-4508-82CF-10CE4E1423B5}" presName="spaceBetweenRectangles" presStyleCnt="0"/>
      <dgm:spPr/>
    </dgm:pt>
    <dgm:pt modelId="{607C4695-EE98-47B5-A25A-7378AF577A33}" type="pres">
      <dgm:prSet presAssocID="{67EB9540-D363-4610-97BF-8B57C9DA5C1B}" presName="parentLin" presStyleCnt="0"/>
      <dgm:spPr/>
    </dgm:pt>
    <dgm:pt modelId="{4E8AE256-5D7C-4C70-BCFB-0A1738164420}" type="pres">
      <dgm:prSet presAssocID="{67EB9540-D363-4610-97BF-8B57C9DA5C1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918C9A1-895D-442E-9370-B00D375D9436}" type="pres">
      <dgm:prSet presAssocID="{67EB9540-D363-4610-97BF-8B57C9DA5C1B}" presName="parentText" presStyleLbl="node1" presStyleIdx="4" presStyleCnt="5" custLinFactX="9237" custLinFactNeighborX="100000" custLinFactNeighborY="-1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005F7-A4B8-419A-92C9-DE84A45A5148}" type="pres">
      <dgm:prSet presAssocID="{67EB9540-D363-4610-97BF-8B57C9DA5C1B}" presName="negativeSpace" presStyleCnt="0"/>
      <dgm:spPr/>
    </dgm:pt>
    <dgm:pt modelId="{02A02C68-A219-47B1-B1A4-25CC8BE4B9DA}" type="pres">
      <dgm:prSet presAssocID="{67EB9540-D363-4610-97BF-8B57C9DA5C1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23C6F7D-1BD9-4F26-9007-BF588AA01E54}" type="presOf" srcId="{024399F2-EE88-4486-A430-CAFBA33751EA}" destId="{35DF97A5-7F47-4F80-BBC4-AAE7EC1E2FDC}" srcOrd="1" destOrd="0" presId="urn:microsoft.com/office/officeart/2005/8/layout/list1"/>
    <dgm:cxn modelId="{F9F38A7D-99DB-45A9-9462-A92294E085C3}" type="presOf" srcId="{67EB9540-D363-4610-97BF-8B57C9DA5C1B}" destId="{4E8AE256-5D7C-4C70-BCFB-0A1738164420}" srcOrd="0" destOrd="0" presId="urn:microsoft.com/office/officeart/2005/8/layout/list1"/>
    <dgm:cxn modelId="{8FA80B6B-3FF4-4290-A6C1-D7DA716C4435}" srcId="{C82C64BF-0E66-4EA7-A5DF-300C9F2B1E45}" destId="{5EF2D6AC-06CB-47B8-98C6-7CA6F28D5309}" srcOrd="0" destOrd="0" parTransId="{8A186BC7-03D1-4B34-B5EB-C700E3D4EEBE}" sibTransId="{9905AEB9-94CE-4A80-B5AC-E45B50227E12}"/>
    <dgm:cxn modelId="{B6E199EC-243F-4CE5-BCB8-3473ED557AB7}" type="presOf" srcId="{D86A9112-AA7B-4370-9D0F-C452FE5245C6}" destId="{58D959BC-6D60-4325-AE89-B1D37D0629FC}" srcOrd="1" destOrd="0" presId="urn:microsoft.com/office/officeart/2005/8/layout/list1"/>
    <dgm:cxn modelId="{635FA5F2-126E-44BD-8F20-3338669763F4}" type="presOf" srcId="{5EF2D6AC-06CB-47B8-98C6-7CA6F28D5309}" destId="{2D561581-3895-4BB3-A523-FB527DE01322}" srcOrd="0" destOrd="0" presId="urn:microsoft.com/office/officeart/2005/8/layout/list1"/>
    <dgm:cxn modelId="{3D5B3142-6CBF-4375-8076-D1F000FC43B0}" type="presOf" srcId="{D86A9112-AA7B-4370-9D0F-C452FE5245C6}" destId="{449FF829-5579-47B6-8734-69B123F33365}" srcOrd="0" destOrd="0" presId="urn:microsoft.com/office/officeart/2005/8/layout/list1"/>
    <dgm:cxn modelId="{69843FCA-1089-42BB-A127-437413D9C3FE}" type="presOf" srcId="{C82C64BF-0E66-4EA7-A5DF-300C9F2B1E45}" destId="{13F55A1F-865F-4F68-8324-9F1127702D00}" srcOrd="0" destOrd="0" presId="urn:microsoft.com/office/officeart/2005/8/layout/list1"/>
    <dgm:cxn modelId="{1FBD04BC-3139-4C51-846F-228DA20FADA2}" type="presOf" srcId="{67EB9540-D363-4610-97BF-8B57C9DA5C1B}" destId="{A918C9A1-895D-442E-9370-B00D375D9436}" srcOrd="1" destOrd="0" presId="urn:microsoft.com/office/officeart/2005/8/layout/list1"/>
    <dgm:cxn modelId="{F3A34D19-B4A9-406D-8C83-F0FEA6405154}" srcId="{C82C64BF-0E66-4EA7-A5DF-300C9F2B1E45}" destId="{A5C2E52B-7CE9-40AD-91CB-3CEF84466E75}" srcOrd="2" destOrd="0" parTransId="{FD1EFB43-6776-40D2-8C20-9FCBFC62F37E}" sibTransId="{004D60A4-F5FF-41F3-9FFD-53FD01A5BA10}"/>
    <dgm:cxn modelId="{1F25CFE3-05C9-4A22-A187-4FF1C84C8F83}" type="presOf" srcId="{024399F2-EE88-4486-A430-CAFBA33751EA}" destId="{A8F4B8A1-4ABA-4A94-BFB8-063AF7A65FE0}" srcOrd="0" destOrd="0" presId="urn:microsoft.com/office/officeart/2005/8/layout/list1"/>
    <dgm:cxn modelId="{30E9C66B-5038-485A-9F34-53848C6588B8}" srcId="{C82C64BF-0E66-4EA7-A5DF-300C9F2B1E45}" destId="{024399F2-EE88-4486-A430-CAFBA33751EA}" srcOrd="1" destOrd="0" parTransId="{34F89DA7-F381-47A5-96E0-2FDC68583971}" sibTransId="{814F18C7-A4B3-49E5-8E47-B5E8264B0B5D}"/>
    <dgm:cxn modelId="{4B15EB97-8394-4932-A9E7-B18D9619AB07}" srcId="{C82C64BF-0E66-4EA7-A5DF-300C9F2B1E45}" destId="{67EB9540-D363-4610-97BF-8B57C9DA5C1B}" srcOrd="4" destOrd="0" parTransId="{B2479B3A-3BF4-4D2A-87FB-879DCFD41197}" sibTransId="{54B791DF-6532-4442-B1EB-BBDE8597A952}"/>
    <dgm:cxn modelId="{7799B986-8B73-48D1-A1F1-789C5667409E}" type="presOf" srcId="{A5C2E52B-7CE9-40AD-91CB-3CEF84466E75}" destId="{EB5055B7-62F5-4008-B2D3-0632047BD092}" srcOrd="1" destOrd="0" presId="urn:microsoft.com/office/officeart/2005/8/layout/list1"/>
    <dgm:cxn modelId="{36B781CD-5705-4F69-B474-7217CC05B45A}" type="presOf" srcId="{5EF2D6AC-06CB-47B8-98C6-7CA6F28D5309}" destId="{14B888A0-73CC-45EF-84B1-4F2861985729}" srcOrd="1" destOrd="0" presId="urn:microsoft.com/office/officeart/2005/8/layout/list1"/>
    <dgm:cxn modelId="{FF44CDFC-300D-49F5-8D7D-7DAFF6BC740B}" type="presOf" srcId="{A5C2E52B-7CE9-40AD-91CB-3CEF84466E75}" destId="{05F5FDD4-3C05-4633-8903-2F417CB4F38B}" srcOrd="0" destOrd="0" presId="urn:microsoft.com/office/officeart/2005/8/layout/list1"/>
    <dgm:cxn modelId="{EFCB042E-7E0A-47BC-B0D2-70E2353BBE96}" srcId="{C82C64BF-0E66-4EA7-A5DF-300C9F2B1E45}" destId="{D86A9112-AA7B-4370-9D0F-C452FE5245C6}" srcOrd="3" destOrd="0" parTransId="{E6CBDEC6-BC14-47BA-97E2-01596508B5E4}" sibTransId="{F7763F04-4DC9-4508-82CF-10CE4E1423B5}"/>
    <dgm:cxn modelId="{47F38511-C4A0-4539-A18B-2BEA4DD0AFB5}" type="presParOf" srcId="{13F55A1F-865F-4F68-8324-9F1127702D00}" destId="{6CC6EB6A-6F43-4232-A0D8-60D756C910E1}" srcOrd="0" destOrd="0" presId="urn:microsoft.com/office/officeart/2005/8/layout/list1"/>
    <dgm:cxn modelId="{6DEC0EEB-3532-4DF6-9FC1-2BBDED0A90F8}" type="presParOf" srcId="{6CC6EB6A-6F43-4232-A0D8-60D756C910E1}" destId="{2D561581-3895-4BB3-A523-FB527DE01322}" srcOrd="0" destOrd="0" presId="urn:microsoft.com/office/officeart/2005/8/layout/list1"/>
    <dgm:cxn modelId="{9FC830F0-6A75-4A8C-9F3B-1AC8A2137A42}" type="presParOf" srcId="{6CC6EB6A-6F43-4232-A0D8-60D756C910E1}" destId="{14B888A0-73CC-45EF-84B1-4F2861985729}" srcOrd="1" destOrd="0" presId="urn:microsoft.com/office/officeart/2005/8/layout/list1"/>
    <dgm:cxn modelId="{33E2F5D0-3B26-4D22-8096-8C45084379D1}" type="presParOf" srcId="{13F55A1F-865F-4F68-8324-9F1127702D00}" destId="{57E00040-F495-47F6-BE1A-FA79ADA0F188}" srcOrd="1" destOrd="0" presId="urn:microsoft.com/office/officeart/2005/8/layout/list1"/>
    <dgm:cxn modelId="{2F5BB477-D7D9-4807-99C6-0AD223E8BC06}" type="presParOf" srcId="{13F55A1F-865F-4F68-8324-9F1127702D00}" destId="{31ACFB8B-CEE7-4283-B40E-0A57C7A17974}" srcOrd="2" destOrd="0" presId="urn:microsoft.com/office/officeart/2005/8/layout/list1"/>
    <dgm:cxn modelId="{9F714856-C8DE-4D7A-BBE5-633380B12AD1}" type="presParOf" srcId="{13F55A1F-865F-4F68-8324-9F1127702D00}" destId="{C353FBD1-DCB5-4E3C-8DED-7D235BDC6F76}" srcOrd="3" destOrd="0" presId="urn:microsoft.com/office/officeart/2005/8/layout/list1"/>
    <dgm:cxn modelId="{583C663E-5822-41D7-8267-4F88829701A9}" type="presParOf" srcId="{13F55A1F-865F-4F68-8324-9F1127702D00}" destId="{A6E11D44-F9CA-40A2-AAD1-FE8CC5B05BC1}" srcOrd="4" destOrd="0" presId="urn:microsoft.com/office/officeart/2005/8/layout/list1"/>
    <dgm:cxn modelId="{1AC3CF1F-669C-4264-8E31-63C8E302C501}" type="presParOf" srcId="{A6E11D44-F9CA-40A2-AAD1-FE8CC5B05BC1}" destId="{A8F4B8A1-4ABA-4A94-BFB8-063AF7A65FE0}" srcOrd="0" destOrd="0" presId="urn:microsoft.com/office/officeart/2005/8/layout/list1"/>
    <dgm:cxn modelId="{C9CABCC6-2113-4E1B-906C-39C47D4A8A36}" type="presParOf" srcId="{A6E11D44-F9CA-40A2-AAD1-FE8CC5B05BC1}" destId="{35DF97A5-7F47-4F80-BBC4-AAE7EC1E2FDC}" srcOrd="1" destOrd="0" presId="urn:microsoft.com/office/officeart/2005/8/layout/list1"/>
    <dgm:cxn modelId="{184A05FA-2B21-4B66-993C-B09CA3C9D7F2}" type="presParOf" srcId="{13F55A1F-865F-4F68-8324-9F1127702D00}" destId="{A05A99DF-C16D-44BC-8CD9-702A9071F6B1}" srcOrd="5" destOrd="0" presId="urn:microsoft.com/office/officeart/2005/8/layout/list1"/>
    <dgm:cxn modelId="{C56C4077-AAB8-4990-91DC-4452EABDDFE0}" type="presParOf" srcId="{13F55A1F-865F-4F68-8324-9F1127702D00}" destId="{82DAFF0B-B342-4A2E-979D-1C8487A89E53}" srcOrd="6" destOrd="0" presId="urn:microsoft.com/office/officeart/2005/8/layout/list1"/>
    <dgm:cxn modelId="{B83B7F51-E98F-4FE0-B488-D03AEC879367}" type="presParOf" srcId="{13F55A1F-865F-4F68-8324-9F1127702D00}" destId="{8884D17C-9430-4A61-90CC-82EF5481C19C}" srcOrd="7" destOrd="0" presId="urn:microsoft.com/office/officeart/2005/8/layout/list1"/>
    <dgm:cxn modelId="{2684E170-1B0C-449F-9265-91EA7BFB294B}" type="presParOf" srcId="{13F55A1F-865F-4F68-8324-9F1127702D00}" destId="{B3A03DB7-9F62-46DE-9669-26B506985227}" srcOrd="8" destOrd="0" presId="urn:microsoft.com/office/officeart/2005/8/layout/list1"/>
    <dgm:cxn modelId="{341AF906-0BB9-45E7-B326-14CAD60F372B}" type="presParOf" srcId="{B3A03DB7-9F62-46DE-9669-26B506985227}" destId="{05F5FDD4-3C05-4633-8903-2F417CB4F38B}" srcOrd="0" destOrd="0" presId="urn:microsoft.com/office/officeart/2005/8/layout/list1"/>
    <dgm:cxn modelId="{7A246EEF-BA20-4429-AD1D-34CFFE3A6E62}" type="presParOf" srcId="{B3A03DB7-9F62-46DE-9669-26B506985227}" destId="{EB5055B7-62F5-4008-B2D3-0632047BD092}" srcOrd="1" destOrd="0" presId="urn:microsoft.com/office/officeart/2005/8/layout/list1"/>
    <dgm:cxn modelId="{205D096D-BA8C-4808-9790-C1595D1B8636}" type="presParOf" srcId="{13F55A1F-865F-4F68-8324-9F1127702D00}" destId="{6783D8BE-68D0-4F59-A538-2B9F015ED74B}" srcOrd="9" destOrd="0" presId="urn:microsoft.com/office/officeart/2005/8/layout/list1"/>
    <dgm:cxn modelId="{983C5C48-1108-40A9-ACF2-E56E185BA3C7}" type="presParOf" srcId="{13F55A1F-865F-4F68-8324-9F1127702D00}" destId="{329B19BB-FD71-4555-BC3C-888F34FD2BCD}" srcOrd="10" destOrd="0" presId="urn:microsoft.com/office/officeart/2005/8/layout/list1"/>
    <dgm:cxn modelId="{9EA0F3A9-05BB-40A7-954A-1F6803B1E196}" type="presParOf" srcId="{13F55A1F-865F-4F68-8324-9F1127702D00}" destId="{F67D4119-A93A-4EAA-88AB-93B9195D1228}" srcOrd="11" destOrd="0" presId="urn:microsoft.com/office/officeart/2005/8/layout/list1"/>
    <dgm:cxn modelId="{BFE95DAC-E04D-4D76-AFA0-380E9F25F330}" type="presParOf" srcId="{13F55A1F-865F-4F68-8324-9F1127702D00}" destId="{208DB141-CFFD-4CDD-A466-2A6CE17AC778}" srcOrd="12" destOrd="0" presId="urn:microsoft.com/office/officeart/2005/8/layout/list1"/>
    <dgm:cxn modelId="{C1C61111-90D6-431A-A59A-F62045DCA41A}" type="presParOf" srcId="{208DB141-CFFD-4CDD-A466-2A6CE17AC778}" destId="{449FF829-5579-47B6-8734-69B123F33365}" srcOrd="0" destOrd="0" presId="urn:microsoft.com/office/officeart/2005/8/layout/list1"/>
    <dgm:cxn modelId="{E8B4884D-76CF-45D2-84A9-E2CA557C316D}" type="presParOf" srcId="{208DB141-CFFD-4CDD-A466-2A6CE17AC778}" destId="{58D959BC-6D60-4325-AE89-B1D37D0629FC}" srcOrd="1" destOrd="0" presId="urn:microsoft.com/office/officeart/2005/8/layout/list1"/>
    <dgm:cxn modelId="{ED5604E0-B184-4A4D-A633-724263D7B3F5}" type="presParOf" srcId="{13F55A1F-865F-4F68-8324-9F1127702D00}" destId="{2F841485-FC6F-4A29-B73A-8759D7301451}" srcOrd="13" destOrd="0" presId="urn:microsoft.com/office/officeart/2005/8/layout/list1"/>
    <dgm:cxn modelId="{F2C00D34-4913-4CA8-B93B-D2BD741B8451}" type="presParOf" srcId="{13F55A1F-865F-4F68-8324-9F1127702D00}" destId="{E29CB7CD-C225-4AF3-8363-C964060E65BE}" srcOrd="14" destOrd="0" presId="urn:microsoft.com/office/officeart/2005/8/layout/list1"/>
    <dgm:cxn modelId="{E7D28963-33CB-423A-AA9C-2713FEF1BF50}" type="presParOf" srcId="{13F55A1F-865F-4F68-8324-9F1127702D00}" destId="{74D21092-2F9F-44AB-BADB-23E3850B2CD1}" srcOrd="15" destOrd="0" presId="urn:microsoft.com/office/officeart/2005/8/layout/list1"/>
    <dgm:cxn modelId="{7B2BD730-DCF6-4ECE-A7B6-801FD14D30CC}" type="presParOf" srcId="{13F55A1F-865F-4F68-8324-9F1127702D00}" destId="{607C4695-EE98-47B5-A25A-7378AF577A33}" srcOrd="16" destOrd="0" presId="urn:microsoft.com/office/officeart/2005/8/layout/list1"/>
    <dgm:cxn modelId="{2C5BF4C1-63D1-468F-B901-84EB004B7A51}" type="presParOf" srcId="{607C4695-EE98-47B5-A25A-7378AF577A33}" destId="{4E8AE256-5D7C-4C70-BCFB-0A1738164420}" srcOrd="0" destOrd="0" presId="urn:microsoft.com/office/officeart/2005/8/layout/list1"/>
    <dgm:cxn modelId="{D4E83359-50DA-43F1-90AF-63B23D25CC23}" type="presParOf" srcId="{607C4695-EE98-47B5-A25A-7378AF577A33}" destId="{A918C9A1-895D-442E-9370-B00D375D9436}" srcOrd="1" destOrd="0" presId="urn:microsoft.com/office/officeart/2005/8/layout/list1"/>
    <dgm:cxn modelId="{D0CC9B91-BA0A-442F-8B15-B45FC2A02BC1}" type="presParOf" srcId="{13F55A1F-865F-4F68-8324-9F1127702D00}" destId="{733005F7-A4B8-419A-92C9-DE84A45A5148}" srcOrd="17" destOrd="0" presId="urn:microsoft.com/office/officeart/2005/8/layout/list1"/>
    <dgm:cxn modelId="{C9B92AC7-3B50-456B-8B07-4AC746EB713B}" type="presParOf" srcId="{13F55A1F-865F-4F68-8324-9F1127702D00}" destId="{02A02C68-A219-47B1-B1A4-25CC8BE4B9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BF7AC-EF48-4F74-8AF5-7D7AFCBE6E75}">
      <dsp:nvSpPr>
        <dsp:cNvPr id="0" name=""/>
        <dsp:cNvSpPr/>
      </dsp:nvSpPr>
      <dsp:spPr>
        <a:xfrm>
          <a:off x="-5553314" y="-850319"/>
          <a:ext cx="6612958" cy="6612958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363F0-BC88-4D81-AAFA-B0513A9C0343}">
      <dsp:nvSpPr>
        <dsp:cNvPr id="0" name=""/>
        <dsp:cNvSpPr/>
      </dsp:nvSpPr>
      <dsp:spPr>
        <a:xfrm>
          <a:off x="681830" y="491232"/>
          <a:ext cx="7747323" cy="982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98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Проведена оценка пригодности неиспользуемой пашни для введения в сельскохозяйственный оборот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1830" y="491232"/>
        <a:ext cx="7747323" cy="982464"/>
      </dsp:txXfrm>
    </dsp:sp>
    <dsp:sp modelId="{7B217281-C353-441B-9980-694E3C31F871}">
      <dsp:nvSpPr>
        <dsp:cNvPr id="0" name=""/>
        <dsp:cNvSpPr/>
      </dsp:nvSpPr>
      <dsp:spPr>
        <a:xfrm>
          <a:off x="67790" y="368424"/>
          <a:ext cx="1228080" cy="12280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2A4CC4-83D9-4542-9CA0-8A93C8F352AA}">
      <dsp:nvSpPr>
        <dsp:cNvPr id="0" name=""/>
        <dsp:cNvSpPr/>
      </dsp:nvSpPr>
      <dsp:spPr>
        <a:xfrm>
          <a:off x="1038955" y="1964928"/>
          <a:ext cx="7390198" cy="982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98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Проведен анализ наличия и распределения неиспользуемой пашни по формам собственности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8955" y="1964928"/>
        <a:ext cx="7390198" cy="982464"/>
      </dsp:txXfrm>
    </dsp:sp>
    <dsp:sp modelId="{7FABEEA0-A88D-44E1-A92C-00F46AFE11A4}">
      <dsp:nvSpPr>
        <dsp:cNvPr id="0" name=""/>
        <dsp:cNvSpPr/>
      </dsp:nvSpPr>
      <dsp:spPr>
        <a:xfrm>
          <a:off x="424915" y="1842120"/>
          <a:ext cx="1228080" cy="12280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21C770-7526-410E-8440-0FAD0972C02A}">
      <dsp:nvSpPr>
        <dsp:cNvPr id="0" name=""/>
        <dsp:cNvSpPr/>
      </dsp:nvSpPr>
      <dsp:spPr>
        <a:xfrm>
          <a:off x="681830" y="3438624"/>
          <a:ext cx="7747323" cy="982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98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Проведен расчет стоимости введения в сельскохозяйственный оборот 1 га неиспользуемой пашни  в зависимости от степени засорения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1830" y="3438624"/>
        <a:ext cx="7747323" cy="982464"/>
      </dsp:txXfrm>
    </dsp:sp>
    <dsp:sp modelId="{03A7ED22-A32A-45F6-AC76-BF3A648CC07E}">
      <dsp:nvSpPr>
        <dsp:cNvPr id="0" name=""/>
        <dsp:cNvSpPr/>
      </dsp:nvSpPr>
      <dsp:spPr>
        <a:xfrm>
          <a:off x="67790" y="3315816"/>
          <a:ext cx="1228080" cy="12280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CFB8B-CEE7-4283-B40E-0A57C7A17974}">
      <dsp:nvSpPr>
        <dsp:cNvPr id="0" name=""/>
        <dsp:cNvSpPr/>
      </dsp:nvSpPr>
      <dsp:spPr>
        <a:xfrm>
          <a:off x="0" y="301376"/>
          <a:ext cx="878724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888A0-73CC-45EF-84B1-4F2861985729}">
      <dsp:nvSpPr>
        <dsp:cNvPr id="0" name=""/>
        <dsp:cNvSpPr/>
      </dsp:nvSpPr>
      <dsp:spPr>
        <a:xfrm>
          <a:off x="1463260" y="27257"/>
          <a:ext cx="6151070" cy="5608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2496" tIns="0" rIns="2324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пастбища 94,5 тыс. га</a:t>
          </a:r>
          <a:endParaRPr lang="ru-RU" sz="2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0640" y="54637"/>
        <a:ext cx="6096310" cy="506120"/>
      </dsp:txXfrm>
    </dsp:sp>
    <dsp:sp modelId="{82DAFF0B-B342-4A2E-979D-1C8487A89E53}">
      <dsp:nvSpPr>
        <dsp:cNvPr id="0" name=""/>
        <dsp:cNvSpPr/>
      </dsp:nvSpPr>
      <dsp:spPr>
        <a:xfrm>
          <a:off x="0" y="1163216"/>
          <a:ext cx="878724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F97A5-7F47-4F80-BBC4-AAE7EC1E2FDC}">
      <dsp:nvSpPr>
        <dsp:cNvPr id="0" name=""/>
        <dsp:cNvSpPr/>
      </dsp:nvSpPr>
      <dsp:spPr>
        <a:xfrm>
          <a:off x="1463260" y="901357"/>
          <a:ext cx="6151070" cy="5608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96" tIns="0" rIns="23249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земли лесного фонда 16,0 тыс. га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0640" y="928737"/>
        <a:ext cx="6096310" cy="506120"/>
      </dsp:txXfrm>
    </dsp:sp>
    <dsp:sp modelId="{329B19BB-FD71-4555-BC3C-888F34FD2BCD}">
      <dsp:nvSpPr>
        <dsp:cNvPr id="0" name=""/>
        <dsp:cNvSpPr/>
      </dsp:nvSpPr>
      <dsp:spPr>
        <a:xfrm>
          <a:off x="0" y="2025056"/>
          <a:ext cx="878724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055B7-62F5-4008-B2D3-0632047BD092}">
      <dsp:nvSpPr>
        <dsp:cNvPr id="0" name=""/>
        <dsp:cNvSpPr/>
      </dsp:nvSpPr>
      <dsp:spPr>
        <a:xfrm>
          <a:off x="1463260" y="1775453"/>
          <a:ext cx="6151070" cy="560880"/>
        </a:xfrm>
        <a:prstGeom prst="roundRect">
          <a:avLst/>
        </a:prstGeom>
        <a:solidFill>
          <a:srgbClr val="5FE4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96" tIns="0" rIns="2324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сенокосы 4,5 тыс. га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0640" y="1802833"/>
        <a:ext cx="6096310" cy="506120"/>
      </dsp:txXfrm>
    </dsp:sp>
    <dsp:sp modelId="{E29CB7CD-C225-4AF3-8363-C964060E65BE}">
      <dsp:nvSpPr>
        <dsp:cNvPr id="0" name=""/>
        <dsp:cNvSpPr/>
      </dsp:nvSpPr>
      <dsp:spPr>
        <a:xfrm>
          <a:off x="0" y="2886896"/>
          <a:ext cx="878724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59BC-6D60-4325-AE89-B1D37D0629FC}">
      <dsp:nvSpPr>
        <dsp:cNvPr id="0" name=""/>
        <dsp:cNvSpPr/>
      </dsp:nvSpPr>
      <dsp:spPr>
        <a:xfrm>
          <a:off x="1446898" y="2580083"/>
          <a:ext cx="615107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96" tIns="0" rIns="2324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земли поселения 2,5 тыс. га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4278" y="2607463"/>
        <a:ext cx="6096310" cy="506120"/>
      </dsp:txXfrm>
    </dsp:sp>
    <dsp:sp modelId="{02A02C68-A219-47B1-B1A4-25CC8BE4B9DA}">
      <dsp:nvSpPr>
        <dsp:cNvPr id="0" name=""/>
        <dsp:cNvSpPr/>
      </dsp:nvSpPr>
      <dsp:spPr>
        <a:xfrm>
          <a:off x="0" y="3748736"/>
          <a:ext cx="878724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8C9A1-895D-442E-9370-B00D375D9436}">
      <dsp:nvSpPr>
        <dsp:cNvPr id="0" name=""/>
        <dsp:cNvSpPr/>
      </dsp:nvSpPr>
      <dsp:spPr>
        <a:xfrm>
          <a:off x="1446898" y="3459815"/>
          <a:ext cx="6151070" cy="5608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96" tIns="0" rIns="2324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залеж</a:t>
          </a: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0,5 тыс га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4278" y="3487195"/>
        <a:ext cx="609631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94D73-38E6-4675-A28D-1845DF5BDE9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216E8E-20CA-4EF9-9E46-695FC44CF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99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39CB8-CA7B-438C-A882-64DE3275F1B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BAD0A-587A-4A2E-905C-C6D707BA8D0E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20C13-2ACF-4660-977E-87DE0ABDD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F618F-A428-48B1-AA13-C1E3261D3A39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07B6B-20EF-49F3-A4E5-29F3053469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44F24-C4B0-4901-BA7B-93D7E2C9DCBD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2B459-FCBC-4182-9B03-63CE7832E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2C12D-32F0-4930-BAB0-5069A7BBDD2D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F99B0-8EB4-458D-844B-C607418D66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E4DCA-650C-40BB-8BE2-DCA55FB0FACC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4D166-9DDA-4A31-88DC-0FA20552FE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57D78-431F-4A77-A4F1-D882D7D721C5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A89BA-ECB7-4912-8B04-E76AC90A0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E8403-0D57-4514-9628-E29DC1224A77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B102A-852F-40EC-B0F2-44C477B9A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369FB-0D60-4B8E-A06C-15ED22B2E3D4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60A7C-9393-4F02-868D-A87BEFAC9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B3106-FDCF-482A-9596-83D523B97F30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46658-C786-4BAF-81E6-9F6AB839D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DBAF3-2AB1-45EC-9111-E6F8D128FAE9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C69AA-BD9A-428C-98F2-032D925AE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A26FC-0387-408B-8C97-0CC5E09272E9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EE9D3A3-D02F-44F6-AC5B-2A30BE8B0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923D536-C86C-4A6B-A3E4-8F63F8F3A349}" type="datetime1">
              <a:rPr lang="ru-RU" smtClean="0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BAACEBE-0D64-42C3-BD45-CC8469D02A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484783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Актуальные проблемы земельных отношений в Саратовской области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89240"/>
            <a:ext cx="42660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Председателя Правительства Саратовской области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А.В. Стрельников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9269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Вовлечение в сельскохозяйственный оборот неиспользуемой пашни пригодной для введения в сельскохозяйственный оборот на территории Саратовской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области, тыс. 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412"/>
              </p:ext>
            </p:extLst>
          </p:nvPr>
        </p:nvGraphicFramePr>
        <p:xfrm>
          <a:off x="258705" y="2780928"/>
          <a:ext cx="8705783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398"/>
                <a:gridCol w="1164398"/>
                <a:gridCol w="1164398"/>
                <a:gridCol w="1164398"/>
                <a:gridCol w="1239879"/>
                <a:gridCol w="1296144"/>
                <a:gridCol w="1512168"/>
              </a:tblGrid>
              <a:tr h="1017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r>
                        <a:rPr kumimoji="0"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  <a:r>
                        <a:rPr kumimoji="0"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kumimoji="0"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</a:t>
                      </a:r>
                      <a:r>
                        <a:rPr kumimoji="0"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8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urkmenportal.com/images/uploads/blogs/49dc6cd511a419bdbe513da311b8ab4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6803"/>
            <a:ext cx="8784976" cy="50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 состояния и использования земель с/х назначения находящихся в собственности 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8677" r="51187" b="9253"/>
          <a:stretch/>
        </p:blipFill>
        <p:spPr bwMode="auto">
          <a:xfrm>
            <a:off x="1835696" y="1686643"/>
            <a:ext cx="6048672" cy="5013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52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905" y="83671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земель сельскохозяйственного назначения, находящихся в собственности РФ, тыс. 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28039555"/>
              </p:ext>
            </p:extLst>
          </p:nvPr>
        </p:nvGraphicFramePr>
        <p:xfrm>
          <a:off x="323528" y="1412776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51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2814" y="696594"/>
            <a:ext cx="5814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Геоинформационная система АПК</a:t>
            </a:r>
          </a:p>
        </p:txBody>
      </p:sp>
      <p:grpSp>
        <p:nvGrpSpPr>
          <p:cNvPr id="184" name="Группа 183"/>
          <p:cNvGrpSpPr>
            <a:grpSpLocks/>
          </p:cNvGrpSpPr>
          <p:nvPr/>
        </p:nvGrpSpPr>
        <p:grpSpPr bwMode="auto">
          <a:xfrm>
            <a:off x="2117290" y="2659974"/>
            <a:ext cx="6840762" cy="3711135"/>
            <a:chOff x="78581" y="974725"/>
            <a:chExt cx="8863807" cy="5118100"/>
          </a:xfrm>
        </p:grpSpPr>
        <p:sp>
          <p:nvSpPr>
            <p:cNvPr id="202" name="Freeform 3"/>
            <p:cNvSpPr>
              <a:spLocks noEditPoints="1"/>
            </p:cNvSpPr>
            <p:nvPr/>
          </p:nvSpPr>
          <p:spPr bwMode="auto">
            <a:xfrm>
              <a:off x="179388" y="2763838"/>
              <a:ext cx="1370012" cy="1173162"/>
            </a:xfrm>
            <a:custGeom>
              <a:avLst/>
              <a:gdLst>
                <a:gd name="T0" fmla="*/ 0 w 153"/>
                <a:gd name="T1" fmla="*/ 2147483647 h 131"/>
                <a:gd name="T2" fmla="*/ 2147483647 w 153"/>
                <a:gd name="T3" fmla="*/ 2147483647 h 131"/>
                <a:gd name="T4" fmla="*/ 2147483647 w 153"/>
                <a:gd name="T5" fmla="*/ 2147483647 h 131"/>
                <a:gd name="T6" fmla="*/ 2147483647 w 153"/>
                <a:gd name="T7" fmla="*/ 2147483647 h 131"/>
                <a:gd name="T8" fmla="*/ 2147483647 w 153"/>
                <a:gd name="T9" fmla="*/ 2147483647 h 131"/>
                <a:gd name="T10" fmla="*/ 2147483647 w 153"/>
                <a:gd name="T11" fmla="*/ 2147483647 h 131"/>
                <a:gd name="T12" fmla="*/ 2147483647 w 153"/>
                <a:gd name="T13" fmla="*/ 2147483647 h 131"/>
                <a:gd name="T14" fmla="*/ 2147483647 w 153"/>
                <a:gd name="T15" fmla="*/ 2147483647 h 131"/>
                <a:gd name="T16" fmla="*/ 2147483647 w 153"/>
                <a:gd name="T17" fmla="*/ 2147483647 h 131"/>
                <a:gd name="T18" fmla="*/ 2147483647 w 153"/>
                <a:gd name="T19" fmla="*/ 2147483647 h 131"/>
                <a:gd name="T20" fmla="*/ 2147483647 w 153"/>
                <a:gd name="T21" fmla="*/ 2147483647 h 131"/>
                <a:gd name="T22" fmla="*/ 2147483647 w 153"/>
                <a:gd name="T23" fmla="*/ 2147483647 h 131"/>
                <a:gd name="T24" fmla="*/ 2147483647 w 153"/>
                <a:gd name="T25" fmla="*/ 2147483647 h 131"/>
                <a:gd name="T26" fmla="*/ 2147483647 w 153"/>
                <a:gd name="T27" fmla="*/ 2147483647 h 131"/>
                <a:gd name="T28" fmla="*/ 2147483647 w 153"/>
                <a:gd name="T29" fmla="*/ 2147483647 h 131"/>
                <a:gd name="T30" fmla="*/ 2147483647 w 153"/>
                <a:gd name="T31" fmla="*/ 2147483647 h 131"/>
                <a:gd name="T32" fmla="*/ 2147483647 w 153"/>
                <a:gd name="T33" fmla="*/ 2147483647 h 131"/>
                <a:gd name="T34" fmla="*/ 2147483647 w 153"/>
                <a:gd name="T35" fmla="*/ 2147483647 h 131"/>
                <a:gd name="T36" fmla="*/ 2147483647 w 153"/>
                <a:gd name="T37" fmla="*/ 2147483647 h 131"/>
                <a:gd name="T38" fmla="*/ 2147483647 w 153"/>
                <a:gd name="T39" fmla="*/ 2147483647 h 131"/>
                <a:gd name="T40" fmla="*/ 2147483647 w 153"/>
                <a:gd name="T41" fmla="*/ 2147483647 h 131"/>
                <a:gd name="T42" fmla="*/ 2147483647 w 153"/>
                <a:gd name="T43" fmla="*/ 2147483647 h 131"/>
                <a:gd name="T44" fmla="*/ 2147483647 w 153"/>
                <a:gd name="T45" fmla="*/ 2147483647 h 131"/>
                <a:gd name="T46" fmla="*/ 2147483647 w 153"/>
                <a:gd name="T47" fmla="*/ 2147483647 h 131"/>
                <a:gd name="T48" fmla="*/ 2147483647 w 153"/>
                <a:gd name="T49" fmla="*/ 2147483647 h 131"/>
                <a:gd name="T50" fmla="*/ 2147483647 w 153"/>
                <a:gd name="T51" fmla="*/ 2147483647 h 131"/>
                <a:gd name="T52" fmla="*/ 2147483647 w 153"/>
                <a:gd name="T53" fmla="*/ 2147483647 h 131"/>
                <a:gd name="T54" fmla="*/ 2147483647 w 153"/>
                <a:gd name="T55" fmla="*/ 2147483647 h 131"/>
                <a:gd name="T56" fmla="*/ 2147483647 w 153"/>
                <a:gd name="T57" fmla="*/ 2147483647 h 131"/>
                <a:gd name="T58" fmla="*/ 2147483647 w 153"/>
                <a:gd name="T59" fmla="*/ 2147483647 h 131"/>
                <a:gd name="T60" fmla="*/ 2147483647 w 153"/>
                <a:gd name="T61" fmla="*/ 2147483647 h 131"/>
                <a:gd name="T62" fmla="*/ 2147483647 w 153"/>
                <a:gd name="T63" fmla="*/ 2147483647 h 131"/>
                <a:gd name="T64" fmla="*/ 2147483647 w 153"/>
                <a:gd name="T65" fmla="*/ 2147483647 h 131"/>
                <a:gd name="T66" fmla="*/ 2147483647 w 153"/>
                <a:gd name="T67" fmla="*/ 2147483647 h 131"/>
                <a:gd name="T68" fmla="*/ 2147483647 w 153"/>
                <a:gd name="T69" fmla="*/ 2147483647 h 131"/>
                <a:gd name="T70" fmla="*/ 2147483647 w 153"/>
                <a:gd name="T71" fmla="*/ 2147483647 h 131"/>
                <a:gd name="T72" fmla="*/ 2147483647 w 153"/>
                <a:gd name="T73" fmla="*/ 2147483647 h 131"/>
                <a:gd name="T74" fmla="*/ 2147483647 w 153"/>
                <a:gd name="T75" fmla="*/ 0 h 131"/>
                <a:gd name="T76" fmla="*/ 2147483647 w 153"/>
                <a:gd name="T77" fmla="*/ 2147483647 h 131"/>
                <a:gd name="T78" fmla="*/ 2147483647 w 153"/>
                <a:gd name="T79" fmla="*/ 2147483647 h 131"/>
                <a:gd name="T80" fmla="*/ 2147483647 w 153"/>
                <a:gd name="T81" fmla="*/ 2147483647 h 131"/>
                <a:gd name="T82" fmla="*/ 2147483647 w 153"/>
                <a:gd name="T83" fmla="*/ 2147483647 h 131"/>
                <a:gd name="T84" fmla="*/ 2147483647 w 153"/>
                <a:gd name="T85" fmla="*/ 2147483647 h 131"/>
                <a:gd name="T86" fmla="*/ 2147483647 w 153"/>
                <a:gd name="T87" fmla="*/ 2147483647 h 131"/>
                <a:gd name="T88" fmla="*/ 2147483647 w 153"/>
                <a:gd name="T89" fmla="*/ 2147483647 h 131"/>
                <a:gd name="T90" fmla="*/ 2147483647 w 153"/>
                <a:gd name="T91" fmla="*/ 2147483647 h 131"/>
                <a:gd name="T92" fmla="*/ 2147483647 w 153"/>
                <a:gd name="T93" fmla="*/ 2147483647 h 131"/>
                <a:gd name="T94" fmla="*/ 0 w 153"/>
                <a:gd name="T95" fmla="*/ 2147483647 h 131"/>
                <a:gd name="T96" fmla="*/ 2147483647 w 153"/>
                <a:gd name="T97" fmla="*/ 2147483647 h 131"/>
                <a:gd name="T98" fmla="*/ 2147483647 w 153"/>
                <a:gd name="T99" fmla="*/ 2147483647 h 131"/>
                <a:gd name="T100" fmla="*/ 2147483647 w 153"/>
                <a:gd name="T101" fmla="*/ 2147483647 h 131"/>
                <a:gd name="T102" fmla="*/ 2147483647 w 153"/>
                <a:gd name="T103" fmla="*/ 2147483647 h 131"/>
                <a:gd name="T104" fmla="*/ 2147483647 w 153"/>
                <a:gd name="T105" fmla="*/ 2147483647 h 1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3"/>
                <a:gd name="T160" fmla="*/ 0 h 131"/>
                <a:gd name="T161" fmla="*/ 153 w 153"/>
                <a:gd name="T162" fmla="*/ 131 h 1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3" h="131">
                  <a:moveTo>
                    <a:pt x="0" y="50"/>
                  </a:moveTo>
                  <a:cubicBezTo>
                    <a:pt x="0" y="51"/>
                    <a:pt x="2" y="53"/>
                    <a:pt x="3" y="55"/>
                  </a:cubicBezTo>
                  <a:cubicBezTo>
                    <a:pt x="4" y="61"/>
                    <a:pt x="10" y="59"/>
                    <a:pt x="13" y="63"/>
                  </a:cubicBezTo>
                  <a:cubicBezTo>
                    <a:pt x="15" y="63"/>
                    <a:pt x="17" y="65"/>
                    <a:pt x="20" y="68"/>
                  </a:cubicBezTo>
                  <a:cubicBezTo>
                    <a:pt x="23" y="69"/>
                    <a:pt x="28" y="77"/>
                    <a:pt x="30" y="81"/>
                  </a:cubicBezTo>
                  <a:cubicBezTo>
                    <a:pt x="34" y="83"/>
                    <a:pt x="37" y="84"/>
                    <a:pt x="38" y="89"/>
                  </a:cubicBezTo>
                  <a:cubicBezTo>
                    <a:pt x="35" y="93"/>
                    <a:pt x="31" y="94"/>
                    <a:pt x="31" y="100"/>
                  </a:cubicBezTo>
                  <a:cubicBezTo>
                    <a:pt x="29" y="102"/>
                    <a:pt x="31" y="103"/>
                    <a:pt x="31" y="105"/>
                  </a:cubicBezTo>
                  <a:cubicBezTo>
                    <a:pt x="33" y="106"/>
                    <a:pt x="35" y="106"/>
                    <a:pt x="37" y="107"/>
                  </a:cubicBezTo>
                  <a:cubicBezTo>
                    <a:pt x="37" y="110"/>
                    <a:pt x="39" y="113"/>
                    <a:pt x="38" y="116"/>
                  </a:cubicBezTo>
                  <a:cubicBezTo>
                    <a:pt x="33" y="119"/>
                    <a:pt x="39" y="126"/>
                    <a:pt x="43" y="128"/>
                  </a:cubicBezTo>
                  <a:cubicBezTo>
                    <a:pt x="51" y="128"/>
                    <a:pt x="53" y="130"/>
                    <a:pt x="60" y="131"/>
                  </a:cubicBezTo>
                  <a:cubicBezTo>
                    <a:pt x="61" y="130"/>
                    <a:pt x="60" y="130"/>
                    <a:pt x="62" y="129"/>
                  </a:cubicBezTo>
                  <a:cubicBezTo>
                    <a:pt x="62" y="129"/>
                    <a:pt x="64" y="126"/>
                    <a:pt x="64" y="126"/>
                  </a:cubicBezTo>
                  <a:cubicBezTo>
                    <a:pt x="67" y="121"/>
                    <a:pt x="74" y="120"/>
                    <a:pt x="74" y="112"/>
                  </a:cubicBezTo>
                  <a:cubicBezTo>
                    <a:pt x="72" y="103"/>
                    <a:pt x="64" y="104"/>
                    <a:pt x="66" y="95"/>
                  </a:cubicBezTo>
                  <a:cubicBezTo>
                    <a:pt x="73" y="80"/>
                    <a:pt x="75" y="102"/>
                    <a:pt x="86" y="95"/>
                  </a:cubicBezTo>
                  <a:cubicBezTo>
                    <a:pt x="89" y="92"/>
                    <a:pt x="98" y="91"/>
                    <a:pt x="100" y="88"/>
                  </a:cubicBezTo>
                  <a:cubicBezTo>
                    <a:pt x="102" y="79"/>
                    <a:pt x="109" y="84"/>
                    <a:pt x="114" y="80"/>
                  </a:cubicBezTo>
                  <a:cubicBezTo>
                    <a:pt x="118" y="78"/>
                    <a:pt x="131" y="90"/>
                    <a:pt x="137" y="88"/>
                  </a:cubicBezTo>
                  <a:cubicBezTo>
                    <a:pt x="137" y="85"/>
                    <a:pt x="136" y="83"/>
                    <a:pt x="138" y="80"/>
                  </a:cubicBezTo>
                  <a:cubicBezTo>
                    <a:pt x="139" y="74"/>
                    <a:pt x="144" y="68"/>
                    <a:pt x="144" y="63"/>
                  </a:cubicBezTo>
                  <a:cubicBezTo>
                    <a:pt x="143" y="62"/>
                    <a:pt x="142" y="62"/>
                    <a:pt x="141" y="62"/>
                  </a:cubicBezTo>
                  <a:cubicBezTo>
                    <a:pt x="141" y="62"/>
                    <a:pt x="141" y="62"/>
                    <a:pt x="141" y="61"/>
                  </a:cubicBezTo>
                  <a:cubicBezTo>
                    <a:pt x="139" y="61"/>
                    <a:pt x="138" y="62"/>
                    <a:pt x="137" y="62"/>
                  </a:cubicBezTo>
                  <a:cubicBezTo>
                    <a:pt x="137" y="60"/>
                    <a:pt x="138" y="58"/>
                    <a:pt x="138" y="55"/>
                  </a:cubicBezTo>
                  <a:cubicBezTo>
                    <a:pt x="138" y="47"/>
                    <a:pt x="139" y="44"/>
                    <a:pt x="145" y="39"/>
                  </a:cubicBezTo>
                  <a:cubicBezTo>
                    <a:pt x="153" y="38"/>
                    <a:pt x="149" y="35"/>
                    <a:pt x="148" y="32"/>
                  </a:cubicBezTo>
                  <a:cubicBezTo>
                    <a:pt x="138" y="32"/>
                    <a:pt x="136" y="35"/>
                    <a:pt x="129" y="29"/>
                  </a:cubicBezTo>
                  <a:cubicBezTo>
                    <a:pt x="129" y="28"/>
                    <a:pt x="128" y="28"/>
                    <a:pt x="128" y="28"/>
                  </a:cubicBezTo>
                  <a:cubicBezTo>
                    <a:pt x="125" y="25"/>
                    <a:pt x="124" y="24"/>
                    <a:pt x="122" y="23"/>
                  </a:cubicBezTo>
                  <a:cubicBezTo>
                    <a:pt x="116" y="19"/>
                    <a:pt x="111" y="24"/>
                    <a:pt x="105" y="24"/>
                  </a:cubicBezTo>
                  <a:cubicBezTo>
                    <a:pt x="103" y="23"/>
                    <a:pt x="99" y="23"/>
                    <a:pt x="97" y="22"/>
                  </a:cubicBezTo>
                  <a:cubicBezTo>
                    <a:pt x="91" y="17"/>
                    <a:pt x="94" y="17"/>
                    <a:pt x="90" y="19"/>
                  </a:cubicBezTo>
                  <a:cubicBezTo>
                    <a:pt x="89" y="17"/>
                    <a:pt x="90" y="17"/>
                    <a:pt x="90" y="15"/>
                  </a:cubicBezTo>
                  <a:cubicBezTo>
                    <a:pt x="90" y="15"/>
                    <a:pt x="90" y="14"/>
                    <a:pt x="90" y="14"/>
                  </a:cubicBezTo>
                  <a:cubicBezTo>
                    <a:pt x="87" y="14"/>
                    <a:pt x="86" y="8"/>
                    <a:pt x="80" y="10"/>
                  </a:cubicBezTo>
                  <a:cubicBezTo>
                    <a:pt x="74" y="9"/>
                    <a:pt x="62" y="0"/>
                    <a:pt x="56" y="0"/>
                  </a:cubicBezTo>
                  <a:cubicBezTo>
                    <a:pt x="54" y="1"/>
                    <a:pt x="53" y="2"/>
                    <a:pt x="53" y="5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5" y="13"/>
                    <a:pt x="60" y="11"/>
                    <a:pt x="55" y="19"/>
                  </a:cubicBezTo>
                  <a:cubicBezTo>
                    <a:pt x="48" y="25"/>
                    <a:pt x="51" y="23"/>
                    <a:pt x="51" y="30"/>
                  </a:cubicBezTo>
                  <a:cubicBezTo>
                    <a:pt x="49" y="35"/>
                    <a:pt x="44" y="33"/>
                    <a:pt x="42" y="42"/>
                  </a:cubicBezTo>
                  <a:cubicBezTo>
                    <a:pt x="43" y="44"/>
                    <a:pt x="43" y="45"/>
                    <a:pt x="42" y="46"/>
                  </a:cubicBezTo>
                  <a:cubicBezTo>
                    <a:pt x="43" y="47"/>
                    <a:pt x="42" y="49"/>
                    <a:pt x="38" y="52"/>
                  </a:cubicBezTo>
                  <a:cubicBezTo>
                    <a:pt x="35" y="55"/>
                    <a:pt x="32" y="54"/>
                    <a:pt x="30" y="55"/>
                  </a:cubicBezTo>
                  <a:cubicBezTo>
                    <a:pt x="26" y="52"/>
                    <a:pt x="23" y="49"/>
                    <a:pt x="21" y="47"/>
                  </a:cubicBezTo>
                  <a:cubicBezTo>
                    <a:pt x="15" y="46"/>
                    <a:pt x="3" y="45"/>
                    <a:pt x="0" y="50"/>
                  </a:cubicBezTo>
                  <a:close/>
                  <a:moveTo>
                    <a:pt x="74" y="56"/>
                  </a:moveTo>
                  <a:cubicBezTo>
                    <a:pt x="75" y="56"/>
                    <a:pt x="76" y="57"/>
                    <a:pt x="76" y="58"/>
                  </a:cubicBezTo>
                  <a:cubicBezTo>
                    <a:pt x="76" y="59"/>
                    <a:pt x="75" y="60"/>
                    <a:pt x="74" y="60"/>
                  </a:cubicBezTo>
                  <a:cubicBezTo>
                    <a:pt x="73" y="60"/>
                    <a:pt x="72" y="59"/>
                    <a:pt x="72" y="58"/>
                  </a:cubicBezTo>
                  <a:cubicBezTo>
                    <a:pt x="72" y="57"/>
                    <a:pt x="73" y="56"/>
                    <a:pt x="74" y="56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Freeform 4"/>
            <p:cNvSpPr>
              <a:spLocks noEditPoints="1"/>
            </p:cNvSpPr>
            <p:nvPr/>
          </p:nvSpPr>
          <p:spPr bwMode="auto">
            <a:xfrm>
              <a:off x="617538" y="1663700"/>
              <a:ext cx="1512887" cy="849313"/>
            </a:xfrm>
            <a:custGeom>
              <a:avLst/>
              <a:gdLst>
                <a:gd name="T0" fmla="*/ 2147483647 w 169"/>
                <a:gd name="T1" fmla="*/ 2147483647 h 95"/>
                <a:gd name="T2" fmla="*/ 2147483647 w 169"/>
                <a:gd name="T3" fmla="*/ 2147483647 h 95"/>
                <a:gd name="T4" fmla="*/ 2147483647 w 169"/>
                <a:gd name="T5" fmla="*/ 2147483647 h 95"/>
                <a:gd name="T6" fmla="*/ 2147483647 w 169"/>
                <a:gd name="T7" fmla="*/ 2147483647 h 95"/>
                <a:gd name="T8" fmla="*/ 2147483647 w 169"/>
                <a:gd name="T9" fmla="*/ 2147483647 h 95"/>
                <a:gd name="T10" fmla="*/ 2147483647 w 169"/>
                <a:gd name="T11" fmla="*/ 2147483647 h 95"/>
                <a:gd name="T12" fmla="*/ 2147483647 w 169"/>
                <a:gd name="T13" fmla="*/ 2147483647 h 95"/>
                <a:gd name="T14" fmla="*/ 2147483647 w 169"/>
                <a:gd name="T15" fmla="*/ 2147483647 h 95"/>
                <a:gd name="T16" fmla="*/ 2147483647 w 169"/>
                <a:gd name="T17" fmla="*/ 0 h 95"/>
                <a:gd name="T18" fmla="*/ 2147483647 w 169"/>
                <a:gd name="T19" fmla="*/ 2147483647 h 95"/>
                <a:gd name="T20" fmla="*/ 2147483647 w 169"/>
                <a:gd name="T21" fmla="*/ 2147483647 h 95"/>
                <a:gd name="T22" fmla="*/ 2147483647 w 169"/>
                <a:gd name="T23" fmla="*/ 2147483647 h 95"/>
                <a:gd name="T24" fmla="*/ 2147483647 w 169"/>
                <a:gd name="T25" fmla="*/ 2147483647 h 95"/>
                <a:gd name="T26" fmla="*/ 2147483647 w 169"/>
                <a:gd name="T27" fmla="*/ 2147483647 h 95"/>
                <a:gd name="T28" fmla="*/ 2147483647 w 169"/>
                <a:gd name="T29" fmla="*/ 2147483647 h 95"/>
                <a:gd name="T30" fmla="*/ 2147483647 w 169"/>
                <a:gd name="T31" fmla="*/ 2147483647 h 95"/>
                <a:gd name="T32" fmla="*/ 2147483647 w 169"/>
                <a:gd name="T33" fmla="*/ 2147483647 h 95"/>
                <a:gd name="T34" fmla="*/ 2147483647 w 169"/>
                <a:gd name="T35" fmla="*/ 2147483647 h 95"/>
                <a:gd name="T36" fmla="*/ 2147483647 w 169"/>
                <a:gd name="T37" fmla="*/ 2147483647 h 95"/>
                <a:gd name="T38" fmla="*/ 2147483647 w 169"/>
                <a:gd name="T39" fmla="*/ 2147483647 h 95"/>
                <a:gd name="T40" fmla="*/ 2147483647 w 169"/>
                <a:gd name="T41" fmla="*/ 2147483647 h 95"/>
                <a:gd name="T42" fmla="*/ 2147483647 w 169"/>
                <a:gd name="T43" fmla="*/ 2147483647 h 95"/>
                <a:gd name="T44" fmla="*/ 2147483647 w 169"/>
                <a:gd name="T45" fmla="*/ 2147483647 h 95"/>
                <a:gd name="T46" fmla="*/ 2147483647 w 169"/>
                <a:gd name="T47" fmla="*/ 2147483647 h 95"/>
                <a:gd name="T48" fmla="*/ 2147483647 w 169"/>
                <a:gd name="T49" fmla="*/ 2147483647 h 95"/>
                <a:gd name="T50" fmla="*/ 2147483647 w 169"/>
                <a:gd name="T51" fmla="*/ 2147483647 h 95"/>
                <a:gd name="T52" fmla="*/ 2147483647 w 169"/>
                <a:gd name="T53" fmla="*/ 2147483647 h 95"/>
                <a:gd name="T54" fmla="*/ 2147483647 w 169"/>
                <a:gd name="T55" fmla="*/ 2147483647 h 95"/>
                <a:gd name="T56" fmla="*/ 2147483647 w 169"/>
                <a:gd name="T57" fmla="*/ 2147483647 h 95"/>
                <a:gd name="T58" fmla="*/ 2147483647 w 169"/>
                <a:gd name="T59" fmla="*/ 2147483647 h 95"/>
                <a:gd name="T60" fmla="*/ 2147483647 w 169"/>
                <a:gd name="T61" fmla="*/ 2147483647 h 95"/>
                <a:gd name="T62" fmla="*/ 2147483647 w 169"/>
                <a:gd name="T63" fmla="*/ 2147483647 h 95"/>
                <a:gd name="T64" fmla="*/ 2147483647 w 169"/>
                <a:gd name="T65" fmla="*/ 2147483647 h 95"/>
                <a:gd name="T66" fmla="*/ 2147483647 w 169"/>
                <a:gd name="T67" fmla="*/ 2147483647 h 95"/>
                <a:gd name="T68" fmla="*/ 2147483647 w 169"/>
                <a:gd name="T69" fmla="*/ 2147483647 h 95"/>
                <a:gd name="T70" fmla="*/ 2147483647 w 169"/>
                <a:gd name="T71" fmla="*/ 2147483647 h 95"/>
                <a:gd name="T72" fmla="*/ 2147483647 w 169"/>
                <a:gd name="T73" fmla="*/ 2147483647 h 95"/>
                <a:gd name="T74" fmla="*/ 2147483647 w 169"/>
                <a:gd name="T75" fmla="*/ 2147483647 h 95"/>
                <a:gd name="T76" fmla="*/ 2147483647 w 169"/>
                <a:gd name="T77" fmla="*/ 2147483647 h 95"/>
                <a:gd name="T78" fmla="*/ 2147483647 w 169"/>
                <a:gd name="T79" fmla="*/ 2147483647 h 95"/>
                <a:gd name="T80" fmla="*/ 2147483647 w 169"/>
                <a:gd name="T81" fmla="*/ 2147483647 h 95"/>
                <a:gd name="T82" fmla="*/ 2147483647 w 169"/>
                <a:gd name="T83" fmla="*/ 2147483647 h 95"/>
                <a:gd name="T84" fmla="*/ 2147483647 w 169"/>
                <a:gd name="T85" fmla="*/ 2147483647 h 95"/>
                <a:gd name="T86" fmla="*/ 2147483647 w 169"/>
                <a:gd name="T87" fmla="*/ 2147483647 h 95"/>
                <a:gd name="T88" fmla="*/ 2147483647 w 169"/>
                <a:gd name="T89" fmla="*/ 2147483647 h 95"/>
                <a:gd name="T90" fmla="*/ 2147483647 w 169"/>
                <a:gd name="T91" fmla="*/ 2147483647 h 95"/>
                <a:gd name="T92" fmla="*/ 2147483647 w 169"/>
                <a:gd name="T93" fmla="*/ 2147483647 h 95"/>
                <a:gd name="T94" fmla="*/ 2147483647 w 169"/>
                <a:gd name="T95" fmla="*/ 2147483647 h 95"/>
                <a:gd name="T96" fmla="*/ 2147483647 w 169"/>
                <a:gd name="T97" fmla="*/ 2147483647 h 95"/>
                <a:gd name="T98" fmla="*/ 2147483647 w 169"/>
                <a:gd name="T99" fmla="*/ 2147483647 h 95"/>
                <a:gd name="T100" fmla="*/ 2147483647 w 169"/>
                <a:gd name="T101" fmla="*/ 2147483647 h 95"/>
                <a:gd name="T102" fmla="*/ 2147483647 w 169"/>
                <a:gd name="T103" fmla="*/ 2147483647 h 95"/>
                <a:gd name="T104" fmla="*/ 2147483647 w 169"/>
                <a:gd name="T105" fmla="*/ 2147483647 h 95"/>
                <a:gd name="T106" fmla="*/ 0 w 169"/>
                <a:gd name="T107" fmla="*/ 2147483647 h 95"/>
                <a:gd name="T108" fmla="*/ 2147483647 w 169"/>
                <a:gd name="T109" fmla="*/ 2147483647 h 95"/>
                <a:gd name="T110" fmla="*/ 2147483647 w 169"/>
                <a:gd name="T111" fmla="*/ 2147483647 h 95"/>
                <a:gd name="T112" fmla="*/ 2147483647 w 169"/>
                <a:gd name="T113" fmla="*/ 2147483647 h 95"/>
                <a:gd name="T114" fmla="*/ 2147483647 w 169"/>
                <a:gd name="T115" fmla="*/ 2147483647 h 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9"/>
                <a:gd name="T175" fmla="*/ 0 h 95"/>
                <a:gd name="T176" fmla="*/ 169 w 169"/>
                <a:gd name="T177" fmla="*/ 95 h 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9" h="95">
                  <a:moveTo>
                    <a:pt x="100" y="45"/>
                  </a:moveTo>
                  <a:cubicBezTo>
                    <a:pt x="101" y="45"/>
                    <a:pt x="102" y="46"/>
                    <a:pt x="102" y="47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8"/>
                    <a:pt x="98" y="47"/>
                  </a:cubicBezTo>
                  <a:cubicBezTo>
                    <a:pt x="98" y="46"/>
                    <a:pt x="99" y="45"/>
                    <a:pt x="100" y="45"/>
                  </a:cubicBezTo>
                  <a:close/>
                  <a:moveTo>
                    <a:pt x="23" y="2"/>
                  </a:moveTo>
                  <a:lnTo>
                    <a:pt x="24" y="1"/>
                  </a:lnTo>
                  <a:cubicBezTo>
                    <a:pt x="26" y="1"/>
                    <a:pt x="27" y="1"/>
                    <a:pt x="29" y="1"/>
                  </a:cubicBezTo>
                  <a:cubicBezTo>
                    <a:pt x="29" y="1"/>
                    <a:pt x="30" y="1"/>
                    <a:pt x="30" y="0"/>
                  </a:cubicBezTo>
                  <a:cubicBezTo>
                    <a:pt x="32" y="0"/>
                    <a:pt x="33" y="0"/>
                    <a:pt x="35" y="1"/>
                  </a:cubicBezTo>
                  <a:cubicBezTo>
                    <a:pt x="39" y="2"/>
                    <a:pt x="42" y="4"/>
                    <a:pt x="46" y="5"/>
                  </a:cubicBezTo>
                  <a:cubicBezTo>
                    <a:pt x="47" y="7"/>
                    <a:pt x="48" y="10"/>
                    <a:pt x="49" y="13"/>
                  </a:cubicBezTo>
                  <a:cubicBezTo>
                    <a:pt x="54" y="14"/>
                    <a:pt x="55" y="14"/>
                    <a:pt x="61" y="11"/>
                  </a:cubicBezTo>
                  <a:cubicBezTo>
                    <a:pt x="71" y="12"/>
                    <a:pt x="85" y="16"/>
                    <a:pt x="96" y="12"/>
                  </a:cubicBezTo>
                  <a:cubicBezTo>
                    <a:pt x="100" y="8"/>
                    <a:pt x="102" y="11"/>
                    <a:pt x="107" y="13"/>
                  </a:cubicBezTo>
                  <a:cubicBezTo>
                    <a:pt x="115" y="14"/>
                    <a:pt x="113" y="15"/>
                    <a:pt x="120" y="19"/>
                  </a:cubicBezTo>
                  <a:cubicBezTo>
                    <a:pt x="125" y="20"/>
                    <a:pt x="126" y="30"/>
                    <a:pt x="133" y="30"/>
                  </a:cubicBezTo>
                  <a:cubicBezTo>
                    <a:pt x="133" y="30"/>
                    <a:pt x="133" y="30"/>
                    <a:pt x="133" y="31"/>
                  </a:cubicBezTo>
                  <a:cubicBezTo>
                    <a:pt x="138" y="31"/>
                    <a:pt x="142" y="29"/>
                    <a:pt x="148" y="31"/>
                  </a:cubicBezTo>
                  <a:cubicBezTo>
                    <a:pt x="156" y="32"/>
                    <a:pt x="155" y="38"/>
                    <a:pt x="165" y="38"/>
                  </a:cubicBezTo>
                  <a:cubicBezTo>
                    <a:pt x="169" y="41"/>
                    <a:pt x="160" y="47"/>
                    <a:pt x="158" y="48"/>
                  </a:cubicBezTo>
                  <a:cubicBezTo>
                    <a:pt x="155" y="52"/>
                    <a:pt x="136" y="66"/>
                    <a:pt x="140" y="70"/>
                  </a:cubicBezTo>
                  <a:cubicBezTo>
                    <a:pt x="140" y="76"/>
                    <a:pt x="138" y="73"/>
                    <a:pt x="135" y="76"/>
                  </a:cubicBezTo>
                  <a:cubicBezTo>
                    <a:pt x="139" y="89"/>
                    <a:pt x="130" y="88"/>
                    <a:pt x="122" y="93"/>
                  </a:cubicBezTo>
                  <a:cubicBezTo>
                    <a:pt x="114" y="92"/>
                    <a:pt x="109" y="95"/>
                    <a:pt x="106" y="87"/>
                  </a:cubicBezTo>
                  <a:cubicBezTo>
                    <a:pt x="106" y="87"/>
                    <a:pt x="105" y="87"/>
                    <a:pt x="105" y="87"/>
                  </a:cubicBezTo>
                  <a:cubicBezTo>
                    <a:pt x="105" y="82"/>
                    <a:pt x="112" y="81"/>
                    <a:pt x="111" y="75"/>
                  </a:cubicBezTo>
                  <a:cubicBezTo>
                    <a:pt x="108" y="70"/>
                    <a:pt x="108" y="62"/>
                    <a:pt x="102" y="62"/>
                  </a:cubicBezTo>
                  <a:cubicBezTo>
                    <a:pt x="101" y="61"/>
                    <a:pt x="99" y="61"/>
                    <a:pt x="97" y="61"/>
                  </a:cubicBezTo>
                  <a:cubicBezTo>
                    <a:pt x="97" y="62"/>
                    <a:pt x="96" y="63"/>
                    <a:pt x="96" y="65"/>
                  </a:cubicBezTo>
                  <a:cubicBezTo>
                    <a:pt x="90" y="64"/>
                    <a:pt x="83" y="63"/>
                    <a:pt x="82" y="57"/>
                  </a:cubicBezTo>
                  <a:cubicBezTo>
                    <a:pt x="72" y="54"/>
                    <a:pt x="80" y="69"/>
                    <a:pt x="74" y="73"/>
                  </a:cubicBezTo>
                  <a:cubicBezTo>
                    <a:pt x="74" y="73"/>
                    <a:pt x="73" y="73"/>
                    <a:pt x="73" y="73"/>
                  </a:cubicBezTo>
                  <a:cubicBezTo>
                    <a:pt x="69" y="72"/>
                    <a:pt x="69" y="69"/>
                    <a:pt x="66" y="68"/>
                  </a:cubicBezTo>
                  <a:cubicBezTo>
                    <a:pt x="65" y="67"/>
                    <a:pt x="64" y="66"/>
                    <a:pt x="62" y="66"/>
                  </a:cubicBezTo>
                  <a:cubicBezTo>
                    <a:pt x="62" y="63"/>
                    <a:pt x="63" y="60"/>
                    <a:pt x="61" y="58"/>
                  </a:cubicBezTo>
                  <a:cubicBezTo>
                    <a:pt x="61" y="57"/>
                    <a:pt x="61" y="57"/>
                    <a:pt x="60" y="57"/>
                  </a:cubicBezTo>
                  <a:cubicBezTo>
                    <a:pt x="58" y="56"/>
                    <a:pt x="54" y="57"/>
                    <a:pt x="52" y="58"/>
                  </a:cubicBezTo>
                  <a:cubicBezTo>
                    <a:pt x="50" y="58"/>
                    <a:pt x="48" y="57"/>
                    <a:pt x="49" y="58"/>
                  </a:cubicBezTo>
                  <a:cubicBezTo>
                    <a:pt x="47" y="57"/>
                    <a:pt x="46" y="55"/>
                    <a:pt x="46" y="54"/>
                  </a:cubicBezTo>
                  <a:cubicBezTo>
                    <a:pt x="46" y="47"/>
                    <a:pt x="53" y="54"/>
                    <a:pt x="50" y="42"/>
                  </a:cubicBezTo>
                  <a:cubicBezTo>
                    <a:pt x="48" y="40"/>
                    <a:pt x="48" y="40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1" y="37"/>
                    <a:pt x="38" y="40"/>
                    <a:pt x="38" y="32"/>
                  </a:cubicBezTo>
                  <a:cubicBezTo>
                    <a:pt x="37" y="29"/>
                    <a:pt x="33" y="25"/>
                    <a:pt x="32" y="23"/>
                  </a:cubicBezTo>
                  <a:cubicBezTo>
                    <a:pt x="28" y="23"/>
                    <a:pt x="25" y="24"/>
                    <a:pt x="22" y="25"/>
                  </a:cubicBezTo>
                  <a:cubicBezTo>
                    <a:pt x="22" y="25"/>
                    <a:pt x="22" y="26"/>
                    <a:pt x="21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9"/>
                    <a:pt x="20" y="30"/>
                  </a:cubicBezTo>
                  <a:cubicBezTo>
                    <a:pt x="17" y="31"/>
                    <a:pt x="15" y="30"/>
                    <a:pt x="13" y="30"/>
                  </a:cubicBezTo>
                  <a:cubicBezTo>
                    <a:pt x="10" y="33"/>
                    <a:pt x="12" y="35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4"/>
                    <a:pt x="3" y="29"/>
                    <a:pt x="4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1"/>
                    <a:pt x="4" y="18"/>
                    <a:pt x="4" y="16"/>
                  </a:cubicBezTo>
                  <a:cubicBezTo>
                    <a:pt x="8" y="12"/>
                    <a:pt x="22" y="10"/>
                    <a:pt x="23" y="2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Freeform 5"/>
            <p:cNvSpPr>
              <a:spLocks noEditPoints="1"/>
            </p:cNvSpPr>
            <p:nvPr/>
          </p:nvSpPr>
          <p:spPr bwMode="auto">
            <a:xfrm>
              <a:off x="1692275" y="1555750"/>
              <a:ext cx="1100138" cy="1387475"/>
            </a:xfrm>
            <a:custGeom>
              <a:avLst/>
              <a:gdLst>
                <a:gd name="T0" fmla="*/ 2147483647 w 123"/>
                <a:gd name="T1" fmla="*/ 2147483647 h 155"/>
                <a:gd name="T2" fmla="*/ 2147483647 w 123"/>
                <a:gd name="T3" fmla="*/ 2147483647 h 155"/>
                <a:gd name="T4" fmla="*/ 2147483647 w 123"/>
                <a:gd name="T5" fmla="*/ 2147483647 h 155"/>
                <a:gd name="T6" fmla="*/ 2147483647 w 123"/>
                <a:gd name="T7" fmla="*/ 2147483647 h 155"/>
                <a:gd name="T8" fmla="*/ 2147483647 w 123"/>
                <a:gd name="T9" fmla="*/ 2147483647 h 155"/>
                <a:gd name="T10" fmla="*/ 2147483647 w 123"/>
                <a:gd name="T11" fmla="*/ 2147483647 h 155"/>
                <a:gd name="T12" fmla="*/ 2147483647 w 123"/>
                <a:gd name="T13" fmla="*/ 2147483647 h 155"/>
                <a:gd name="T14" fmla="*/ 2147483647 w 123"/>
                <a:gd name="T15" fmla="*/ 2147483647 h 155"/>
                <a:gd name="T16" fmla="*/ 2147483647 w 123"/>
                <a:gd name="T17" fmla="*/ 2147483647 h 155"/>
                <a:gd name="T18" fmla="*/ 2147483647 w 123"/>
                <a:gd name="T19" fmla="*/ 2147483647 h 155"/>
                <a:gd name="T20" fmla="*/ 2147483647 w 123"/>
                <a:gd name="T21" fmla="*/ 2147483647 h 155"/>
                <a:gd name="T22" fmla="*/ 2147483647 w 123"/>
                <a:gd name="T23" fmla="*/ 2147483647 h 155"/>
                <a:gd name="T24" fmla="*/ 2147483647 w 123"/>
                <a:gd name="T25" fmla="*/ 2147483647 h 155"/>
                <a:gd name="T26" fmla="*/ 2147483647 w 123"/>
                <a:gd name="T27" fmla="*/ 2147483647 h 155"/>
                <a:gd name="T28" fmla="*/ 2147483647 w 123"/>
                <a:gd name="T29" fmla="*/ 2147483647 h 155"/>
                <a:gd name="T30" fmla="*/ 2147483647 w 123"/>
                <a:gd name="T31" fmla="*/ 2147483647 h 155"/>
                <a:gd name="T32" fmla="*/ 2147483647 w 123"/>
                <a:gd name="T33" fmla="*/ 2147483647 h 155"/>
                <a:gd name="T34" fmla="*/ 2147483647 w 123"/>
                <a:gd name="T35" fmla="*/ 2147483647 h 155"/>
                <a:gd name="T36" fmla="*/ 2147483647 w 123"/>
                <a:gd name="T37" fmla="*/ 2147483647 h 155"/>
                <a:gd name="T38" fmla="*/ 2147483647 w 123"/>
                <a:gd name="T39" fmla="*/ 2147483647 h 155"/>
                <a:gd name="T40" fmla="*/ 2147483647 w 123"/>
                <a:gd name="T41" fmla="*/ 2147483647 h 155"/>
                <a:gd name="T42" fmla="*/ 2147483647 w 123"/>
                <a:gd name="T43" fmla="*/ 2147483647 h 155"/>
                <a:gd name="T44" fmla="*/ 2147483647 w 123"/>
                <a:gd name="T45" fmla="*/ 2147483647 h 155"/>
                <a:gd name="T46" fmla="*/ 2147483647 w 123"/>
                <a:gd name="T47" fmla="*/ 2147483647 h 155"/>
                <a:gd name="T48" fmla="*/ 2147483647 w 123"/>
                <a:gd name="T49" fmla="*/ 2147483647 h 155"/>
                <a:gd name="T50" fmla="*/ 2147483647 w 123"/>
                <a:gd name="T51" fmla="*/ 0 h 155"/>
                <a:gd name="T52" fmla="*/ 2147483647 w 123"/>
                <a:gd name="T53" fmla="*/ 2147483647 h 155"/>
                <a:gd name="T54" fmla="*/ 2147483647 w 123"/>
                <a:gd name="T55" fmla="*/ 2147483647 h 155"/>
                <a:gd name="T56" fmla="*/ 2147483647 w 123"/>
                <a:gd name="T57" fmla="*/ 2147483647 h 155"/>
                <a:gd name="T58" fmla="*/ 2147483647 w 123"/>
                <a:gd name="T59" fmla="*/ 2147483647 h 155"/>
                <a:gd name="T60" fmla="*/ 2147483647 w 123"/>
                <a:gd name="T61" fmla="*/ 2147483647 h 155"/>
                <a:gd name="T62" fmla="*/ 2147483647 w 123"/>
                <a:gd name="T63" fmla="*/ 2147483647 h 155"/>
                <a:gd name="T64" fmla="*/ 2147483647 w 123"/>
                <a:gd name="T65" fmla="*/ 2147483647 h 155"/>
                <a:gd name="T66" fmla="*/ 2147483647 w 123"/>
                <a:gd name="T67" fmla="*/ 2147483647 h 155"/>
                <a:gd name="T68" fmla="*/ 2147483647 w 123"/>
                <a:gd name="T69" fmla="*/ 2147483647 h 155"/>
                <a:gd name="T70" fmla="*/ 2147483647 w 123"/>
                <a:gd name="T71" fmla="*/ 2147483647 h 155"/>
                <a:gd name="T72" fmla="*/ 2147483647 w 123"/>
                <a:gd name="T73" fmla="*/ 2147483647 h 1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155"/>
                <a:gd name="T113" fmla="*/ 123 w 123"/>
                <a:gd name="T114" fmla="*/ 155 h 1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155">
                  <a:moveTo>
                    <a:pt x="45" y="50"/>
                  </a:moveTo>
                  <a:cubicBezTo>
                    <a:pt x="49" y="53"/>
                    <a:pt x="40" y="59"/>
                    <a:pt x="38" y="60"/>
                  </a:cubicBezTo>
                  <a:cubicBezTo>
                    <a:pt x="35" y="64"/>
                    <a:pt x="16" y="78"/>
                    <a:pt x="20" y="82"/>
                  </a:cubicBezTo>
                  <a:cubicBezTo>
                    <a:pt x="20" y="88"/>
                    <a:pt x="18" y="85"/>
                    <a:pt x="15" y="88"/>
                  </a:cubicBezTo>
                  <a:cubicBezTo>
                    <a:pt x="19" y="101"/>
                    <a:pt x="10" y="100"/>
                    <a:pt x="2" y="105"/>
                  </a:cubicBezTo>
                  <a:cubicBezTo>
                    <a:pt x="4" y="113"/>
                    <a:pt x="0" y="117"/>
                    <a:pt x="5" y="126"/>
                  </a:cubicBezTo>
                  <a:cubicBezTo>
                    <a:pt x="8" y="133"/>
                    <a:pt x="2" y="142"/>
                    <a:pt x="4" y="148"/>
                  </a:cubicBezTo>
                  <a:cubicBezTo>
                    <a:pt x="8" y="149"/>
                    <a:pt x="10" y="150"/>
                    <a:pt x="14" y="152"/>
                  </a:cubicBezTo>
                  <a:cubicBezTo>
                    <a:pt x="19" y="152"/>
                    <a:pt x="23" y="153"/>
                    <a:pt x="29" y="155"/>
                  </a:cubicBezTo>
                  <a:cubicBezTo>
                    <a:pt x="36" y="152"/>
                    <a:pt x="30" y="140"/>
                    <a:pt x="43" y="145"/>
                  </a:cubicBezTo>
                  <a:cubicBezTo>
                    <a:pt x="50" y="148"/>
                    <a:pt x="60" y="150"/>
                    <a:pt x="65" y="144"/>
                  </a:cubicBezTo>
                  <a:cubicBezTo>
                    <a:pt x="66" y="142"/>
                    <a:pt x="69" y="138"/>
                    <a:pt x="70" y="137"/>
                  </a:cubicBezTo>
                  <a:cubicBezTo>
                    <a:pt x="73" y="131"/>
                    <a:pt x="77" y="131"/>
                    <a:pt x="77" y="123"/>
                  </a:cubicBezTo>
                  <a:cubicBezTo>
                    <a:pt x="84" y="118"/>
                    <a:pt x="85" y="119"/>
                    <a:pt x="85" y="112"/>
                  </a:cubicBezTo>
                  <a:cubicBezTo>
                    <a:pt x="85" y="111"/>
                    <a:pt x="85" y="110"/>
                    <a:pt x="85" y="110"/>
                  </a:cubicBezTo>
                  <a:cubicBezTo>
                    <a:pt x="84" y="104"/>
                    <a:pt x="80" y="105"/>
                    <a:pt x="81" y="101"/>
                  </a:cubicBezTo>
                  <a:cubicBezTo>
                    <a:pt x="85" y="96"/>
                    <a:pt x="86" y="97"/>
                    <a:pt x="90" y="94"/>
                  </a:cubicBezTo>
                  <a:cubicBezTo>
                    <a:pt x="99" y="85"/>
                    <a:pt x="102" y="73"/>
                    <a:pt x="116" y="71"/>
                  </a:cubicBezTo>
                  <a:cubicBezTo>
                    <a:pt x="117" y="71"/>
                    <a:pt x="120" y="71"/>
                    <a:pt x="122" y="71"/>
                  </a:cubicBezTo>
                  <a:cubicBezTo>
                    <a:pt x="121" y="70"/>
                    <a:pt x="121" y="70"/>
                    <a:pt x="122" y="69"/>
                  </a:cubicBezTo>
                  <a:cubicBezTo>
                    <a:pt x="123" y="65"/>
                    <a:pt x="118" y="62"/>
                    <a:pt x="116" y="60"/>
                  </a:cubicBezTo>
                  <a:cubicBezTo>
                    <a:pt x="116" y="53"/>
                    <a:pt x="115" y="47"/>
                    <a:pt x="115" y="41"/>
                  </a:cubicBezTo>
                  <a:cubicBezTo>
                    <a:pt x="119" y="31"/>
                    <a:pt x="112" y="29"/>
                    <a:pt x="111" y="23"/>
                  </a:cubicBezTo>
                  <a:cubicBezTo>
                    <a:pt x="103" y="20"/>
                    <a:pt x="102" y="18"/>
                    <a:pt x="94" y="18"/>
                  </a:cubicBezTo>
                  <a:cubicBezTo>
                    <a:pt x="88" y="17"/>
                    <a:pt x="85" y="17"/>
                    <a:pt x="85" y="12"/>
                  </a:cubicBezTo>
                  <a:cubicBezTo>
                    <a:pt x="81" y="9"/>
                    <a:pt x="73" y="0"/>
                    <a:pt x="69" y="0"/>
                  </a:cubicBezTo>
                  <a:cubicBezTo>
                    <a:pt x="65" y="2"/>
                    <a:pt x="61" y="5"/>
                    <a:pt x="67" y="10"/>
                  </a:cubicBezTo>
                  <a:cubicBezTo>
                    <a:pt x="70" y="23"/>
                    <a:pt x="64" y="25"/>
                    <a:pt x="53" y="29"/>
                  </a:cubicBezTo>
                  <a:cubicBezTo>
                    <a:pt x="52" y="37"/>
                    <a:pt x="49" y="38"/>
                    <a:pt x="44" y="44"/>
                  </a:cubicBezTo>
                  <a:cubicBezTo>
                    <a:pt x="44" y="45"/>
                    <a:pt x="44" y="46"/>
                    <a:pt x="44" y="48"/>
                  </a:cubicBezTo>
                  <a:cubicBezTo>
                    <a:pt x="44" y="48"/>
                    <a:pt x="44" y="48"/>
                    <a:pt x="45" y="49"/>
                  </a:cubicBezTo>
                  <a:cubicBezTo>
                    <a:pt x="45" y="49"/>
                    <a:pt x="45" y="49"/>
                    <a:pt x="45" y="50"/>
                  </a:cubicBezTo>
                  <a:close/>
                  <a:moveTo>
                    <a:pt x="48" y="97"/>
                  </a:moveTo>
                  <a:cubicBezTo>
                    <a:pt x="49" y="97"/>
                    <a:pt x="50" y="98"/>
                    <a:pt x="50" y="99"/>
                  </a:cubicBezTo>
                  <a:cubicBezTo>
                    <a:pt x="50" y="100"/>
                    <a:pt x="49" y="101"/>
                    <a:pt x="48" y="101"/>
                  </a:cubicBezTo>
                  <a:cubicBezTo>
                    <a:pt x="47" y="101"/>
                    <a:pt x="46" y="100"/>
                    <a:pt x="46" y="99"/>
                  </a:cubicBezTo>
                  <a:cubicBezTo>
                    <a:pt x="46" y="98"/>
                    <a:pt x="47" y="97"/>
                    <a:pt x="48" y="97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Freeform 6"/>
            <p:cNvSpPr>
              <a:spLocks noEditPoints="1"/>
            </p:cNvSpPr>
            <p:nvPr/>
          </p:nvSpPr>
          <p:spPr bwMode="auto">
            <a:xfrm>
              <a:off x="671513" y="2146300"/>
              <a:ext cx="1092200" cy="993775"/>
            </a:xfrm>
            <a:custGeom>
              <a:avLst/>
              <a:gdLst>
                <a:gd name="T0" fmla="*/ 2147483647 w 122"/>
                <a:gd name="T1" fmla="*/ 2147483647 h 111"/>
                <a:gd name="T2" fmla="*/ 2147483647 w 122"/>
                <a:gd name="T3" fmla="*/ 2147483647 h 111"/>
                <a:gd name="T4" fmla="*/ 2147483647 w 122"/>
                <a:gd name="T5" fmla="*/ 2147483647 h 111"/>
                <a:gd name="T6" fmla="*/ 2147483647 w 122"/>
                <a:gd name="T7" fmla="*/ 2147483647 h 111"/>
                <a:gd name="T8" fmla="*/ 2147483647 w 122"/>
                <a:gd name="T9" fmla="*/ 2147483647 h 111"/>
                <a:gd name="T10" fmla="*/ 2147483647 w 122"/>
                <a:gd name="T11" fmla="*/ 2147483647 h 111"/>
                <a:gd name="T12" fmla="*/ 2147483647 w 122"/>
                <a:gd name="T13" fmla="*/ 2147483647 h 111"/>
                <a:gd name="T14" fmla="*/ 2147483647 w 122"/>
                <a:gd name="T15" fmla="*/ 2147483647 h 111"/>
                <a:gd name="T16" fmla="*/ 2147483647 w 122"/>
                <a:gd name="T17" fmla="*/ 2147483647 h 111"/>
                <a:gd name="T18" fmla="*/ 2147483647 w 122"/>
                <a:gd name="T19" fmla="*/ 2147483647 h 111"/>
                <a:gd name="T20" fmla="*/ 2147483647 w 122"/>
                <a:gd name="T21" fmla="*/ 2147483647 h 111"/>
                <a:gd name="T22" fmla="*/ 2147483647 w 122"/>
                <a:gd name="T23" fmla="*/ 2147483647 h 111"/>
                <a:gd name="T24" fmla="*/ 2147483647 w 122"/>
                <a:gd name="T25" fmla="*/ 2147483647 h 111"/>
                <a:gd name="T26" fmla="*/ 2147483647 w 122"/>
                <a:gd name="T27" fmla="*/ 2147483647 h 111"/>
                <a:gd name="T28" fmla="*/ 2147483647 w 122"/>
                <a:gd name="T29" fmla="*/ 2147483647 h 111"/>
                <a:gd name="T30" fmla="*/ 2147483647 w 122"/>
                <a:gd name="T31" fmla="*/ 2147483647 h 111"/>
                <a:gd name="T32" fmla="*/ 2147483647 w 122"/>
                <a:gd name="T33" fmla="*/ 2147483647 h 111"/>
                <a:gd name="T34" fmla="*/ 2147483647 w 122"/>
                <a:gd name="T35" fmla="*/ 2147483647 h 111"/>
                <a:gd name="T36" fmla="*/ 2147483647 w 122"/>
                <a:gd name="T37" fmla="*/ 2147483647 h 111"/>
                <a:gd name="T38" fmla="*/ 2147483647 w 122"/>
                <a:gd name="T39" fmla="*/ 2147483647 h 111"/>
                <a:gd name="T40" fmla="*/ 2147483647 w 122"/>
                <a:gd name="T41" fmla="*/ 2147483647 h 111"/>
                <a:gd name="T42" fmla="*/ 2147483647 w 122"/>
                <a:gd name="T43" fmla="*/ 2147483647 h 111"/>
                <a:gd name="T44" fmla="*/ 2147483647 w 122"/>
                <a:gd name="T45" fmla="*/ 2147483647 h 111"/>
                <a:gd name="T46" fmla="*/ 2147483647 w 122"/>
                <a:gd name="T47" fmla="*/ 2147483647 h 111"/>
                <a:gd name="T48" fmla="*/ 2147483647 w 122"/>
                <a:gd name="T49" fmla="*/ 2147483647 h 111"/>
                <a:gd name="T50" fmla="*/ 2147483647 w 122"/>
                <a:gd name="T51" fmla="*/ 2147483647 h 111"/>
                <a:gd name="T52" fmla="*/ 2147483647 w 122"/>
                <a:gd name="T53" fmla="*/ 2147483647 h 111"/>
                <a:gd name="T54" fmla="*/ 2147483647 w 122"/>
                <a:gd name="T55" fmla="*/ 2147483647 h 111"/>
                <a:gd name="T56" fmla="*/ 2147483647 w 122"/>
                <a:gd name="T57" fmla="*/ 2147483647 h 111"/>
                <a:gd name="T58" fmla="*/ 2147483647 w 122"/>
                <a:gd name="T59" fmla="*/ 2147483647 h 111"/>
                <a:gd name="T60" fmla="*/ 2147483647 w 122"/>
                <a:gd name="T61" fmla="*/ 2147483647 h 111"/>
                <a:gd name="T62" fmla="*/ 2147483647 w 122"/>
                <a:gd name="T63" fmla="*/ 2147483647 h 111"/>
                <a:gd name="T64" fmla="*/ 2147483647 w 122"/>
                <a:gd name="T65" fmla="*/ 2147483647 h 111"/>
                <a:gd name="T66" fmla="*/ 2147483647 w 122"/>
                <a:gd name="T67" fmla="*/ 2147483647 h 111"/>
                <a:gd name="T68" fmla="*/ 2147483647 w 122"/>
                <a:gd name="T69" fmla="*/ 2147483647 h 111"/>
                <a:gd name="T70" fmla="*/ 2147483647 w 122"/>
                <a:gd name="T71" fmla="*/ 2147483647 h 111"/>
                <a:gd name="T72" fmla="*/ 2147483647 w 122"/>
                <a:gd name="T73" fmla="*/ 2147483647 h 111"/>
                <a:gd name="T74" fmla="*/ 2147483647 w 122"/>
                <a:gd name="T75" fmla="*/ 2147483647 h 111"/>
                <a:gd name="T76" fmla="*/ 2147483647 w 122"/>
                <a:gd name="T77" fmla="*/ 2147483647 h 111"/>
                <a:gd name="T78" fmla="*/ 2147483647 w 122"/>
                <a:gd name="T79" fmla="*/ 2147483647 h 111"/>
                <a:gd name="T80" fmla="*/ 2147483647 w 122"/>
                <a:gd name="T81" fmla="*/ 2147483647 h 111"/>
                <a:gd name="T82" fmla="*/ 2147483647 w 122"/>
                <a:gd name="T83" fmla="*/ 2147483647 h 111"/>
                <a:gd name="T84" fmla="*/ 2147483647 w 122"/>
                <a:gd name="T85" fmla="*/ 2147483647 h 111"/>
                <a:gd name="T86" fmla="*/ 2147483647 w 122"/>
                <a:gd name="T87" fmla="*/ 2147483647 h 111"/>
                <a:gd name="T88" fmla="*/ 2147483647 w 122"/>
                <a:gd name="T89" fmla="*/ 2147483647 h 111"/>
                <a:gd name="T90" fmla="*/ 2147483647 w 122"/>
                <a:gd name="T91" fmla="*/ 2147483647 h 111"/>
                <a:gd name="T92" fmla="*/ 2147483647 w 122"/>
                <a:gd name="T93" fmla="*/ 2147483647 h 111"/>
                <a:gd name="T94" fmla="*/ 2147483647 w 122"/>
                <a:gd name="T95" fmla="*/ 2147483647 h 111"/>
                <a:gd name="T96" fmla="*/ 2147483647 w 122"/>
                <a:gd name="T97" fmla="*/ 2147483647 h 111"/>
                <a:gd name="T98" fmla="*/ 2147483647 w 122"/>
                <a:gd name="T99" fmla="*/ 2147483647 h 111"/>
                <a:gd name="T100" fmla="*/ 2147483647 w 122"/>
                <a:gd name="T101" fmla="*/ 2147483647 h 111"/>
                <a:gd name="T102" fmla="*/ 2147483647 w 122"/>
                <a:gd name="T103" fmla="*/ 2147483647 h 111"/>
                <a:gd name="T104" fmla="*/ 2147483647 w 122"/>
                <a:gd name="T105" fmla="*/ 2147483647 h 111"/>
                <a:gd name="T106" fmla="*/ 2147483647 w 122"/>
                <a:gd name="T107" fmla="*/ 2147483647 h 1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"/>
                <a:gd name="T163" fmla="*/ 0 h 111"/>
                <a:gd name="T164" fmla="*/ 122 w 122"/>
                <a:gd name="T165" fmla="*/ 111 h 1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" h="111">
                  <a:moveTo>
                    <a:pt x="95" y="106"/>
                  </a:moveTo>
                  <a:cubicBezTo>
                    <a:pt x="95" y="105"/>
                    <a:pt x="93" y="103"/>
                    <a:pt x="93" y="101"/>
                  </a:cubicBezTo>
                  <a:cubicBezTo>
                    <a:pt x="83" y="101"/>
                    <a:pt x="81" y="104"/>
                    <a:pt x="74" y="98"/>
                  </a:cubicBezTo>
                  <a:cubicBezTo>
                    <a:pt x="74" y="97"/>
                    <a:pt x="73" y="97"/>
                    <a:pt x="73" y="97"/>
                  </a:cubicBezTo>
                  <a:cubicBezTo>
                    <a:pt x="70" y="94"/>
                    <a:pt x="69" y="93"/>
                    <a:pt x="67" y="92"/>
                  </a:cubicBezTo>
                  <a:cubicBezTo>
                    <a:pt x="61" y="88"/>
                    <a:pt x="56" y="93"/>
                    <a:pt x="50" y="93"/>
                  </a:cubicBezTo>
                  <a:cubicBezTo>
                    <a:pt x="48" y="92"/>
                    <a:pt x="44" y="92"/>
                    <a:pt x="42" y="91"/>
                  </a:cubicBezTo>
                  <a:cubicBezTo>
                    <a:pt x="36" y="86"/>
                    <a:pt x="39" y="86"/>
                    <a:pt x="35" y="88"/>
                  </a:cubicBezTo>
                  <a:cubicBezTo>
                    <a:pt x="34" y="86"/>
                    <a:pt x="35" y="86"/>
                    <a:pt x="35" y="84"/>
                  </a:cubicBezTo>
                  <a:cubicBezTo>
                    <a:pt x="35" y="84"/>
                    <a:pt x="35" y="83"/>
                    <a:pt x="35" y="83"/>
                  </a:cubicBezTo>
                  <a:cubicBezTo>
                    <a:pt x="32" y="83"/>
                    <a:pt x="31" y="77"/>
                    <a:pt x="25" y="79"/>
                  </a:cubicBezTo>
                  <a:cubicBezTo>
                    <a:pt x="19" y="78"/>
                    <a:pt x="7" y="69"/>
                    <a:pt x="1" y="69"/>
                  </a:cubicBezTo>
                  <a:cubicBezTo>
                    <a:pt x="0" y="69"/>
                    <a:pt x="2" y="67"/>
                    <a:pt x="3" y="67"/>
                  </a:cubicBezTo>
                  <a:cubicBezTo>
                    <a:pt x="6" y="65"/>
                    <a:pt x="14" y="66"/>
                    <a:pt x="18" y="68"/>
                  </a:cubicBezTo>
                  <a:cubicBezTo>
                    <a:pt x="19" y="68"/>
                    <a:pt x="19" y="69"/>
                    <a:pt x="20" y="70"/>
                  </a:cubicBezTo>
                  <a:cubicBezTo>
                    <a:pt x="24" y="69"/>
                    <a:pt x="32" y="64"/>
                    <a:pt x="32" y="60"/>
                  </a:cubicBezTo>
                  <a:cubicBezTo>
                    <a:pt x="33" y="60"/>
                    <a:pt x="33" y="60"/>
                    <a:pt x="33" y="59"/>
                  </a:cubicBezTo>
                  <a:cubicBezTo>
                    <a:pt x="35" y="58"/>
                    <a:pt x="37" y="58"/>
                    <a:pt x="37" y="55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48"/>
                    <a:pt x="45" y="40"/>
                    <a:pt x="45" y="38"/>
                  </a:cubicBezTo>
                  <a:cubicBezTo>
                    <a:pt x="40" y="33"/>
                    <a:pt x="44" y="29"/>
                    <a:pt x="42" y="23"/>
                  </a:cubicBezTo>
                  <a:cubicBezTo>
                    <a:pt x="40" y="17"/>
                    <a:pt x="40" y="18"/>
                    <a:pt x="42" y="12"/>
                  </a:cubicBezTo>
                  <a:cubicBezTo>
                    <a:pt x="43" y="10"/>
                    <a:pt x="44" y="7"/>
                    <a:pt x="44" y="5"/>
                  </a:cubicBezTo>
                  <a:lnTo>
                    <a:pt x="43" y="4"/>
                  </a:lnTo>
                  <a:cubicBezTo>
                    <a:pt x="42" y="3"/>
                    <a:pt x="44" y="4"/>
                    <a:pt x="46" y="4"/>
                  </a:cubicBezTo>
                  <a:cubicBezTo>
                    <a:pt x="48" y="3"/>
                    <a:pt x="52" y="2"/>
                    <a:pt x="54" y="3"/>
                  </a:cubicBezTo>
                  <a:cubicBezTo>
                    <a:pt x="55" y="3"/>
                    <a:pt x="55" y="3"/>
                    <a:pt x="55" y="4"/>
                  </a:cubicBezTo>
                  <a:cubicBezTo>
                    <a:pt x="57" y="6"/>
                    <a:pt x="56" y="9"/>
                    <a:pt x="56" y="12"/>
                  </a:cubicBezTo>
                  <a:cubicBezTo>
                    <a:pt x="58" y="12"/>
                    <a:pt x="59" y="13"/>
                    <a:pt x="60" y="14"/>
                  </a:cubicBezTo>
                  <a:cubicBezTo>
                    <a:pt x="63" y="15"/>
                    <a:pt x="63" y="18"/>
                    <a:pt x="67" y="19"/>
                  </a:cubicBezTo>
                  <a:cubicBezTo>
                    <a:pt x="67" y="19"/>
                    <a:pt x="68" y="19"/>
                    <a:pt x="68" y="19"/>
                  </a:cubicBezTo>
                  <a:cubicBezTo>
                    <a:pt x="74" y="15"/>
                    <a:pt x="66" y="0"/>
                    <a:pt x="76" y="3"/>
                  </a:cubicBezTo>
                  <a:cubicBezTo>
                    <a:pt x="77" y="9"/>
                    <a:pt x="84" y="10"/>
                    <a:pt x="90" y="11"/>
                  </a:cubicBezTo>
                  <a:cubicBezTo>
                    <a:pt x="90" y="9"/>
                    <a:pt x="91" y="8"/>
                    <a:pt x="91" y="7"/>
                  </a:cubicBezTo>
                  <a:cubicBezTo>
                    <a:pt x="93" y="7"/>
                    <a:pt x="95" y="7"/>
                    <a:pt x="96" y="8"/>
                  </a:cubicBezTo>
                  <a:cubicBezTo>
                    <a:pt x="102" y="8"/>
                    <a:pt x="102" y="16"/>
                    <a:pt x="105" y="21"/>
                  </a:cubicBezTo>
                  <a:cubicBezTo>
                    <a:pt x="106" y="27"/>
                    <a:pt x="99" y="28"/>
                    <a:pt x="99" y="33"/>
                  </a:cubicBezTo>
                  <a:cubicBezTo>
                    <a:pt x="99" y="33"/>
                    <a:pt x="100" y="33"/>
                    <a:pt x="100" y="33"/>
                  </a:cubicBezTo>
                  <a:cubicBezTo>
                    <a:pt x="103" y="41"/>
                    <a:pt x="108" y="38"/>
                    <a:pt x="116" y="39"/>
                  </a:cubicBezTo>
                  <a:cubicBezTo>
                    <a:pt x="118" y="47"/>
                    <a:pt x="114" y="51"/>
                    <a:pt x="119" y="60"/>
                  </a:cubicBezTo>
                  <a:cubicBezTo>
                    <a:pt x="122" y="67"/>
                    <a:pt x="116" y="76"/>
                    <a:pt x="118" y="82"/>
                  </a:cubicBezTo>
                  <a:cubicBezTo>
                    <a:pt x="116" y="84"/>
                    <a:pt x="116" y="84"/>
                    <a:pt x="113" y="84"/>
                  </a:cubicBezTo>
                  <a:cubicBezTo>
                    <a:pt x="104" y="86"/>
                    <a:pt x="105" y="96"/>
                    <a:pt x="112" y="100"/>
                  </a:cubicBezTo>
                  <a:cubicBezTo>
                    <a:pt x="112" y="106"/>
                    <a:pt x="109" y="104"/>
                    <a:pt x="108" y="110"/>
                  </a:cubicBezTo>
                  <a:cubicBezTo>
                    <a:pt x="107" y="111"/>
                    <a:pt x="106" y="111"/>
                    <a:pt x="106" y="111"/>
                  </a:cubicBezTo>
                  <a:lnTo>
                    <a:pt x="105" y="111"/>
                  </a:lnTo>
                  <a:cubicBezTo>
                    <a:pt x="103" y="107"/>
                    <a:pt x="102" y="107"/>
                    <a:pt x="99" y="106"/>
                  </a:cubicBezTo>
                  <a:cubicBezTo>
                    <a:pt x="99" y="107"/>
                    <a:pt x="99" y="106"/>
                    <a:pt x="99" y="107"/>
                  </a:cubicBezTo>
                  <a:cubicBezTo>
                    <a:pt x="97" y="106"/>
                    <a:pt x="96" y="106"/>
                    <a:pt x="95" y="106"/>
                  </a:cubicBezTo>
                  <a:close/>
                  <a:moveTo>
                    <a:pt x="60" y="55"/>
                  </a:moveTo>
                  <a:cubicBezTo>
                    <a:pt x="61" y="55"/>
                    <a:pt x="62" y="56"/>
                    <a:pt x="62" y="57"/>
                  </a:cubicBezTo>
                  <a:cubicBezTo>
                    <a:pt x="62" y="58"/>
                    <a:pt x="61" y="59"/>
                    <a:pt x="60" y="59"/>
                  </a:cubicBezTo>
                  <a:cubicBezTo>
                    <a:pt x="59" y="59"/>
                    <a:pt x="58" y="58"/>
                    <a:pt x="58" y="57"/>
                  </a:cubicBezTo>
                  <a:cubicBezTo>
                    <a:pt x="58" y="56"/>
                    <a:pt x="59" y="55"/>
                    <a:pt x="60" y="55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Freeform 7"/>
            <p:cNvSpPr>
              <a:spLocks noEditPoints="1"/>
            </p:cNvSpPr>
            <p:nvPr/>
          </p:nvSpPr>
          <p:spPr bwMode="auto">
            <a:xfrm>
              <a:off x="715963" y="3462338"/>
              <a:ext cx="1208087" cy="796925"/>
            </a:xfrm>
            <a:custGeom>
              <a:avLst/>
              <a:gdLst>
                <a:gd name="T0" fmla="*/ 0 w 135"/>
                <a:gd name="T1" fmla="*/ 2147483647 h 89"/>
                <a:gd name="T2" fmla="*/ 0 w 135"/>
                <a:gd name="T3" fmla="*/ 2147483647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0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89"/>
                <a:gd name="T152" fmla="*/ 135 w 135"/>
                <a:gd name="T153" fmla="*/ 89 h 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89"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2" y="53"/>
                  </a:cubicBezTo>
                  <a:cubicBezTo>
                    <a:pt x="2" y="54"/>
                    <a:pt x="2" y="54"/>
                    <a:pt x="2" y="55"/>
                  </a:cubicBezTo>
                  <a:cubicBezTo>
                    <a:pt x="3" y="55"/>
                    <a:pt x="3" y="56"/>
                    <a:pt x="5" y="56"/>
                  </a:cubicBezTo>
                  <a:cubicBezTo>
                    <a:pt x="5" y="57"/>
                    <a:pt x="5" y="57"/>
                    <a:pt x="5" y="58"/>
                  </a:cubicBezTo>
                  <a:cubicBezTo>
                    <a:pt x="8" y="59"/>
                    <a:pt x="16" y="65"/>
                    <a:pt x="19" y="69"/>
                  </a:cubicBezTo>
                  <a:cubicBezTo>
                    <a:pt x="23" y="70"/>
                    <a:pt x="30" y="89"/>
                    <a:pt x="36" y="76"/>
                  </a:cubicBezTo>
                  <a:cubicBezTo>
                    <a:pt x="38" y="74"/>
                    <a:pt x="43" y="76"/>
                    <a:pt x="45" y="75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8" y="70"/>
                    <a:pt x="57" y="72"/>
                    <a:pt x="62" y="71"/>
                  </a:cubicBezTo>
                  <a:cubicBezTo>
                    <a:pt x="63" y="70"/>
                    <a:pt x="72" y="65"/>
                    <a:pt x="73" y="65"/>
                  </a:cubicBezTo>
                  <a:cubicBezTo>
                    <a:pt x="74" y="64"/>
                    <a:pt x="76" y="64"/>
                    <a:pt x="76" y="63"/>
                  </a:cubicBezTo>
                  <a:cubicBezTo>
                    <a:pt x="76" y="61"/>
                    <a:pt x="78" y="60"/>
                    <a:pt x="78" y="59"/>
                  </a:cubicBezTo>
                  <a:cubicBezTo>
                    <a:pt x="78" y="57"/>
                    <a:pt x="78" y="56"/>
                    <a:pt x="79" y="54"/>
                  </a:cubicBezTo>
                  <a:cubicBezTo>
                    <a:pt x="80" y="54"/>
                    <a:pt x="81" y="54"/>
                    <a:pt x="82" y="54"/>
                  </a:cubicBezTo>
                  <a:cubicBezTo>
                    <a:pt x="85" y="55"/>
                    <a:pt x="87" y="60"/>
                    <a:pt x="92" y="58"/>
                  </a:cubicBezTo>
                  <a:cubicBezTo>
                    <a:pt x="93" y="53"/>
                    <a:pt x="96" y="50"/>
                    <a:pt x="97" y="46"/>
                  </a:cubicBezTo>
                  <a:cubicBezTo>
                    <a:pt x="101" y="48"/>
                    <a:pt x="105" y="50"/>
                    <a:pt x="110" y="52"/>
                  </a:cubicBezTo>
                  <a:cubicBezTo>
                    <a:pt x="110" y="54"/>
                    <a:pt x="110" y="56"/>
                    <a:pt x="110" y="57"/>
                  </a:cubicBezTo>
                  <a:cubicBezTo>
                    <a:pt x="112" y="58"/>
                    <a:pt x="112" y="57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22" y="57"/>
                    <a:pt x="119" y="61"/>
                    <a:pt x="126" y="61"/>
                  </a:cubicBezTo>
                  <a:cubicBezTo>
                    <a:pt x="128" y="57"/>
                    <a:pt x="126" y="55"/>
                    <a:pt x="130" y="53"/>
                  </a:cubicBezTo>
                  <a:cubicBezTo>
                    <a:pt x="130" y="50"/>
                    <a:pt x="131" y="48"/>
                    <a:pt x="129" y="47"/>
                  </a:cubicBezTo>
                  <a:cubicBezTo>
                    <a:pt x="129" y="45"/>
                    <a:pt x="130" y="44"/>
                    <a:pt x="131" y="42"/>
                  </a:cubicBezTo>
                  <a:cubicBezTo>
                    <a:pt x="135" y="38"/>
                    <a:pt x="125" y="27"/>
                    <a:pt x="124" y="26"/>
                  </a:cubicBezTo>
                  <a:cubicBezTo>
                    <a:pt x="122" y="21"/>
                    <a:pt x="122" y="18"/>
                    <a:pt x="119" y="16"/>
                  </a:cubicBezTo>
                  <a:cubicBezTo>
                    <a:pt x="117" y="12"/>
                    <a:pt x="118" y="9"/>
                    <a:pt x="116" y="6"/>
                  </a:cubicBezTo>
                  <a:cubicBezTo>
                    <a:pt x="107" y="1"/>
                    <a:pt x="104" y="4"/>
                    <a:pt x="104" y="13"/>
                  </a:cubicBezTo>
                  <a:cubicBezTo>
                    <a:pt x="101" y="15"/>
                    <a:pt x="101" y="15"/>
                    <a:pt x="100" y="17"/>
                  </a:cubicBezTo>
                  <a:cubicBezTo>
                    <a:pt x="97" y="19"/>
                    <a:pt x="93" y="17"/>
                    <a:pt x="93" y="14"/>
                  </a:cubicBezTo>
                  <a:lnTo>
                    <a:pt x="92" y="13"/>
                  </a:lnTo>
                  <a:cubicBezTo>
                    <a:pt x="91" y="12"/>
                    <a:pt x="91" y="12"/>
                    <a:pt x="90" y="12"/>
                  </a:cubicBezTo>
                  <a:cubicBezTo>
                    <a:pt x="88" y="13"/>
                    <a:pt x="87" y="14"/>
                    <a:pt x="85" y="14"/>
                  </a:cubicBezTo>
                  <a:cubicBezTo>
                    <a:pt x="82" y="13"/>
                    <a:pt x="78" y="11"/>
                    <a:pt x="77" y="10"/>
                  </a:cubicBezTo>
                  <a:cubicBezTo>
                    <a:pt x="76" y="11"/>
                    <a:pt x="76" y="10"/>
                    <a:pt x="76" y="10"/>
                  </a:cubicBezTo>
                  <a:cubicBezTo>
                    <a:pt x="70" y="11"/>
                    <a:pt x="58" y="0"/>
                    <a:pt x="54" y="2"/>
                  </a:cubicBezTo>
                  <a:cubicBezTo>
                    <a:pt x="49" y="6"/>
                    <a:pt x="42" y="1"/>
                    <a:pt x="40" y="10"/>
                  </a:cubicBezTo>
                  <a:cubicBezTo>
                    <a:pt x="38" y="13"/>
                    <a:pt x="29" y="14"/>
                    <a:pt x="26" y="17"/>
                  </a:cubicBezTo>
                  <a:cubicBezTo>
                    <a:pt x="15" y="24"/>
                    <a:pt x="13" y="2"/>
                    <a:pt x="6" y="17"/>
                  </a:cubicBezTo>
                  <a:cubicBezTo>
                    <a:pt x="4" y="26"/>
                    <a:pt x="12" y="25"/>
                    <a:pt x="14" y="34"/>
                  </a:cubicBezTo>
                  <a:cubicBezTo>
                    <a:pt x="14" y="42"/>
                    <a:pt x="7" y="43"/>
                    <a:pt x="4" y="48"/>
                  </a:cubicBezTo>
                  <a:cubicBezTo>
                    <a:pt x="4" y="48"/>
                    <a:pt x="2" y="51"/>
                    <a:pt x="2" y="51"/>
                  </a:cubicBezTo>
                  <a:cubicBezTo>
                    <a:pt x="0" y="52"/>
                    <a:pt x="1" y="52"/>
                    <a:pt x="0" y="53"/>
                  </a:cubicBezTo>
                  <a:close/>
                  <a:moveTo>
                    <a:pt x="72" y="44"/>
                  </a:moveTo>
                  <a:cubicBezTo>
                    <a:pt x="73" y="44"/>
                    <a:pt x="74" y="44"/>
                    <a:pt x="74" y="46"/>
                  </a:cubicBezTo>
                  <a:cubicBezTo>
                    <a:pt x="74" y="47"/>
                    <a:pt x="73" y="47"/>
                    <a:pt x="72" y="47"/>
                  </a:cubicBezTo>
                  <a:cubicBezTo>
                    <a:pt x="71" y="47"/>
                    <a:pt x="71" y="47"/>
                    <a:pt x="71" y="46"/>
                  </a:cubicBezTo>
                  <a:cubicBezTo>
                    <a:pt x="71" y="44"/>
                    <a:pt x="71" y="44"/>
                    <a:pt x="72" y="44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Freeform 8"/>
            <p:cNvSpPr>
              <a:spLocks noEditPoints="1"/>
            </p:cNvSpPr>
            <p:nvPr/>
          </p:nvSpPr>
          <p:spPr bwMode="auto">
            <a:xfrm>
              <a:off x="492125" y="1868488"/>
              <a:ext cx="600075" cy="814387"/>
            </a:xfrm>
            <a:custGeom>
              <a:avLst/>
              <a:gdLst>
                <a:gd name="T0" fmla="*/ 0 w 67"/>
                <a:gd name="T1" fmla="*/ 2147483647 h 91"/>
                <a:gd name="T2" fmla="*/ 2147483647 w 67"/>
                <a:gd name="T3" fmla="*/ 2147483647 h 91"/>
                <a:gd name="T4" fmla="*/ 2147483647 w 67"/>
                <a:gd name="T5" fmla="*/ 2147483647 h 91"/>
                <a:gd name="T6" fmla="*/ 2147483647 w 67"/>
                <a:gd name="T7" fmla="*/ 2147483647 h 91"/>
                <a:gd name="T8" fmla="*/ 2147483647 w 67"/>
                <a:gd name="T9" fmla="*/ 2147483647 h 91"/>
                <a:gd name="T10" fmla="*/ 2147483647 w 67"/>
                <a:gd name="T11" fmla="*/ 2147483647 h 91"/>
                <a:gd name="T12" fmla="*/ 2147483647 w 67"/>
                <a:gd name="T13" fmla="*/ 2147483647 h 91"/>
                <a:gd name="T14" fmla="*/ 2147483647 w 67"/>
                <a:gd name="T15" fmla="*/ 2147483647 h 91"/>
                <a:gd name="T16" fmla="*/ 2147483647 w 67"/>
                <a:gd name="T17" fmla="*/ 2147483647 h 91"/>
                <a:gd name="T18" fmla="*/ 2147483647 w 67"/>
                <a:gd name="T19" fmla="*/ 2147483647 h 91"/>
                <a:gd name="T20" fmla="*/ 2147483647 w 67"/>
                <a:gd name="T21" fmla="*/ 2147483647 h 91"/>
                <a:gd name="T22" fmla="*/ 2147483647 w 67"/>
                <a:gd name="T23" fmla="*/ 2147483647 h 91"/>
                <a:gd name="T24" fmla="*/ 2147483647 w 67"/>
                <a:gd name="T25" fmla="*/ 2147483647 h 91"/>
                <a:gd name="T26" fmla="*/ 2147483647 w 67"/>
                <a:gd name="T27" fmla="*/ 2147483647 h 91"/>
                <a:gd name="T28" fmla="*/ 2147483647 w 67"/>
                <a:gd name="T29" fmla="*/ 2147483647 h 91"/>
                <a:gd name="T30" fmla="*/ 2147483647 w 67"/>
                <a:gd name="T31" fmla="*/ 2147483647 h 91"/>
                <a:gd name="T32" fmla="*/ 2147483647 w 67"/>
                <a:gd name="T33" fmla="*/ 2147483647 h 91"/>
                <a:gd name="T34" fmla="*/ 2147483647 w 67"/>
                <a:gd name="T35" fmla="*/ 2147483647 h 91"/>
                <a:gd name="T36" fmla="*/ 2147483647 w 67"/>
                <a:gd name="T37" fmla="*/ 2147483647 h 91"/>
                <a:gd name="T38" fmla="*/ 2147483647 w 67"/>
                <a:gd name="T39" fmla="*/ 2147483647 h 91"/>
                <a:gd name="T40" fmla="*/ 2147483647 w 67"/>
                <a:gd name="T41" fmla="*/ 0 h 91"/>
                <a:gd name="T42" fmla="*/ 2147483647 w 67"/>
                <a:gd name="T43" fmla="*/ 2147483647 h 91"/>
                <a:gd name="T44" fmla="*/ 2147483647 w 67"/>
                <a:gd name="T45" fmla="*/ 2147483647 h 91"/>
                <a:gd name="T46" fmla="*/ 2147483647 w 67"/>
                <a:gd name="T47" fmla="*/ 2147483647 h 91"/>
                <a:gd name="T48" fmla="*/ 2147483647 w 67"/>
                <a:gd name="T49" fmla="*/ 2147483647 h 91"/>
                <a:gd name="T50" fmla="*/ 2147483647 w 67"/>
                <a:gd name="T51" fmla="*/ 2147483647 h 91"/>
                <a:gd name="T52" fmla="*/ 2147483647 w 67"/>
                <a:gd name="T53" fmla="*/ 2147483647 h 91"/>
                <a:gd name="T54" fmla="*/ 2147483647 w 67"/>
                <a:gd name="T55" fmla="*/ 2147483647 h 91"/>
                <a:gd name="T56" fmla="*/ 2147483647 w 67"/>
                <a:gd name="T57" fmla="*/ 2147483647 h 91"/>
                <a:gd name="T58" fmla="*/ 2147483647 w 67"/>
                <a:gd name="T59" fmla="*/ 2147483647 h 91"/>
                <a:gd name="T60" fmla="*/ 2147483647 w 67"/>
                <a:gd name="T61" fmla="*/ 2147483647 h 91"/>
                <a:gd name="T62" fmla="*/ 2147483647 w 67"/>
                <a:gd name="T63" fmla="*/ 2147483647 h 91"/>
                <a:gd name="T64" fmla="*/ 2147483647 w 67"/>
                <a:gd name="T65" fmla="*/ 2147483647 h 91"/>
                <a:gd name="T66" fmla="*/ 2147483647 w 67"/>
                <a:gd name="T67" fmla="*/ 2147483647 h 91"/>
                <a:gd name="T68" fmla="*/ 2147483647 w 67"/>
                <a:gd name="T69" fmla="*/ 2147483647 h 91"/>
                <a:gd name="T70" fmla="*/ 2147483647 w 67"/>
                <a:gd name="T71" fmla="*/ 2147483647 h 91"/>
                <a:gd name="T72" fmla="*/ 0 w 67"/>
                <a:gd name="T73" fmla="*/ 2147483647 h 91"/>
                <a:gd name="T74" fmla="*/ 2147483647 w 67"/>
                <a:gd name="T75" fmla="*/ 2147483647 h 91"/>
                <a:gd name="T76" fmla="*/ 2147483647 w 67"/>
                <a:gd name="T77" fmla="*/ 2147483647 h 91"/>
                <a:gd name="T78" fmla="*/ 2147483647 w 67"/>
                <a:gd name="T79" fmla="*/ 2147483647 h 91"/>
                <a:gd name="T80" fmla="*/ 2147483647 w 67"/>
                <a:gd name="T81" fmla="*/ 2147483647 h 91"/>
                <a:gd name="T82" fmla="*/ 2147483647 w 67"/>
                <a:gd name="T83" fmla="*/ 2147483647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91"/>
                <a:gd name="T128" fmla="*/ 67 w 67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91">
                  <a:moveTo>
                    <a:pt x="0" y="66"/>
                  </a:moveTo>
                  <a:cubicBezTo>
                    <a:pt x="4" y="67"/>
                    <a:pt x="5" y="71"/>
                    <a:pt x="6" y="76"/>
                  </a:cubicBezTo>
                  <a:cubicBezTo>
                    <a:pt x="6" y="75"/>
                    <a:pt x="12" y="79"/>
                    <a:pt x="16" y="77"/>
                  </a:cubicBezTo>
                  <a:cubicBezTo>
                    <a:pt x="23" y="77"/>
                    <a:pt x="18" y="89"/>
                    <a:pt x="33" y="88"/>
                  </a:cubicBezTo>
                  <a:cubicBezTo>
                    <a:pt x="40" y="82"/>
                    <a:pt x="39" y="87"/>
                    <a:pt x="46" y="89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0" y="89"/>
                    <a:pt x="51" y="89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3" y="91"/>
                    <a:pt x="53" y="91"/>
                    <a:pt x="53" y="90"/>
                  </a:cubicBezTo>
                  <a:cubicBezTo>
                    <a:pt x="55" y="89"/>
                    <a:pt x="57" y="89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79"/>
                    <a:pt x="65" y="71"/>
                    <a:pt x="65" y="69"/>
                  </a:cubicBezTo>
                  <a:cubicBezTo>
                    <a:pt x="60" y="64"/>
                    <a:pt x="64" y="60"/>
                    <a:pt x="62" y="54"/>
                  </a:cubicBezTo>
                  <a:cubicBezTo>
                    <a:pt x="60" y="48"/>
                    <a:pt x="60" y="49"/>
                    <a:pt x="62" y="43"/>
                  </a:cubicBezTo>
                  <a:cubicBezTo>
                    <a:pt x="63" y="41"/>
                    <a:pt x="64" y="38"/>
                    <a:pt x="64" y="36"/>
                  </a:cubicBezTo>
                  <a:cubicBezTo>
                    <a:pt x="62" y="35"/>
                    <a:pt x="60" y="32"/>
                    <a:pt x="60" y="31"/>
                  </a:cubicBezTo>
                  <a:cubicBezTo>
                    <a:pt x="60" y="24"/>
                    <a:pt x="67" y="31"/>
                    <a:pt x="64" y="19"/>
                  </a:cubicBezTo>
                  <a:cubicBezTo>
                    <a:pt x="62" y="17"/>
                    <a:pt x="62" y="17"/>
                    <a:pt x="61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5" y="14"/>
                    <a:pt x="52" y="17"/>
                    <a:pt x="52" y="9"/>
                  </a:cubicBezTo>
                  <a:cubicBezTo>
                    <a:pt x="51" y="6"/>
                    <a:pt x="47" y="2"/>
                    <a:pt x="46" y="0"/>
                  </a:cubicBezTo>
                  <a:cubicBezTo>
                    <a:pt x="42" y="0"/>
                    <a:pt x="39" y="1"/>
                    <a:pt x="36" y="2"/>
                  </a:cubicBezTo>
                  <a:cubicBezTo>
                    <a:pt x="36" y="2"/>
                    <a:pt x="36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4"/>
                    <a:pt x="34" y="6"/>
                    <a:pt x="34" y="7"/>
                  </a:cubicBezTo>
                  <a:cubicBezTo>
                    <a:pt x="31" y="8"/>
                    <a:pt x="29" y="7"/>
                    <a:pt x="27" y="7"/>
                  </a:cubicBezTo>
                  <a:cubicBezTo>
                    <a:pt x="24" y="10"/>
                    <a:pt x="26" y="12"/>
                    <a:pt x="23" y="14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1" y="15"/>
                    <a:pt x="19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20"/>
                    <a:pt x="9" y="21"/>
                    <a:pt x="8" y="22"/>
                  </a:cubicBezTo>
                  <a:cubicBezTo>
                    <a:pt x="8" y="26"/>
                    <a:pt x="2" y="30"/>
                    <a:pt x="2" y="36"/>
                  </a:cubicBezTo>
                  <a:cubicBezTo>
                    <a:pt x="7" y="40"/>
                    <a:pt x="4" y="55"/>
                    <a:pt x="2" y="61"/>
                  </a:cubicBezTo>
                  <a:cubicBezTo>
                    <a:pt x="2" y="63"/>
                    <a:pt x="0" y="63"/>
                    <a:pt x="0" y="66"/>
                  </a:cubicBezTo>
                  <a:close/>
                  <a:moveTo>
                    <a:pt x="50" y="63"/>
                  </a:moveTo>
                  <a:cubicBezTo>
                    <a:pt x="51" y="63"/>
                    <a:pt x="52" y="64"/>
                    <a:pt x="52" y="65"/>
                  </a:cubicBezTo>
                  <a:cubicBezTo>
                    <a:pt x="52" y="66"/>
                    <a:pt x="51" y="67"/>
                    <a:pt x="50" y="67"/>
                  </a:cubicBezTo>
                  <a:cubicBezTo>
                    <a:pt x="49" y="67"/>
                    <a:pt x="48" y="66"/>
                    <a:pt x="48" y="65"/>
                  </a:cubicBezTo>
                  <a:cubicBezTo>
                    <a:pt x="48" y="64"/>
                    <a:pt x="49" y="63"/>
                    <a:pt x="50" y="63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Freeform 9"/>
            <p:cNvSpPr>
              <a:spLocks noEditPoints="1"/>
            </p:cNvSpPr>
            <p:nvPr/>
          </p:nvSpPr>
          <p:spPr bwMode="auto">
            <a:xfrm>
              <a:off x="1397000" y="2808288"/>
              <a:ext cx="1171575" cy="1101725"/>
            </a:xfrm>
            <a:custGeom>
              <a:avLst/>
              <a:gdLst>
                <a:gd name="T0" fmla="*/ 2147483647 w 131"/>
                <a:gd name="T1" fmla="*/ 2147483647 h 123"/>
                <a:gd name="T2" fmla="*/ 2147483647 w 131"/>
                <a:gd name="T3" fmla="*/ 2147483647 h 123"/>
                <a:gd name="T4" fmla="*/ 2147483647 w 131"/>
                <a:gd name="T5" fmla="*/ 2147483647 h 123"/>
                <a:gd name="T6" fmla="*/ 2147483647 w 131"/>
                <a:gd name="T7" fmla="*/ 2147483647 h 123"/>
                <a:gd name="T8" fmla="*/ 2147483647 w 131"/>
                <a:gd name="T9" fmla="*/ 2147483647 h 123"/>
                <a:gd name="T10" fmla="*/ 2147483647 w 131"/>
                <a:gd name="T11" fmla="*/ 2147483647 h 123"/>
                <a:gd name="T12" fmla="*/ 2147483647 w 131"/>
                <a:gd name="T13" fmla="*/ 2147483647 h 123"/>
                <a:gd name="T14" fmla="*/ 2147483647 w 131"/>
                <a:gd name="T15" fmla="*/ 2147483647 h 123"/>
                <a:gd name="T16" fmla="*/ 2147483647 w 131"/>
                <a:gd name="T17" fmla="*/ 2147483647 h 123"/>
                <a:gd name="T18" fmla="*/ 2147483647 w 131"/>
                <a:gd name="T19" fmla="*/ 2147483647 h 123"/>
                <a:gd name="T20" fmla="*/ 2147483647 w 131"/>
                <a:gd name="T21" fmla="*/ 2147483647 h 123"/>
                <a:gd name="T22" fmla="*/ 2147483647 w 131"/>
                <a:gd name="T23" fmla="*/ 2147483647 h 123"/>
                <a:gd name="T24" fmla="*/ 2147483647 w 131"/>
                <a:gd name="T25" fmla="*/ 2147483647 h 123"/>
                <a:gd name="T26" fmla="*/ 2147483647 w 131"/>
                <a:gd name="T27" fmla="*/ 2147483647 h 123"/>
                <a:gd name="T28" fmla="*/ 2147483647 w 131"/>
                <a:gd name="T29" fmla="*/ 2147483647 h 123"/>
                <a:gd name="T30" fmla="*/ 2147483647 w 131"/>
                <a:gd name="T31" fmla="*/ 2147483647 h 123"/>
                <a:gd name="T32" fmla="*/ 2147483647 w 131"/>
                <a:gd name="T33" fmla="*/ 2147483647 h 123"/>
                <a:gd name="T34" fmla="*/ 2147483647 w 131"/>
                <a:gd name="T35" fmla="*/ 2147483647 h 123"/>
                <a:gd name="T36" fmla="*/ 2147483647 w 131"/>
                <a:gd name="T37" fmla="*/ 2147483647 h 123"/>
                <a:gd name="T38" fmla="*/ 2147483647 w 131"/>
                <a:gd name="T39" fmla="*/ 2147483647 h 123"/>
                <a:gd name="T40" fmla="*/ 2147483647 w 131"/>
                <a:gd name="T41" fmla="*/ 2147483647 h 123"/>
                <a:gd name="T42" fmla="*/ 2147483647 w 131"/>
                <a:gd name="T43" fmla="*/ 2147483647 h 123"/>
                <a:gd name="T44" fmla="*/ 2147483647 w 131"/>
                <a:gd name="T45" fmla="*/ 2147483647 h 123"/>
                <a:gd name="T46" fmla="*/ 2147483647 w 131"/>
                <a:gd name="T47" fmla="*/ 2147483647 h 123"/>
                <a:gd name="T48" fmla="*/ 2147483647 w 131"/>
                <a:gd name="T49" fmla="*/ 2147483647 h 123"/>
                <a:gd name="T50" fmla="*/ 2147483647 w 131"/>
                <a:gd name="T51" fmla="*/ 2147483647 h 123"/>
                <a:gd name="T52" fmla="*/ 2147483647 w 131"/>
                <a:gd name="T53" fmla="*/ 2147483647 h 123"/>
                <a:gd name="T54" fmla="*/ 2147483647 w 131"/>
                <a:gd name="T55" fmla="*/ 2147483647 h 123"/>
                <a:gd name="T56" fmla="*/ 2147483647 w 131"/>
                <a:gd name="T57" fmla="*/ 2147483647 h 123"/>
                <a:gd name="T58" fmla="*/ 2147483647 w 131"/>
                <a:gd name="T59" fmla="*/ 2147483647 h 123"/>
                <a:gd name="T60" fmla="*/ 2147483647 w 131"/>
                <a:gd name="T61" fmla="*/ 2147483647 h 123"/>
                <a:gd name="T62" fmla="*/ 2147483647 w 131"/>
                <a:gd name="T63" fmla="*/ 2147483647 h 123"/>
                <a:gd name="T64" fmla="*/ 2147483647 w 131"/>
                <a:gd name="T65" fmla="*/ 2147483647 h 123"/>
                <a:gd name="T66" fmla="*/ 2147483647 w 131"/>
                <a:gd name="T67" fmla="*/ 2147483647 h 123"/>
                <a:gd name="T68" fmla="*/ 2147483647 w 131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23"/>
                <a:gd name="T107" fmla="*/ 131 w 131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23">
                  <a:moveTo>
                    <a:pt x="1" y="83"/>
                  </a:moveTo>
                  <a:cubicBezTo>
                    <a:pt x="1" y="80"/>
                    <a:pt x="0" y="78"/>
                    <a:pt x="2" y="75"/>
                  </a:cubicBezTo>
                  <a:cubicBezTo>
                    <a:pt x="3" y="69"/>
                    <a:pt x="8" y="63"/>
                    <a:pt x="8" y="58"/>
                  </a:cubicBezTo>
                  <a:cubicBezTo>
                    <a:pt x="7" y="57"/>
                    <a:pt x="6" y="57"/>
                    <a:pt x="5" y="57"/>
                  </a:cubicBezTo>
                  <a:cubicBezTo>
                    <a:pt x="5" y="57"/>
                    <a:pt x="5" y="57"/>
                    <a:pt x="5" y="56"/>
                  </a:cubicBezTo>
                  <a:cubicBezTo>
                    <a:pt x="3" y="56"/>
                    <a:pt x="2" y="57"/>
                    <a:pt x="1" y="57"/>
                  </a:cubicBezTo>
                  <a:cubicBezTo>
                    <a:pt x="1" y="55"/>
                    <a:pt x="2" y="53"/>
                    <a:pt x="2" y="50"/>
                  </a:cubicBezTo>
                  <a:cubicBezTo>
                    <a:pt x="2" y="42"/>
                    <a:pt x="3" y="39"/>
                    <a:pt x="9" y="34"/>
                  </a:cubicBezTo>
                  <a:cubicBezTo>
                    <a:pt x="12" y="34"/>
                    <a:pt x="13" y="33"/>
                    <a:pt x="14" y="32"/>
                  </a:cubicBezTo>
                  <a:cubicBezTo>
                    <a:pt x="15" y="32"/>
                    <a:pt x="16" y="32"/>
                    <a:pt x="18" y="33"/>
                  </a:cubicBezTo>
                  <a:cubicBezTo>
                    <a:pt x="18" y="32"/>
                    <a:pt x="18" y="33"/>
                    <a:pt x="18" y="32"/>
                  </a:cubicBezTo>
                  <a:cubicBezTo>
                    <a:pt x="21" y="33"/>
                    <a:pt x="22" y="33"/>
                    <a:pt x="24" y="37"/>
                  </a:cubicBezTo>
                  <a:lnTo>
                    <a:pt x="25" y="37"/>
                  </a:lnTo>
                  <a:cubicBezTo>
                    <a:pt x="25" y="37"/>
                    <a:pt x="26" y="37"/>
                    <a:pt x="27" y="36"/>
                  </a:cubicBezTo>
                  <a:cubicBezTo>
                    <a:pt x="28" y="30"/>
                    <a:pt x="31" y="32"/>
                    <a:pt x="31" y="26"/>
                  </a:cubicBezTo>
                  <a:cubicBezTo>
                    <a:pt x="24" y="22"/>
                    <a:pt x="23" y="12"/>
                    <a:pt x="32" y="10"/>
                  </a:cubicBezTo>
                  <a:cubicBezTo>
                    <a:pt x="35" y="10"/>
                    <a:pt x="35" y="10"/>
                    <a:pt x="37" y="8"/>
                  </a:cubicBezTo>
                  <a:cubicBezTo>
                    <a:pt x="41" y="9"/>
                    <a:pt x="43" y="10"/>
                    <a:pt x="47" y="12"/>
                  </a:cubicBezTo>
                  <a:cubicBezTo>
                    <a:pt x="52" y="12"/>
                    <a:pt x="56" y="13"/>
                    <a:pt x="62" y="15"/>
                  </a:cubicBezTo>
                  <a:cubicBezTo>
                    <a:pt x="69" y="12"/>
                    <a:pt x="63" y="0"/>
                    <a:pt x="76" y="5"/>
                  </a:cubicBezTo>
                  <a:cubicBezTo>
                    <a:pt x="83" y="8"/>
                    <a:pt x="93" y="10"/>
                    <a:pt x="98" y="4"/>
                  </a:cubicBezTo>
                  <a:cubicBezTo>
                    <a:pt x="97" y="5"/>
                    <a:pt x="98" y="7"/>
                    <a:pt x="98" y="9"/>
                  </a:cubicBezTo>
                  <a:cubicBezTo>
                    <a:pt x="99" y="12"/>
                    <a:pt x="101" y="14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9"/>
                    <a:pt x="103" y="22"/>
                    <a:pt x="106" y="26"/>
                  </a:cubicBezTo>
                  <a:cubicBezTo>
                    <a:pt x="106" y="26"/>
                    <a:pt x="107" y="26"/>
                    <a:pt x="107" y="27"/>
                  </a:cubicBezTo>
                  <a:cubicBezTo>
                    <a:pt x="107" y="29"/>
                    <a:pt x="106" y="30"/>
                    <a:pt x="105" y="33"/>
                  </a:cubicBezTo>
                  <a:cubicBezTo>
                    <a:pt x="105" y="37"/>
                    <a:pt x="100" y="43"/>
                    <a:pt x="101" y="46"/>
                  </a:cubicBezTo>
                  <a:cubicBezTo>
                    <a:pt x="103" y="46"/>
                    <a:pt x="104" y="45"/>
                    <a:pt x="106" y="44"/>
                  </a:cubicBezTo>
                  <a:cubicBezTo>
                    <a:pt x="109" y="44"/>
                    <a:pt x="113" y="45"/>
                    <a:pt x="117" y="45"/>
                  </a:cubicBezTo>
                  <a:cubicBezTo>
                    <a:pt x="117" y="45"/>
                    <a:pt x="117" y="46"/>
                    <a:pt x="117" y="47"/>
                  </a:cubicBezTo>
                  <a:cubicBezTo>
                    <a:pt x="117" y="48"/>
                    <a:pt x="116" y="48"/>
                    <a:pt x="115" y="50"/>
                  </a:cubicBezTo>
                  <a:cubicBezTo>
                    <a:pt x="117" y="55"/>
                    <a:pt x="124" y="57"/>
                    <a:pt x="130" y="60"/>
                  </a:cubicBezTo>
                  <a:cubicBezTo>
                    <a:pt x="130" y="62"/>
                    <a:pt x="130" y="63"/>
                    <a:pt x="130" y="66"/>
                  </a:cubicBezTo>
                  <a:cubicBezTo>
                    <a:pt x="124" y="67"/>
                    <a:pt x="123" y="67"/>
                    <a:pt x="123" y="72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4"/>
                    <a:pt x="124" y="73"/>
                    <a:pt x="124" y="77"/>
                  </a:cubicBezTo>
                  <a:cubicBezTo>
                    <a:pt x="131" y="81"/>
                    <a:pt x="123" y="85"/>
                    <a:pt x="130" y="90"/>
                  </a:cubicBezTo>
                  <a:cubicBezTo>
                    <a:pt x="130" y="91"/>
                    <a:pt x="130" y="90"/>
                    <a:pt x="131" y="90"/>
                  </a:cubicBezTo>
                  <a:cubicBezTo>
                    <a:pt x="131" y="91"/>
                    <a:pt x="131" y="92"/>
                    <a:pt x="131" y="93"/>
                  </a:cubicBezTo>
                  <a:cubicBezTo>
                    <a:pt x="131" y="93"/>
                    <a:pt x="130" y="94"/>
                    <a:pt x="129" y="95"/>
                  </a:cubicBezTo>
                  <a:cubicBezTo>
                    <a:pt x="119" y="95"/>
                    <a:pt x="116" y="98"/>
                    <a:pt x="120" y="110"/>
                  </a:cubicBezTo>
                  <a:cubicBezTo>
                    <a:pt x="123" y="111"/>
                    <a:pt x="126" y="112"/>
                    <a:pt x="129" y="113"/>
                  </a:cubicBezTo>
                  <a:cubicBezTo>
                    <a:pt x="129" y="114"/>
                    <a:pt x="128" y="115"/>
                    <a:pt x="128" y="116"/>
                  </a:cubicBezTo>
                  <a:cubicBezTo>
                    <a:pt x="125" y="118"/>
                    <a:pt x="122" y="120"/>
                    <a:pt x="118" y="120"/>
                  </a:cubicBezTo>
                  <a:cubicBezTo>
                    <a:pt x="116" y="118"/>
                    <a:pt x="103" y="119"/>
                    <a:pt x="101" y="119"/>
                  </a:cubicBezTo>
                  <a:cubicBezTo>
                    <a:pt x="99" y="121"/>
                    <a:pt x="93" y="118"/>
                    <a:pt x="93" y="117"/>
                  </a:cubicBezTo>
                  <a:cubicBezTo>
                    <a:pt x="83" y="115"/>
                    <a:pt x="79" y="123"/>
                    <a:pt x="68" y="118"/>
                  </a:cubicBezTo>
                  <a:cubicBezTo>
                    <a:pt x="65" y="116"/>
                    <a:pt x="63" y="115"/>
                    <a:pt x="61" y="114"/>
                  </a:cubicBezTo>
                  <a:cubicBezTo>
                    <a:pt x="61" y="115"/>
                    <a:pt x="61" y="115"/>
                    <a:pt x="61" y="116"/>
                  </a:cubicBezTo>
                  <a:cubicBezTo>
                    <a:pt x="58" y="116"/>
                    <a:pt x="58" y="117"/>
                    <a:pt x="56" y="117"/>
                  </a:cubicBezTo>
                  <a:cubicBezTo>
                    <a:pt x="55" y="117"/>
                    <a:pt x="55" y="116"/>
                    <a:pt x="55" y="115"/>
                  </a:cubicBezTo>
                  <a:cubicBezTo>
                    <a:pt x="59" y="111"/>
                    <a:pt x="49" y="100"/>
                    <a:pt x="48" y="99"/>
                  </a:cubicBezTo>
                  <a:cubicBezTo>
                    <a:pt x="46" y="94"/>
                    <a:pt x="46" y="91"/>
                    <a:pt x="43" y="89"/>
                  </a:cubicBezTo>
                  <a:cubicBezTo>
                    <a:pt x="41" y="85"/>
                    <a:pt x="42" y="82"/>
                    <a:pt x="40" y="79"/>
                  </a:cubicBezTo>
                  <a:cubicBezTo>
                    <a:pt x="31" y="74"/>
                    <a:pt x="28" y="77"/>
                    <a:pt x="28" y="86"/>
                  </a:cubicBezTo>
                  <a:cubicBezTo>
                    <a:pt x="25" y="88"/>
                    <a:pt x="25" y="88"/>
                    <a:pt x="24" y="90"/>
                  </a:cubicBezTo>
                  <a:cubicBezTo>
                    <a:pt x="21" y="92"/>
                    <a:pt x="17" y="90"/>
                    <a:pt x="17" y="87"/>
                  </a:cubicBezTo>
                  <a:lnTo>
                    <a:pt x="16" y="86"/>
                  </a:lnTo>
                  <a:cubicBezTo>
                    <a:pt x="15" y="85"/>
                    <a:pt x="15" y="85"/>
                    <a:pt x="14" y="85"/>
                  </a:cubicBezTo>
                  <a:cubicBezTo>
                    <a:pt x="12" y="86"/>
                    <a:pt x="11" y="87"/>
                    <a:pt x="9" y="87"/>
                  </a:cubicBezTo>
                  <a:cubicBezTo>
                    <a:pt x="6" y="86"/>
                    <a:pt x="2" y="84"/>
                    <a:pt x="1" y="83"/>
                  </a:cubicBezTo>
                  <a:close/>
                  <a:moveTo>
                    <a:pt x="121" y="110"/>
                  </a:moveTo>
                  <a:cubicBezTo>
                    <a:pt x="121" y="110"/>
                    <a:pt x="121" y="110"/>
                    <a:pt x="121" y="110"/>
                  </a:cubicBezTo>
                  <a:moveTo>
                    <a:pt x="130" y="66"/>
                  </a:moveTo>
                  <a:cubicBezTo>
                    <a:pt x="130" y="66"/>
                    <a:pt x="130" y="66"/>
                    <a:pt x="130" y="66"/>
                  </a:cubicBezTo>
                  <a:moveTo>
                    <a:pt x="89" y="59"/>
                  </a:moveTo>
                  <a:cubicBezTo>
                    <a:pt x="90" y="59"/>
                    <a:pt x="91" y="60"/>
                    <a:pt x="91" y="61"/>
                  </a:cubicBezTo>
                  <a:cubicBezTo>
                    <a:pt x="91" y="62"/>
                    <a:pt x="90" y="63"/>
                    <a:pt x="89" y="63"/>
                  </a:cubicBezTo>
                  <a:cubicBezTo>
                    <a:pt x="88" y="63"/>
                    <a:pt x="87" y="62"/>
                    <a:pt x="87" y="61"/>
                  </a:cubicBezTo>
                  <a:cubicBezTo>
                    <a:pt x="87" y="60"/>
                    <a:pt x="88" y="59"/>
                    <a:pt x="89" y="59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Freeform 10"/>
            <p:cNvSpPr>
              <a:spLocks noEditPoints="1"/>
            </p:cNvSpPr>
            <p:nvPr/>
          </p:nvSpPr>
          <p:spPr bwMode="auto">
            <a:xfrm>
              <a:off x="2265363" y="2190750"/>
              <a:ext cx="1092200" cy="1047750"/>
            </a:xfrm>
            <a:custGeom>
              <a:avLst/>
              <a:gdLst>
                <a:gd name="T0" fmla="*/ 2147483647 w 122"/>
                <a:gd name="T1" fmla="*/ 0 h 117"/>
                <a:gd name="T2" fmla="*/ 2147483647 w 122"/>
                <a:gd name="T3" fmla="*/ 2147483647 h 117"/>
                <a:gd name="T4" fmla="*/ 2147483647 w 122"/>
                <a:gd name="T5" fmla="*/ 2147483647 h 117"/>
                <a:gd name="T6" fmla="*/ 2147483647 w 122"/>
                <a:gd name="T7" fmla="*/ 2147483647 h 117"/>
                <a:gd name="T8" fmla="*/ 2147483647 w 122"/>
                <a:gd name="T9" fmla="*/ 2147483647 h 117"/>
                <a:gd name="T10" fmla="*/ 2147483647 w 122"/>
                <a:gd name="T11" fmla="*/ 2147483647 h 117"/>
                <a:gd name="T12" fmla="*/ 2147483647 w 122"/>
                <a:gd name="T13" fmla="*/ 2147483647 h 117"/>
                <a:gd name="T14" fmla="*/ 2147483647 w 122"/>
                <a:gd name="T15" fmla="*/ 2147483647 h 117"/>
                <a:gd name="T16" fmla="*/ 2147483647 w 122"/>
                <a:gd name="T17" fmla="*/ 2147483647 h 117"/>
                <a:gd name="T18" fmla="*/ 2147483647 w 122"/>
                <a:gd name="T19" fmla="*/ 2147483647 h 117"/>
                <a:gd name="T20" fmla="*/ 2147483647 w 122"/>
                <a:gd name="T21" fmla="*/ 2147483647 h 117"/>
                <a:gd name="T22" fmla="*/ 2147483647 w 122"/>
                <a:gd name="T23" fmla="*/ 2147483647 h 117"/>
                <a:gd name="T24" fmla="*/ 2147483647 w 122"/>
                <a:gd name="T25" fmla="*/ 2147483647 h 117"/>
                <a:gd name="T26" fmla="*/ 2147483647 w 122"/>
                <a:gd name="T27" fmla="*/ 2147483647 h 117"/>
                <a:gd name="T28" fmla="*/ 2147483647 w 122"/>
                <a:gd name="T29" fmla="*/ 2147483647 h 117"/>
                <a:gd name="T30" fmla="*/ 2147483647 w 122"/>
                <a:gd name="T31" fmla="*/ 2147483647 h 117"/>
                <a:gd name="T32" fmla="*/ 2147483647 w 122"/>
                <a:gd name="T33" fmla="*/ 2147483647 h 117"/>
                <a:gd name="T34" fmla="*/ 2147483647 w 122"/>
                <a:gd name="T35" fmla="*/ 2147483647 h 117"/>
                <a:gd name="T36" fmla="*/ 2147483647 w 122"/>
                <a:gd name="T37" fmla="*/ 2147483647 h 117"/>
                <a:gd name="T38" fmla="*/ 2147483647 w 122"/>
                <a:gd name="T39" fmla="*/ 2147483647 h 117"/>
                <a:gd name="T40" fmla="*/ 2147483647 w 122"/>
                <a:gd name="T41" fmla="*/ 2147483647 h 117"/>
                <a:gd name="T42" fmla="*/ 2147483647 w 122"/>
                <a:gd name="T43" fmla="*/ 2147483647 h 117"/>
                <a:gd name="T44" fmla="*/ 2147483647 w 122"/>
                <a:gd name="T45" fmla="*/ 2147483647 h 117"/>
                <a:gd name="T46" fmla="*/ 2147483647 w 122"/>
                <a:gd name="T47" fmla="*/ 2147483647 h 117"/>
                <a:gd name="T48" fmla="*/ 2147483647 w 122"/>
                <a:gd name="T49" fmla="*/ 2147483647 h 117"/>
                <a:gd name="T50" fmla="*/ 2147483647 w 122"/>
                <a:gd name="T51" fmla="*/ 2147483647 h 117"/>
                <a:gd name="T52" fmla="*/ 2147483647 w 122"/>
                <a:gd name="T53" fmla="*/ 2147483647 h 117"/>
                <a:gd name="T54" fmla="*/ 2147483647 w 122"/>
                <a:gd name="T55" fmla="*/ 2147483647 h 117"/>
                <a:gd name="T56" fmla="*/ 2147483647 w 122"/>
                <a:gd name="T57" fmla="*/ 2147483647 h 117"/>
                <a:gd name="T58" fmla="*/ 2147483647 w 122"/>
                <a:gd name="T59" fmla="*/ 2147483647 h 117"/>
                <a:gd name="T60" fmla="*/ 2147483647 w 122"/>
                <a:gd name="T61" fmla="*/ 2147483647 h 117"/>
                <a:gd name="T62" fmla="*/ 2147483647 w 122"/>
                <a:gd name="T63" fmla="*/ 2147483647 h 117"/>
                <a:gd name="T64" fmla="*/ 2147483647 w 122"/>
                <a:gd name="T65" fmla="*/ 2147483647 h 117"/>
                <a:gd name="T66" fmla="*/ 2147483647 w 122"/>
                <a:gd name="T67" fmla="*/ 2147483647 h 117"/>
                <a:gd name="T68" fmla="*/ 2147483647 w 122"/>
                <a:gd name="T69" fmla="*/ 2147483647 h 117"/>
                <a:gd name="T70" fmla="*/ 2147483647 w 122"/>
                <a:gd name="T71" fmla="*/ 2147483647 h 117"/>
                <a:gd name="T72" fmla="*/ 2147483647 w 122"/>
                <a:gd name="T73" fmla="*/ 2147483647 h 117"/>
                <a:gd name="T74" fmla="*/ 2147483647 w 122"/>
                <a:gd name="T75" fmla="*/ 2147483647 h 117"/>
                <a:gd name="T76" fmla="*/ 2147483647 w 122"/>
                <a:gd name="T77" fmla="*/ 2147483647 h 117"/>
                <a:gd name="T78" fmla="*/ 2147483647 w 122"/>
                <a:gd name="T79" fmla="*/ 2147483647 h 117"/>
                <a:gd name="T80" fmla="*/ 2147483647 w 122"/>
                <a:gd name="T81" fmla="*/ 2147483647 h 117"/>
                <a:gd name="T82" fmla="*/ 2147483647 w 122"/>
                <a:gd name="T83" fmla="*/ 2147483647 h 117"/>
                <a:gd name="T84" fmla="*/ 2147483647 w 122"/>
                <a:gd name="T85" fmla="*/ 0 h 117"/>
                <a:gd name="T86" fmla="*/ 2147483647 w 122"/>
                <a:gd name="T87" fmla="*/ 0 h 117"/>
                <a:gd name="T88" fmla="*/ 2147483647 w 122"/>
                <a:gd name="T89" fmla="*/ 0 h 117"/>
                <a:gd name="T90" fmla="*/ 2147483647 w 122"/>
                <a:gd name="T91" fmla="*/ 2147483647 h 117"/>
                <a:gd name="T92" fmla="*/ 2147483647 w 122"/>
                <a:gd name="T93" fmla="*/ 2147483647 h 117"/>
                <a:gd name="T94" fmla="*/ 2147483647 w 122"/>
                <a:gd name="T95" fmla="*/ 2147483647 h 117"/>
                <a:gd name="T96" fmla="*/ 2147483647 w 122"/>
                <a:gd name="T97" fmla="*/ 2147483647 h 117"/>
                <a:gd name="T98" fmla="*/ 2147483647 w 122"/>
                <a:gd name="T99" fmla="*/ 2147483647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117"/>
                <a:gd name="T152" fmla="*/ 122 w 122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117">
                  <a:moveTo>
                    <a:pt x="51" y="0"/>
                  </a:moveTo>
                  <a:cubicBezTo>
                    <a:pt x="38" y="2"/>
                    <a:pt x="35" y="14"/>
                    <a:pt x="26" y="23"/>
                  </a:cubicBezTo>
                  <a:cubicBezTo>
                    <a:pt x="22" y="26"/>
                    <a:pt x="21" y="25"/>
                    <a:pt x="17" y="30"/>
                  </a:cubicBezTo>
                  <a:cubicBezTo>
                    <a:pt x="16" y="34"/>
                    <a:pt x="20" y="33"/>
                    <a:pt x="21" y="39"/>
                  </a:cubicBezTo>
                  <a:cubicBezTo>
                    <a:pt x="21" y="39"/>
                    <a:pt x="21" y="40"/>
                    <a:pt x="21" y="41"/>
                  </a:cubicBezTo>
                  <a:cubicBezTo>
                    <a:pt x="21" y="48"/>
                    <a:pt x="20" y="47"/>
                    <a:pt x="13" y="52"/>
                  </a:cubicBezTo>
                  <a:cubicBezTo>
                    <a:pt x="13" y="60"/>
                    <a:pt x="9" y="60"/>
                    <a:pt x="6" y="66"/>
                  </a:cubicBezTo>
                  <a:cubicBezTo>
                    <a:pt x="5" y="67"/>
                    <a:pt x="2" y="71"/>
                    <a:pt x="1" y="73"/>
                  </a:cubicBezTo>
                  <a:cubicBezTo>
                    <a:pt x="0" y="74"/>
                    <a:pt x="1" y="76"/>
                    <a:pt x="1" y="78"/>
                  </a:cubicBezTo>
                  <a:cubicBezTo>
                    <a:pt x="2" y="81"/>
                    <a:pt x="4" y="83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5" y="88"/>
                    <a:pt x="6" y="91"/>
                    <a:pt x="9" y="95"/>
                  </a:cubicBezTo>
                  <a:cubicBezTo>
                    <a:pt x="9" y="95"/>
                    <a:pt x="10" y="95"/>
                    <a:pt x="10" y="95"/>
                  </a:cubicBezTo>
                  <a:cubicBezTo>
                    <a:pt x="10" y="95"/>
                    <a:pt x="10" y="95"/>
                    <a:pt x="10" y="94"/>
                  </a:cubicBezTo>
                  <a:cubicBezTo>
                    <a:pt x="12" y="94"/>
                    <a:pt x="19" y="97"/>
                    <a:pt x="21" y="95"/>
                  </a:cubicBezTo>
                  <a:cubicBezTo>
                    <a:pt x="22" y="96"/>
                    <a:pt x="22" y="96"/>
                    <a:pt x="23" y="96"/>
                  </a:cubicBezTo>
                  <a:lnTo>
                    <a:pt x="24" y="96"/>
                  </a:lnTo>
                  <a:cubicBezTo>
                    <a:pt x="29" y="99"/>
                    <a:pt x="33" y="95"/>
                    <a:pt x="40" y="99"/>
                  </a:cubicBezTo>
                  <a:cubicBezTo>
                    <a:pt x="40" y="99"/>
                    <a:pt x="40" y="100"/>
                    <a:pt x="41" y="100"/>
                  </a:cubicBezTo>
                  <a:cubicBezTo>
                    <a:pt x="41" y="100"/>
                    <a:pt x="42" y="100"/>
                    <a:pt x="43" y="100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4" y="102"/>
                    <a:pt x="45" y="102"/>
                    <a:pt x="46" y="101"/>
                  </a:cubicBezTo>
                  <a:cubicBezTo>
                    <a:pt x="47" y="103"/>
                    <a:pt x="51" y="102"/>
                    <a:pt x="53" y="103"/>
                  </a:cubicBezTo>
                  <a:cubicBezTo>
                    <a:pt x="53" y="103"/>
                    <a:pt x="54" y="103"/>
                    <a:pt x="54" y="104"/>
                  </a:cubicBezTo>
                  <a:cubicBezTo>
                    <a:pt x="54" y="104"/>
                    <a:pt x="54" y="105"/>
                    <a:pt x="53" y="105"/>
                  </a:cubicBezTo>
                  <a:cubicBezTo>
                    <a:pt x="55" y="110"/>
                    <a:pt x="56" y="108"/>
                    <a:pt x="62" y="107"/>
                  </a:cubicBezTo>
                  <a:cubicBezTo>
                    <a:pt x="65" y="108"/>
                    <a:pt x="68" y="110"/>
                    <a:pt x="71" y="110"/>
                  </a:cubicBezTo>
                  <a:cubicBezTo>
                    <a:pt x="77" y="109"/>
                    <a:pt x="81" y="113"/>
                    <a:pt x="87" y="116"/>
                  </a:cubicBezTo>
                  <a:lnTo>
                    <a:pt x="88" y="117"/>
                  </a:lnTo>
                  <a:cubicBezTo>
                    <a:pt x="94" y="115"/>
                    <a:pt x="97" y="100"/>
                    <a:pt x="94" y="95"/>
                  </a:cubicBezTo>
                  <a:cubicBezTo>
                    <a:pt x="87" y="93"/>
                    <a:pt x="86" y="88"/>
                    <a:pt x="91" y="84"/>
                  </a:cubicBezTo>
                  <a:cubicBezTo>
                    <a:pt x="93" y="66"/>
                    <a:pt x="94" y="71"/>
                    <a:pt x="109" y="65"/>
                  </a:cubicBezTo>
                  <a:cubicBezTo>
                    <a:pt x="109" y="65"/>
                    <a:pt x="110" y="65"/>
                    <a:pt x="110" y="64"/>
                  </a:cubicBezTo>
                  <a:cubicBezTo>
                    <a:pt x="111" y="55"/>
                    <a:pt x="119" y="49"/>
                    <a:pt x="122" y="41"/>
                  </a:cubicBezTo>
                  <a:lnTo>
                    <a:pt x="122" y="40"/>
                  </a:lnTo>
                  <a:cubicBezTo>
                    <a:pt x="122" y="36"/>
                    <a:pt x="119" y="34"/>
                    <a:pt x="116" y="34"/>
                  </a:cubicBezTo>
                  <a:cubicBezTo>
                    <a:pt x="105" y="40"/>
                    <a:pt x="102" y="28"/>
                    <a:pt x="101" y="29"/>
                  </a:cubicBezTo>
                  <a:cubicBezTo>
                    <a:pt x="101" y="28"/>
                    <a:pt x="101" y="28"/>
                    <a:pt x="100" y="28"/>
                  </a:cubicBezTo>
                  <a:cubicBezTo>
                    <a:pt x="95" y="28"/>
                    <a:pt x="75" y="31"/>
                    <a:pt x="73" y="24"/>
                  </a:cubicBezTo>
                  <a:cubicBezTo>
                    <a:pt x="71" y="21"/>
                    <a:pt x="60" y="13"/>
                    <a:pt x="68" y="10"/>
                  </a:cubicBezTo>
                  <a:cubicBezTo>
                    <a:pt x="70" y="10"/>
                    <a:pt x="72" y="10"/>
                    <a:pt x="74" y="9"/>
                  </a:cubicBezTo>
                  <a:cubicBezTo>
                    <a:pt x="75" y="8"/>
                    <a:pt x="74" y="5"/>
                    <a:pt x="74" y="5"/>
                  </a:cubicBezTo>
                  <a:cubicBezTo>
                    <a:pt x="69" y="5"/>
                    <a:pt x="65" y="3"/>
                    <a:pt x="64" y="0"/>
                  </a:cubicBezTo>
                  <a:cubicBezTo>
                    <a:pt x="62" y="0"/>
                    <a:pt x="63" y="0"/>
                    <a:pt x="60" y="0"/>
                  </a:cubicBezTo>
                  <a:cubicBezTo>
                    <a:pt x="59" y="0"/>
                    <a:pt x="54" y="0"/>
                    <a:pt x="51" y="0"/>
                  </a:cubicBezTo>
                  <a:close/>
                  <a:moveTo>
                    <a:pt x="60" y="55"/>
                  </a:moveTo>
                  <a:cubicBezTo>
                    <a:pt x="61" y="55"/>
                    <a:pt x="62" y="55"/>
                    <a:pt x="62" y="57"/>
                  </a:cubicBezTo>
                  <a:cubicBezTo>
                    <a:pt x="62" y="58"/>
                    <a:pt x="61" y="58"/>
                    <a:pt x="60" y="58"/>
                  </a:cubicBezTo>
                  <a:cubicBezTo>
                    <a:pt x="59" y="58"/>
                    <a:pt x="58" y="58"/>
                    <a:pt x="58" y="57"/>
                  </a:cubicBezTo>
                  <a:cubicBezTo>
                    <a:pt x="58" y="55"/>
                    <a:pt x="59" y="55"/>
                    <a:pt x="60" y="55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Freeform 11"/>
            <p:cNvSpPr>
              <a:spLocks noEditPoints="1"/>
            </p:cNvSpPr>
            <p:nvPr/>
          </p:nvSpPr>
          <p:spPr bwMode="auto">
            <a:xfrm>
              <a:off x="2720975" y="1654175"/>
              <a:ext cx="1119188" cy="895350"/>
            </a:xfrm>
            <a:custGeom>
              <a:avLst/>
              <a:gdLst>
                <a:gd name="T0" fmla="*/ 2147483647 w 125"/>
                <a:gd name="T1" fmla="*/ 2147483647 h 100"/>
                <a:gd name="T2" fmla="*/ 2147483647 w 125"/>
                <a:gd name="T3" fmla="*/ 2147483647 h 100"/>
                <a:gd name="T4" fmla="*/ 2147483647 w 125"/>
                <a:gd name="T5" fmla="*/ 2147483647 h 100"/>
                <a:gd name="T6" fmla="*/ 2147483647 w 125"/>
                <a:gd name="T7" fmla="*/ 2147483647 h 100"/>
                <a:gd name="T8" fmla="*/ 2147483647 w 125"/>
                <a:gd name="T9" fmla="*/ 2147483647 h 100"/>
                <a:gd name="T10" fmla="*/ 2147483647 w 125"/>
                <a:gd name="T11" fmla="*/ 2147483647 h 100"/>
                <a:gd name="T12" fmla="*/ 2147483647 w 125"/>
                <a:gd name="T13" fmla="*/ 2147483647 h 100"/>
                <a:gd name="T14" fmla="*/ 2147483647 w 125"/>
                <a:gd name="T15" fmla="*/ 2147483647 h 100"/>
                <a:gd name="T16" fmla="*/ 2147483647 w 125"/>
                <a:gd name="T17" fmla="*/ 2147483647 h 100"/>
                <a:gd name="T18" fmla="*/ 2147483647 w 125"/>
                <a:gd name="T19" fmla="*/ 2147483647 h 100"/>
                <a:gd name="T20" fmla="*/ 2147483647 w 125"/>
                <a:gd name="T21" fmla="*/ 2147483647 h 100"/>
                <a:gd name="T22" fmla="*/ 2147483647 w 125"/>
                <a:gd name="T23" fmla="*/ 2147483647 h 100"/>
                <a:gd name="T24" fmla="*/ 2147483647 w 125"/>
                <a:gd name="T25" fmla="*/ 2147483647 h 100"/>
                <a:gd name="T26" fmla="*/ 2147483647 w 125"/>
                <a:gd name="T27" fmla="*/ 2147483647 h 100"/>
                <a:gd name="T28" fmla="*/ 2147483647 w 125"/>
                <a:gd name="T29" fmla="*/ 2147483647 h 100"/>
                <a:gd name="T30" fmla="*/ 2147483647 w 125"/>
                <a:gd name="T31" fmla="*/ 2147483647 h 100"/>
                <a:gd name="T32" fmla="*/ 2147483647 w 125"/>
                <a:gd name="T33" fmla="*/ 2147483647 h 100"/>
                <a:gd name="T34" fmla="*/ 2147483647 w 125"/>
                <a:gd name="T35" fmla="*/ 2147483647 h 100"/>
                <a:gd name="T36" fmla="*/ 2147483647 w 125"/>
                <a:gd name="T37" fmla="*/ 2147483647 h 100"/>
                <a:gd name="T38" fmla="*/ 2147483647 w 125"/>
                <a:gd name="T39" fmla="*/ 2147483647 h 100"/>
                <a:gd name="T40" fmla="*/ 0 w 125"/>
                <a:gd name="T41" fmla="*/ 2147483647 h 100"/>
                <a:gd name="T42" fmla="*/ 2147483647 w 125"/>
                <a:gd name="T43" fmla="*/ 2147483647 h 100"/>
                <a:gd name="T44" fmla="*/ 2147483647 w 125"/>
                <a:gd name="T45" fmla="*/ 2147483647 h 100"/>
                <a:gd name="T46" fmla="*/ 2147483647 w 125"/>
                <a:gd name="T47" fmla="*/ 2147483647 h 100"/>
                <a:gd name="T48" fmla="*/ 2147483647 w 125"/>
                <a:gd name="T49" fmla="*/ 2147483647 h 100"/>
                <a:gd name="T50" fmla="*/ 2147483647 w 125"/>
                <a:gd name="T51" fmla="*/ 2147483647 h 100"/>
                <a:gd name="T52" fmla="*/ 2147483647 w 125"/>
                <a:gd name="T53" fmla="*/ 2147483647 h 100"/>
                <a:gd name="T54" fmla="*/ 2147483647 w 125"/>
                <a:gd name="T55" fmla="*/ 2147483647 h 100"/>
                <a:gd name="T56" fmla="*/ 2147483647 w 125"/>
                <a:gd name="T57" fmla="*/ 2147483647 h 100"/>
                <a:gd name="T58" fmla="*/ 2147483647 w 125"/>
                <a:gd name="T59" fmla="*/ 2147483647 h 100"/>
                <a:gd name="T60" fmla="*/ 2147483647 w 125"/>
                <a:gd name="T61" fmla="*/ 2147483647 h 100"/>
                <a:gd name="T62" fmla="*/ 2147483647 w 125"/>
                <a:gd name="T63" fmla="*/ 2147483647 h 100"/>
                <a:gd name="T64" fmla="*/ 2147483647 w 125"/>
                <a:gd name="T65" fmla="*/ 2147483647 h 100"/>
                <a:gd name="T66" fmla="*/ 2147483647 w 125"/>
                <a:gd name="T67" fmla="*/ 2147483647 h 100"/>
                <a:gd name="T68" fmla="*/ 2147483647 w 125"/>
                <a:gd name="T69" fmla="*/ 2147483647 h 100"/>
                <a:gd name="T70" fmla="*/ 2147483647 w 125"/>
                <a:gd name="T71" fmla="*/ 2147483647 h 100"/>
                <a:gd name="T72" fmla="*/ 2147483647 w 125"/>
                <a:gd name="T73" fmla="*/ 2147483647 h 100"/>
                <a:gd name="T74" fmla="*/ 2147483647 w 125"/>
                <a:gd name="T75" fmla="*/ 2147483647 h 100"/>
                <a:gd name="T76" fmla="*/ 2147483647 w 125"/>
                <a:gd name="T77" fmla="*/ 2147483647 h 100"/>
                <a:gd name="T78" fmla="*/ 2147483647 w 125"/>
                <a:gd name="T79" fmla="*/ 2147483647 h 100"/>
                <a:gd name="T80" fmla="*/ 2147483647 w 125"/>
                <a:gd name="T81" fmla="*/ 2147483647 h 100"/>
                <a:gd name="T82" fmla="*/ 2147483647 w 125"/>
                <a:gd name="T83" fmla="*/ 2147483647 h 100"/>
                <a:gd name="T84" fmla="*/ 2147483647 w 125"/>
                <a:gd name="T85" fmla="*/ 2147483647 h 100"/>
                <a:gd name="T86" fmla="*/ 2147483647 w 125"/>
                <a:gd name="T87" fmla="*/ 2147483647 h 100"/>
                <a:gd name="T88" fmla="*/ 2147483647 w 125"/>
                <a:gd name="T89" fmla="*/ 2147483647 h 100"/>
                <a:gd name="T90" fmla="*/ 2147483647 w 125"/>
                <a:gd name="T91" fmla="*/ 2147483647 h 100"/>
                <a:gd name="T92" fmla="*/ 2147483647 w 125"/>
                <a:gd name="T93" fmla="*/ 2147483647 h 100"/>
                <a:gd name="T94" fmla="*/ 2147483647 w 125"/>
                <a:gd name="T95" fmla="*/ 2147483647 h 100"/>
                <a:gd name="T96" fmla="*/ 2147483647 w 125"/>
                <a:gd name="T97" fmla="*/ 2147483647 h 100"/>
                <a:gd name="T98" fmla="*/ 2147483647 w 125"/>
                <a:gd name="T99" fmla="*/ 2147483647 h 100"/>
                <a:gd name="T100" fmla="*/ 2147483647 w 125"/>
                <a:gd name="T101" fmla="*/ 2147483647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00"/>
                <a:gd name="T155" fmla="*/ 125 w 125"/>
                <a:gd name="T156" fmla="*/ 100 h 1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00">
                  <a:moveTo>
                    <a:pt x="123" y="21"/>
                  </a:moveTo>
                  <a:cubicBezTo>
                    <a:pt x="124" y="19"/>
                    <a:pt x="125" y="18"/>
                    <a:pt x="125" y="16"/>
                  </a:cubicBezTo>
                  <a:cubicBezTo>
                    <a:pt x="121" y="16"/>
                    <a:pt x="118" y="20"/>
                    <a:pt x="114" y="19"/>
                  </a:cubicBezTo>
                  <a:cubicBezTo>
                    <a:pt x="113" y="19"/>
                    <a:pt x="111" y="19"/>
                    <a:pt x="110" y="19"/>
                  </a:cubicBezTo>
                  <a:cubicBezTo>
                    <a:pt x="104" y="13"/>
                    <a:pt x="97" y="12"/>
                    <a:pt x="93" y="7"/>
                  </a:cubicBezTo>
                  <a:cubicBezTo>
                    <a:pt x="94" y="6"/>
                    <a:pt x="94" y="3"/>
                    <a:pt x="94" y="3"/>
                  </a:cubicBezTo>
                  <a:cubicBezTo>
                    <a:pt x="91" y="0"/>
                    <a:pt x="88" y="1"/>
                    <a:pt x="86" y="1"/>
                  </a:cubicBezTo>
                  <a:cubicBezTo>
                    <a:pt x="85" y="4"/>
                    <a:pt x="75" y="9"/>
                    <a:pt x="73" y="11"/>
                  </a:cubicBezTo>
                  <a:cubicBezTo>
                    <a:pt x="70" y="13"/>
                    <a:pt x="64" y="20"/>
                    <a:pt x="61" y="21"/>
                  </a:cubicBezTo>
                  <a:cubicBezTo>
                    <a:pt x="60" y="21"/>
                    <a:pt x="60" y="21"/>
                    <a:pt x="60" y="22"/>
                  </a:cubicBezTo>
                  <a:cubicBezTo>
                    <a:pt x="56" y="22"/>
                    <a:pt x="51" y="21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42" y="21"/>
                    <a:pt x="28" y="17"/>
                    <a:pt x="26" y="18"/>
                  </a:cubicBezTo>
                  <a:cubicBezTo>
                    <a:pt x="25" y="19"/>
                    <a:pt x="24" y="21"/>
                    <a:pt x="22" y="23"/>
                  </a:cubicBezTo>
                  <a:cubicBezTo>
                    <a:pt x="20" y="28"/>
                    <a:pt x="18" y="29"/>
                    <a:pt x="18" y="35"/>
                  </a:cubicBezTo>
                  <a:cubicBezTo>
                    <a:pt x="17" y="35"/>
                    <a:pt x="16" y="35"/>
                    <a:pt x="15" y="35"/>
                  </a:cubicBezTo>
                  <a:cubicBezTo>
                    <a:pt x="9" y="34"/>
                    <a:pt x="11" y="32"/>
                    <a:pt x="8" y="29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5" y="28"/>
                    <a:pt x="3" y="28"/>
                    <a:pt x="1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0" y="36"/>
                    <a:pt x="1" y="42"/>
                    <a:pt x="1" y="49"/>
                  </a:cubicBezTo>
                  <a:cubicBezTo>
                    <a:pt x="3" y="52"/>
                    <a:pt x="8" y="55"/>
                    <a:pt x="6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7" y="60"/>
                    <a:pt x="8" y="60"/>
                    <a:pt x="9" y="60"/>
                  </a:cubicBezTo>
                  <a:cubicBezTo>
                    <a:pt x="10" y="60"/>
                    <a:pt x="12" y="60"/>
                    <a:pt x="13" y="60"/>
                  </a:cubicBezTo>
                  <a:cubicBezTo>
                    <a:pt x="14" y="63"/>
                    <a:pt x="18" y="65"/>
                    <a:pt x="23" y="65"/>
                  </a:cubicBezTo>
                  <a:cubicBezTo>
                    <a:pt x="23" y="65"/>
                    <a:pt x="24" y="68"/>
                    <a:pt x="23" y="69"/>
                  </a:cubicBezTo>
                  <a:cubicBezTo>
                    <a:pt x="21" y="70"/>
                    <a:pt x="19" y="70"/>
                    <a:pt x="17" y="70"/>
                  </a:cubicBezTo>
                  <a:cubicBezTo>
                    <a:pt x="9" y="73"/>
                    <a:pt x="20" y="81"/>
                    <a:pt x="22" y="84"/>
                  </a:cubicBezTo>
                  <a:cubicBezTo>
                    <a:pt x="24" y="91"/>
                    <a:pt x="44" y="88"/>
                    <a:pt x="49" y="88"/>
                  </a:cubicBezTo>
                  <a:cubicBezTo>
                    <a:pt x="50" y="88"/>
                    <a:pt x="50" y="88"/>
                    <a:pt x="50" y="89"/>
                  </a:cubicBezTo>
                  <a:cubicBezTo>
                    <a:pt x="51" y="88"/>
                    <a:pt x="54" y="100"/>
                    <a:pt x="65" y="94"/>
                  </a:cubicBezTo>
                  <a:cubicBezTo>
                    <a:pt x="66" y="85"/>
                    <a:pt x="71" y="83"/>
                    <a:pt x="80" y="84"/>
                  </a:cubicBezTo>
                  <a:cubicBezTo>
                    <a:pt x="83" y="85"/>
                    <a:pt x="83" y="86"/>
                    <a:pt x="85" y="86"/>
                  </a:cubicBezTo>
                  <a:cubicBezTo>
                    <a:pt x="88" y="86"/>
                    <a:pt x="93" y="83"/>
                    <a:pt x="96" y="82"/>
                  </a:cubicBezTo>
                  <a:cubicBezTo>
                    <a:pt x="98" y="78"/>
                    <a:pt x="86" y="73"/>
                    <a:pt x="85" y="70"/>
                  </a:cubicBezTo>
                  <a:cubicBezTo>
                    <a:pt x="87" y="66"/>
                    <a:pt x="94" y="68"/>
                    <a:pt x="98" y="65"/>
                  </a:cubicBezTo>
                  <a:cubicBezTo>
                    <a:pt x="98" y="60"/>
                    <a:pt x="95" y="56"/>
                    <a:pt x="95" y="52"/>
                  </a:cubicBezTo>
                  <a:cubicBezTo>
                    <a:pt x="97" y="50"/>
                    <a:pt x="99" y="48"/>
                    <a:pt x="101" y="47"/>
                  </a:cubicBezTo>
                  <a:cubicBezTo>
                    <a:pt x="101" y="46"/>
                    <a:pt x="101" y="46"/>
                    <a:pt x="101" y="45"/>
                  </a:cubicBezTo>
                  <a:cubicBezTo>
                    <a:pt x="97" y="42"/>
                    <a:pt x="95" y="43"/>
                    <a:pt x="91" y="40"/>
                  </a:cubicBezTo>
                  <a:cubicBezTo>
                    <a:pt x="89" y="33"/>
                    <a:pt x="95" y="34"/>
                    <a:pt x="95" y="33"/>
                  </a:cubicBezTo>
                  <a:cubicBezTo>
                    <a:pt x="100" y="31"/>
                    <a:pt x="107" y="30"/>
                    <a:pt x="109" y="24"/>
                  </a:cubicBezTo>
                  <a:cubicBezTo>
                    <a:pt x="113" y="22"/>
                    <a:pt x="117" y="21"/>
                    <a:pt x="122" y="22"/>
                  </a:cubicBezTo>
                  <a:lnTo>
                    <a:pt x="123" y="21"/>
                  </a:lnTo>
                  <a:close/>
                  <a:moveTo>
                    <a:pt x="53" y="38"/>
                  </a:moveTo>
                  <a:cubicBezTo>
                    <a:pt x="54" y="38"/>
                    <a:pt x="55" y="38"/>
                    <a:pt x="55" y="39"/>
                  </a:cubicBezTo>
                  <a:cubicBezTo>
                    <a:pt x="55" y="40"/>
                    <a:pt x="54" y="41"/>
                    <a:pt x="53" y="41"/>
                  </a:cubicBezTo>
                  <a:cubicBezTo>
                    <a:pt x="52" y="41"/>
                    <a:pt x="51" y="40"/>
                    <a:pt x="51" y="39"/>
                  </a:cubicBezTo>
                  <a:cubicBezTo>
                    <a:pt x="51" y="38"/>
                    <a:pt x="52" y="38"/>
                    <a:pt x="53" y="38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1" name="Freeform 12"/>
            <p:cNvSpPr>
              <a:spLocks noEditPoints="1"/>
            </p:cNvSpPr>
            <p:nvPr/>
          </p:nvSpPr>
          <p:spPr bwMode="auto">
            <a:xfrm>
              <a:off x="2292350" y="3032125"/>
              <a:ext cx="1019175" cy="949325"/>
            </a:xfrm>
            <a:custGeom>
              <a:avLst/>
              <a:gdLst>
                <a:gd name="T0" fmla="*/ 2147483647 w 114"/>
                <a:gd name="T1" fmla="*/ 2147483647 h 106"/>
                <a:gd name="T2" fmla="*/ 2147483647 w 114"/>
                <a:gd name="T3" fmla="*/ 2147483647 h 106"/>
                <a:gd name="T4" fmla="*/ 2147483647 w 114"/>
                <a:gd name="T5" fmla="*/ 2147483647 h 106"/>
                <a:gd name="T6" fmla="*/ 2147483647 w 114"/>
                <a:gd name="T7" fmla="*/ 2147483647 h 106"/>
                <a:gd name="T8" fmla="*/ 2147483647 w 114"/>
                <a:gd name="T9" fmla="*/ 2147483647 h 106"/>
                <a:gd name="T10" fmla="*/ 2147483647 w 114"/>
                <a:gd name="T11" fmla="*/ 2147483647 h 106"/>
                <a:gd name="T12" fmla="*/ 2147483647 w 114"/>
                <a:gd name="T13" fmla="*/ 2147483647 h 106"/>
                <a:gd name="T14" fmla="*/ 2147483647 w 114"/>
                <a:gd name="T15" fmla="*/ 2147483647 h 106"/>
                <a:gd name="T16" fmla="*/ 2147483647 w 114"/>
                <a:gd name="T17" fmla="*/ 2147483647 h 106"/>
                <a:gd name="T18" fmla="*/ 2147483647 w 114"/>
                <a:gd name="T19" fmla="*/ 2147483647 h 106"/>
                <a:gd name="T20" fmla="*/ 2147483647 w 114"/>
                <a:gd name="T21" fmla="*/ 2147483647 h 106"/>
                <a:gd name="T22" fmla="*/ 2147483647 w 114"/>
                <a:gd name="T23" fmla="*/ 2147483647 h 106"/>
                <a:gd name="T24" fmla="*/ 2147483647 w 114"/>
                <a:gd name="T25" fmla="*/ 2147483647 h 106"/>
                <a:gd name="T26" fmla="*/ 2147483647 w 114"/>
                <a:gd name="T27" fmla="*/ 2147483647 h 106"/>
                <a:gd name="T28" fmla="*/ 2147483647 w 114"/>
                <a:gd name="T29" fmla="*/ 2147483647 h 106"/>
                <a:gd name="T30" fmla="*/ 2147483647 w 114"/>
                <a:gd name="T31" fmla="*/ 2147483647 h 106"/>
                <a:gd name="T32" fmla="*/ 2147483647 w 114"/>
                <a:gd name="T33" fmla="*/ 2147483647 h 106"/>
                <a:gd name="T34" fmla="*/ 2147483647 w 114"/>
                <a:gd name="T35" fmla="*/ 2147483647 h 106"/>
                <a:gd name="T36" fmla="*/ 2147483647 w 114"/>
                <a:gd name="T37" fmla="*/ 2147483647 h 106"/>
                <a:gd name="T38" fmla="*/ 2147483647 w 114"/>
                <a:gd name="T39" fmla="*/ 2147483647 h 106"/>
                <a:gd name="T40" fmla="*/ 2147483647 w 114"/>
                <a:gd name="T41" fmla="*/ 2147483647 h 106"/>
                <a:gd name="T42" fmla="*/ 2147483647 w 114"/>
                <a:gd name="T43" fmla="*/ 2147483647 h 106"/>
                <a:gd name="T44" fmla="*/ 2147483647 w 114"/>
                <a:gd name="T45" fmla="*/ 2147483647 h 106"/>
                <a:gd name="T46" fmla="*/ 2147483647 w 114"/>
                <a:gd name="T47" fmla="*/ 0 h 106"/>
                <a:gd name="T48" fmla="*/ 2147483647 w 114"/>
                <a:gd name="T49" fmla="*/ 2147483647 h 106"/>
                <a:gd name="T50" fmla="*/ 2147483647 w 114"/>
                <a:gd name="T51" fmla="*/ 2147483647 h 106"/>
                <a:gd name="T52" fmla="*/ 2147483647 w 114"/>
                <a:gd name="T53" fmla="*/ 2147483647 h 106"/>
                <a:gd name="T54" fmla="*/ 2147483647 w 114"/>
                <a:gd name="T55" fmla="*/ 2147483647 h 106"/>
                <a:gd name="T56" fmla="*/ 2147483647 w 114"/>
                <a:gd name="T57" fmla="*/ 2147483647 h 106"/>
                <a:gd name="T58" fmla="*/ 2147483647 w 114"/>
                <a:gd name="T59" fmla="*/ 2147483647 h 106"/>
                <a:gd name="T60" fmla="*/ 2147483647 w 114"/>
                <a:gd name="T61" fmla="*/ 2147483647 h 106"/>
                <a:gd name="T62" fmla="*/ 2147483647 w 114"/>
                <a:gd name="T63" fmla="*/ 2147483647 h 106"/>
                <a:gd name="T64" fmla="*/ 2147483647 w 114"/>
                <a:gd name="T65" fmla="*/ 2147483647 h 106"/>
                <a:gd name="T66" fmla="*/ 2147483647 w 114"/>
                <a:gd name="T67" fmla="*/ 2147483647 h 106"/>
                <a:gd name="T68" fmla="*/ 2147483647 w 114"/>
                <a:gd name="T69" fmla="*/ 2147483647 h 106"/>
                <a:gd name="T70" fmla="*/ 2147483647 w 114"/>
                <a:gd name="T71" fmla="*/ 2147483647 h 106"/>
                <a:gd name="T72" fmla="*/ 2147483647 w 114"/>
                <a:gd name="T73" fmla="*/ 2147483647 h 106"/>
                <a:gd name="T74" fmla="*/ 2147483647 w 114"/>
                <a:gd name="T75" fmla="*/ 2147483647 h 106"/>
                <a:gd name="T76" fmla="*/ 2147483647 w 114"/>
                <a:gd name="T77" fmla="*/ 2147483647 h 106"/>
                <a:gd name="T78" fmla="*/ 2147483647 w 114"/>
                <a:gd name="T79" fmla="*/ 2147483647 h 106"/>
                <a:gd name="T80" fmla="*/ 2147483647 w 114"/>
                <a:gd name="T81" fmla="*/ 2147483647 h 106"/>
                <a:gd name="T82" fmla="*/ 2147483647 w 114"/>
                <a:gd name="T83" fmla="*/ 2147483647 h 106"/>
                <a:gd name="T84" fmla="*/ 2147483647 w 114"/>
                <a:gd name="T85" fmla="*/ 2147483647 h 106"/>
                <a:gd name="T86" fmla="*/ 2147483647 w 114"/>
                <a:gd name="T87" fmla="*/ 2147483647 h 106"/>
                <a:gd name="T88" fmla="*/ 2147483647 w 114"/>
                <a:gd name="T89" fmla="*/ 2147483647 h 106"/>
                <a:gd name="T90" fmla="*/ 2147483647 w 114"/>
                <a:gd name="T91" fmla="*/ 2147483647 h 106"/>
                <a:gd name="T92" fmla="*/ 2147483647 w 114"/>
                <a:gd name="T93" fmla="*/ 2147483647 h 106"/>
                <a:gd name="T94" fmla="*/ 2147483647 w 114"/>
                <a:gd name="T95" fmla="*/ 2147483647 h 106"/>
                <a:gd name="T96" fmla="*/ 2147483647 w 114"/>
                <a:gd name="T97" fmla="*/ 2147483647 h 106"/>
                <a:gd name="T98" fmla="*/ 2147483647 w 114"/>
                <a:gd name="T99" fmla="*/ 2147483647 h 106"/>
                <a:gd name="T100" fmla="*/ 2147483647 w 114"/>
                <a:gd name="T101" fmla="*/ 2147483647 h 106"/>
                <a:gd name="T102" fmla="*/ 2147483647 w 114"/>
                <a:gd name="T103" fmla="*/ 2147483647 h 106"/>
                <a:gd name="T104" fmla="*/ 2147483647 w 114"/>
                <a:gd name="T105" fmla="*/ 2147483647 h 106"/>
                <a:gd name="T106" fmla="*/ 2147483647 w 114"/>
                <a:gd name="T107" fmla="*/ 2147483647 h 106"/>
                <a:gd name="T108" fmla="*/ 2147483647 w 114"/>
                <a:gd name="T109" fmla="*/ 2147483647 h 106"/>
                <a:gd name="T110" fmla="*/ 2147483647 w 114"/>
                <a:gd name="T111" fmla="*/ 2147483647 h 106"/>
                <a:gd name="T112" fmla="*/ 2147483647 w 114"/>
                <a:gd name="T113" fmla="*/ 2147483647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"/>
                <a:gd name="T172" fmla="*/ 0 h 106"/>
                <a:gd name="T173" fmla="*/ 114 w 114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" h="106">
                  <a:moveTo>
                    <a:pt x="37" y="20"/>
                  </a:moveTo>
                  <a:cubicBezTo>
                    <a:pt x="38" y="20"/>
                    <a:pt x="39" y="20"/>
                    <a:pt x="39" y="21"/>
                  </a:cubicBezTo>
                  <a:cubicBezTo>
                    <a:pt x="39" y="22"/>
                    <a:pt x="38" y="23"/>
                    <a:pt x="37" y="23"/>
                  </a:cubicBezTo>
                  <a:cubicBezTo>
                    <a:pt x="36" y="23"/>
                    <a:pt x="35" y="22"/>
                    <a:pt x="35" y="21"/>
                  </a:cubicBezTo>
                  <a:cubicBezTo>
                    <a:pt x="35" y="20"/>
                    <a:pt x="36" y="20"/>
                    <a:pt x="37" y="20"/>
                  </a:cubicBezTo>
                  <a:close/>
                  <a:moveTo>
                    <a:pt x="29" y="89"/>
                  </a:moveTo>
                  <a:cubicBezTo>
                    <a:pt x="26" y="87"/>
                    <a:pt x="23" y="86"/>
                    <a:pt x="20" y="85"/>
                  </a:cubicBezTo>
                  <a:cubicBezTo>
                    <a:pt x="16" y="73"/>
                    <a:pt x="19" y="70"/>
                    <a:pt x="29" y="70"/>
                  </a:cubicBezTo>
                  <a:cubicBezTo>
                    <a:pt x="30" y="69"/>
                    <a:pt x="31" y="68"/>
                    <a:pt x="31" y="68"/>
                  </a:cubicBezTo>
                  <a:cubicBezTo>
                    <a:pt x="31" y="67"/>
                    <a:pt x="31" y="66"/>
                    <a:pt x="31" y="65"/>
                  </a:cubicBezTo>
                  <a:cubicBezTo>
                    <a:pt x="30" y="65"/>
                    <a:pt x="30" y="66"/>
                    <a:pt x="30" y="65"/>
                  </a:cubicBezTo>
                  <a:cubicBezTo>
                    <a:pt x="23" y="60"/>
                    <a:pt x="31" y="56"/>
                    <a:pt x="24" y="52"/>
                  </a:cubicBezTo>
                  <a:cubicBezTo>
                    <a:pt x="24" y="48"/>
                    <a:pt x="22" y="49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2"/>
                    <a:pt x="24" y="42"/>
                    <a:pt x="30" y="41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24" y="32"/>
                    <a:pt x="17" y="30"/>
                    <a:pt x="15" y="25"/>
                  </a:cubicBezTo>
                  <a:cubicBezTo>
                    <a:pt x="16" y="23"/>
                    <a:pt x="17" y="23"/>
                    <a:pt x="17" y="22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3" y="20"/>
                    <a:pt x="9" y="19"/>
                    <a:pt x="6" y="19"/>
                  </a:cubicBezTo>
                  <a:cubicBezTo>
                    <a:pt x="4" y="20"/>
                    <a:pt x="3" y="21"/>
                    <a:pt x="1" y="21"/>
                  </a:cubicBezTo>
                  <a:cubicBezTo>
                    <a:pt x="0" y="18"/>
                    <a:pt x="5" y="12"/>
                    <a:pt x="5" y="8"/>
                  </a:cubicBezTo>
                  <a:cubicBezTo>
                    <a:pt x="6" y="5"/>
                    <a:pt x="7" y="4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9" y="0"/>
                    <a:pt x="16" y="3"/>
                    <a:pt x="18" y="1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6" y="5"/>
                    <a:pt x="30" y="1"/>
                    <a:pt x="37" y="5"/>
                  </a:cubicBezTo>
                  <a:cubicBezTo>
                    <a:pt x="37" y="5"/>
                    <a:pt x="38" y="5"/>
                    <a:pt x="38" y="6"/>
                  </a:cubicBezTo>
                  <a:cubicBezTo>
                    <a:pt x="39" y="6"/>
                    <a:pt x="39" y="6"/>
                    <a:pt x="40" y="6"/>
                  </a:cubicBezTo>
                  <a:cubicBezTo>
                    <a:pt x="40" y="7"/>
                    <a:pt x="40" y="7"/>
                    <a:pt x="40" y="8"/>
                  </a:cubicBezTo>
                  <a:cubicBezTo>
                    <a:pt x="41" y="8"/>
                    <a:pt x="42" y="8"/>
                    <a:pt x="43" y="7"/>
                  </a:cubicBezTo>
                  <a:cubicBezTo>
                    <a:pt x="44" y="9"/>
                    <a:pt x="48" y="8"/>
                    <a:pt x="50" y="9"/>
                  </a:cubicBezTo>
                  <a:cubicBezTo>
                    <a:pt x="50" y="9"/>
                    <a:pt x="51" y="9"/>
                    <a:pt x="51" y="10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2" y="13"/>
                    <a:pt x="52" y="14"/>
                    <a:pt x="53" y="14"/>
                  </a:cubicBezTo>
                  <a:cubicBezTo>
                    <a:pt x="54" y="14"/>
                    <a:pt x="56" y="13"/>
                    <a:pt x="59" y="13"/>
                  </a:cubicBezTo>
                  <a:cubicBezTo>
                    <a:pt x="62" y="14"/>
                    <a:pt x="65" y="16"/>
                    <a:pt x="68" y="16"/>
                  </a:cubicBezTo>
                  <a:cubicBezTo>
                    <a:pt x="74" y="15"/>
                    <a:pt x="78" y="19"/>
                    <a:pt x="84" y="22"/>
                  </a:cubicBezTo>
                  <a:cubicBezTo>
                    <a:pt x="87" y="24"/>
                    <a:pt x="84" y="24"/>
                    <a:pt x="83" y="24"/>
                  </a:cubicBezTo>
                  <a:cubicBezTo>
                    <a:pt x="82" y="27"/>
                    <a:pt x="78" y="25"/>
                    <a:pt x="76" y="27"/>
                  </a:cubicBezTo>
                  <a:cubicBezTo>
                    <a:pt x="74" y="33"/>
                    <a:pt x="74" y="34"/>
                    <a:pt x="79" y="39"/>
                  </a:cubicBezTo>
                  <a:cubicBezTo>
                    <a:pt x="80" y="41"/>
                    <a:pt x="79" y="43"/>
                    <a:pt x="81" y="45"/>
                  </a:cubicBezTo>
                  <a:cubicBezTo>
                    <a:pt x="88" y="46"/>
                    <a:pt x="83" y="40"/>
                    <a:pt x="90" y="40"/>
                  </a:cubicBezTo>
                  <a:cubicBezTo>
                    <a:pt x="93" y="42"/>
                    <a:pt x="88" y="47"/>
                    <a:pt x="99" y="44"/>
                  </a:cubicBezTo>
                  <a:cubicBezTo>
                    <a:pt x="114" y="45"/>
                    <a:pt x="105" y="56"/>
                    <a:pt x="104" y="66"/>
                  </a:cubicBezTo>
                  <a:cubicBezTo>
                    <a:pt x="102" y="67"/>
                    <a:pt x="99" y="66"/>
                    <a:pt x="98" y="67"/>
                  </a:cubicBezTo>
                  <a:cubicBezTo>
                    <a:pt x="97" y="72"/>
                    <a:pt x="99" y="71"/>
                    <a:pt x="101" y="75"/>
                  </a:cubicBezTo>
                  <a:cubicBezTo>
                    <a:pt x="99" y="83"/>
                    <a:pt x="98" y="81"/>
                    <a:pt x="90" y="83"/>
                  </a:cubicBezTo>
                  <a:cubicBezTo>
                    <a:pt x="85" y="88"/>
                    <a:pt x="82" y="93"/>
                    <a:pt x="75" y="89"/>
                  </a:cubicBezTo>
                  <a:cubicBezTo>
                    <a:pt x="67" y="86"/>
                    <a:pt x="70" y="93"/>
                    <a:pt x="70" y="98"/>
                  </a:cubicBezTo>
                  <a:cubicBezTo>
                    <a:pt x="68" y="99"/>
                    <a:pt x="68" y="99"/>
                    <a:pt x="67" y="101"/>
                  </a:cubicBezTo>
                  <a:cubicBezTo>
                    <a:pt x="63" y="102"/>
                    <a:pt x="59" y="102"/>
                    <a:pt x="57" y="99"/>
                  </a:cubicBezTo>
                  <a:cubicBezTo>
                    <a:pt x="57" y="99"/>
                    <a:pt x="56" y="99"/>
                    <a:pt x="56" y="99"/>
                  </a:cubicBezTo>
                  <a:cubicBezTo>
                    <a:pt x="47" y="106"/>
                    <a:pt x="40" y="104"/>
                    <a:pt x="34" y="96"/>
                  </a:cubicBezTo>
                  <a:cubicBezTo>
                    <a:pt x="34" y="95"/>
                    <a:pt x="34" y="95"/>
                    <a:pt x="33" y="95"/>
                  </a:cubicBezTo>
                  <a:cubicBezTo>
                    <a:pt x="33" y="93"/>
                    <a:pt x="30" y="89"/>
                    <a:pt x="29" y="89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Freeform 13"/>
            <p:cNvSpPr>
              <a:spLocks noEditPoints="1"/>
            </p:cNvSpPr>
            <p:nvPr/>
          </p:nvSpPr>
          <p:spPr bwMode="auto">
            <a:xfrm>
              <a:off x="2882900" y="3713163"/>
              <a:ext cx="1109663" cy="1127125"/>
            </a:xfrm>
            <a:custGeom>
              <a:avLst/>
              <a:gdLst>
                <a:gd name="T0" fmla="*/ 2147483647 w 124"/>
                <a:gd name="T1" fmla="*/ 2147483647 h 126"/>
                <a:gd name="T2" fmla="*/ 2147483647 w 124"/>
                <a:gd name="T3" fmla="*/ 2147483647 h 126"/>
                <a:gd name="T4" fmla="*/ 2147483647 w 124"/>
                <a:gd name="T5" fmla="*/ 2147483647 h 126"/>
                <a:gd name="T6" fmla="*/ 2147483647 w 124"/>
                <a:gd name="T7" fmla="*/ 2147483647 h 126"/>
                <a:gd name="T8" fmla="*/ 2147483647 w 124"/>
                <a:gd name="T9" fmla="*/ 2147483647 h 126"/>
                <a:gd name="T10" fmla="*/ 2147483647 w 124"/>
                <a:gd name="T11" fmla="*/ 2147483647 h 126"/>
                <a:gd name="T12" fmla="*/ 2147483647 w 124"/>
                <a:gd name="T13" fmla="*/ 2147483647 h 126"/>
                <a:gd name="T14" fmla="*/ 2147483647 w 124"/>
                <a:gd name="T15" fmla="*/ 2147483647 h 126"/>
                <a:gd name="T16" fmla="*/ 2147483647 w 124"/>
                <a:gd name="T17" fmla="*/ 2147483647 h 126"/>
                <a:gd name="T18" fmla="*/ 2147483647 w 124"/>
                <a:gd name="T19" fmla="*/ 2147483647 h 126"/>
                <a:gd name="T20" fmla="*/ 2147483647 w 124"/>
                <a:gd name="T21" fmla="*/ 2147483647 h 126"/>
                <a:gd name="T22" fmla="*/ 2147483647 w 124"/>
                <a:gd name="T23" fmla="*/ 2147483647 h 126"/>
                <a:gd name="T24" fmla="*/ 2147483647 w 124"/>
                <a:gd name="T25" fmla="*/ 2147483647 h 126"/>
                <a:gd name="T26" fmla="*/ 2147483647 w 124"/>
                <a:gd name="T27" fmla="*/ 2147483647 h 126"/>
                <a:gd name="T28" fmla="*/ 2147483647 w 124"/>
                <a:gd name="T29" fmla="*/ 2147483647 h 126"/>
                <a:gd name="T30" fmla="*/ 2147483647 w 124"/>
                <a:gd name="T31" fmla="*/ 2147483647 h 126"/>
                <a:gd name="T32" fmla="*/ 2147483647 w 124"/>
                <a:gd name="T33" fmla="*/ 2147483647 h 126"/>
                <a:gd name="T34" fmla="*/ 2147483647 w 124"/>
                <a:gd name="T35" fmla="*/ 2147483647 h 126"/>
                <a:gd name="T36" fmla="*/ 2147483647 w 124"/>
                <a:gd name="T37" fmla="*/ 2147483647 h 126"/>
                <a:gd name="T38" fmla="*/ 2147483647 w 124"/>
                <a:gd name="T39" fmla="*/ 2147483647 h 126"/>
                <a:gd name="T40" fmla="*/ 2147483647 w 124"/>
                <a:gd name="T41" fmla="*/ 2147483647 h 126"/>
                <a:gd name="T42" fmla="*/ 2147483647 w 124"/>
                <a:gd name="T43" fmla="*/ 2147483647 h 126"/>
                <a:gd name="T44" fmla="*/ 2147483647 w 124"/>
                <a:gd name="T45" fmla="*/ 2147483647 h 126"/>
                <a:gd name="T46" fmla="*/ 2147483647 w 124"/>
                <a:gd name="T47" fmla="*/ 2147483647 h 126"/>
                <a:gd name="T48" fmla="*/ 2147483647 w 124"/>
                <a:gd name="T49" fmla="*/ 2147483647 h 126"/>
                <a:gd name="T50" fmla="*/ 2147483647 w 124"/>
                <a:gd name="T51" fmla="*/ 2147483647 h 126"/>
                <a:gd name="T52" fmla="*/ 2147483647 w 124"/>
                <a:gd name="T53" fmla="*/ 2147483647 h 126"/>
                <a:gd name="T54" fmla="*/ 2147483647 w 124"/>
                <a:gd name="T55" fmla="*/ 2147483647 h 126"/>
                <a:gd name="T56" fmla="*/ 2147483647 w 124"/>
                <a:gd name="T57" fmla="*/ 2147483647 h 126"/>
                <a:gd name="T58" fmla="*/ 2147483647 w 124"/>
                <a:gd name="T59" fmla="*/ 2147483647 h 126"/>
                <a:gd name="T60" fmla="*/ 2147483647 w 124"/>
                <a:gd name="T61" fmla="*/ 2147483647 h 126"/>
                <a:gd name="T62" fmla="*/ 2147483647 w 124"/>
                <a:gd name="T63" fmla="*/ 2147483647 h 126"/>
                <a:gd name="T64" fmla="*/ 2147483647 w 124"/>
                <a:gd name="T65" fmla="*/ 2147483647 h 126"/>
                <a:gd name="T66" fmla="*/ 2147483647 w 124"/>
                <a:gd name="T67" fmla="*/ 2147483647 h 126"/>
                <a:gd name="T68" fmla="*/ 2147483647 w 124"/>
                <a:gd name="T69" fmla="*/ 2147483647 h 126"/>
                <a:gd name="T70" fmla="*/ 2147483647 w 124"/>
                <a:gd name="T71" fmla="*/ 2147483647 h 126"/>
                <a:gd name="T72" fmla="*/ 2147483647 w 124"/>
                <a:gd name="T73" fmla="*/ 2147483647 h 126"/>
                <a:gd name="T74" fmla="*/ 2147483647 w 124"/>
                <a:gd name="T75" fmla="*/ 2147483647 h 126"/>
                <a:gd name="T76" fmla="*/ 2147483647 w 124"/>
                <a:gd name="T77" fmla="*/ 2147483647 h 126"/>
                <a:gd name="T78" fmla="*/ 2147483647 w 124"/>
                <a:gd name="T79" fmla="*/ 2147483647 h 126"/>
                <a:gd name="T80" fmla="*/ 2147483647 w 124"/>
                <a:gd name="T81" fmla="*/ 2147483647 h 126"/>
                <a:gd name="T82" fmla="*/ 2147483647 w 124"/>
                <a:gd name="T83" fmla="*/ 2147483647 h 126"/>
                <a:gd name="T84" fmla="*/ 2147483647 w 124"/>
                <a:gd name="T85" fmla="*/ 2147483647 h 126"/>
                <a:gd name="T86" fmla="*/ 2147483647 w 124"/>
                <a:gd name="T87" fmla="*/ 2147483647 h 1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26"/>
                <a:gd name="T134" fmla="*/ 124 w 124"/>
                <a:gd name="T135" fmla="*/ 126 h 1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26">
                  <a:moveTo>
                    <a:pt x="71" y="121"/>
                  </a:moveTo>
                  <a:cubicBezTo>
                    <a:pt x="70" y="117"/>
                    <a:pt x="69" y="116"/>
                    <a:pt x="68" y="113"/>
                  </a:cubicBezTo>
                  <a:cubicBezTo>
                    <a:pt x="67" y="102"/>
                    <a:pt x="68" y="92"/>
                    <a:pt x="77" y="86"/>
                  </a:cubicBezTo>
                  <a:cubicBezTo>
                    <a:pt x="79" y="84"/>
                    <a:pt x="82" y="81"/>
                    <a:pt x="84" y="79"/>
                  </a:cubicBezTo>
                  <a:cubicBezTo>
                    <a:pt x="96" y="73"/>
                    <a:pt x="124" y="76"/>
                    <a:pt x="109" y="56"/>
                  </a:cubicBezTo>
                  <a:cubicBezTo>
                    <a:pt x="103" y="50"/>
                    <a:pt x="108" y="43"/>
                    <a:pt x="105" y="39"/>
                  </a:cubicBezTo>
                  <a:cubicBezTo>
                    <a:pt x="101" y="24"/>
                    <a:pt x="98" y="29"/>
                    <a:pt x="90" y="20"/>
                  </a:cubicBezTo>
                  <a:cubicBezTo>
                    <a:pt x="88" y="14"/>
                    <a:pt x="90" y="10"/>
                    <a:pt x="84" y="7"/>
                  </a:cubicBezTo>
                  <a:cubicBezTo>
                    <a:pt x="83" y="6"/>
                    <a:pt x="82" y="5"/>
                    <a:pt x="82" y="4"/>
                  </a:cubicBezTo>
                  <a:cubicBezTo>
                    <a:pt x="81" y="4"/>
                    <a:pt x="81" y="4"/>
                    <a:pt x="80" y="4"/>
                  </a:cubicBezTo>
                  <a:cubicBezTo>
                    <a:pt x="71" y="18"/>
                    <a:pt x="55" y="0"/>
                    <a:pt x="49" y="6"/>
                  </a:cubicBezTo>
                  <a:cubicBezTo>
                    <a:pt x="48" y="8"/>
                    <a:pt x="46" y="8"/>
                    <a:pt x="46" y="10"/>
                  </a:cubicBezTo>
                  <a:cubicBezTo>
                    <a:pt x="46" y="10"/>
                    <a:pt x="46" y="10"/>
                    <a:pt x="46" y="9"/>
                  </a:cubicBezTo>
                  <a:cubicBezTo>
                    <a:pt x="38" y="7"/>
                    <a:pt x="39" y="10"/>
                    <a:pt x="31" y="10"/>
                  </a:cubicBezTo>
                  <a:cubicBezTo>
                    <a:pt x="30" y="9"/>
                    <a:pt x="30" y="8"/>
                    <a:pt x="30" y="7"/>
                  </a:cubicBezTo>
                  <a:cubicBezTo>
                    <a:pt x="29" y="7"/>
                    <a:pt x="28" y="6"/>
                    <a:pt x="28" y="6"/>
                  </a:cubicBezTo>
                  <a:cubicBezTo>
                    <a:pt x="27" y="6"/>
                    <a:pt x="26" y="6"/>
                    <a:pt x="24" y="7"/>
                  </a:cubicBezTo>
                  <a:cubicBezTo>
                    <a:pt x="19" y="12"/>
                    <a:pt x="16" y="17"/>
                    <a:pt x="9" y="13"/>
                  </a:cubicBezTo>
                  <a:cubicBezTo>
                    <a:pt x="1" y="10"/>
                    <a:pt x="4" y="17"/>
                    <a:pt x="4" y="22"/>
                  </a:cubicBezTo>
                  <a:cubicBezTo>
                    <a:pt x="2" y="23"/>
                    <a:pt x="2" y="23"/>
                    <a:pt x="1" y="25"/>
                  </a:cubicBezTo>
                  <a:cubicBezTo>
                    <a:pt x="2" y="27"/>
                    <a:pt x="0" y="30"/>
                    <a:pt x="2" y="33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5" y="38"/>
                    <a:pt x="15" y="31"/>
                    <a:pt x="15" y="46"/>
                  </a:cubicBezTo>
                  <a:cubicBezTo>
                    <a:pt x="3" y="51"/>
                    <a:pt x="20" y="62"/>
                    <a:pt x="25" y="67"/>
                  </a:cubicBezTo>
                  <a:cubicBezTo>
                    <a:pt x="25" y="67"/>
                    <a:pt x="27" y="72"/>
                    <a:pt x="29" y="74"/>
                  </a:cubicBezTo>
                  <a:cubicBezTo>
                    <a:pt x="28" y="75"/>
                    <a:pt x="28" y="76"/>
                    <a:pt x="28" y="78"/>
                  </a:cubicBezTo>
                  <a:cubicBezTo>
                    <a:pt x="26" y="79"/>
                    <a:pt x="25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cubicBezTo>
                    <a:pt x="20" y="92"/>
                    <a:pt x="10" y="98"/>
                    <a:pt x="9" y="99"/>
                  </a:cubicBezTo>
                  <a:cubicBezTo>
                    <a:pt x="9" y="100"/>
                    <a:pt x="9" y="100"/>
                    <a:pt x="9" y="101"/>
                  </a:cubicBezTo>
                  <a:cubicBezTo>
                    <a:pt x="10" y="102"/>
                    <a:pt x="11" y="103"/>
                    <a:pt x="14" y="103"/>
                  </a:cubicBezTo>
                  <a:cubicBezTo>
                    <a:pt x="14" y="105"/>
                    <a:pt x="17" y="108"/>
                    <a:pt x="18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3" y="126"/>
                    <a:pt x="26" y="116"/>
                    <a:pt x="32" y="122"/>
                  </a:cubicBezTo>
                  <a:cubicBezTo>
                    <a:pt x="33" y="122"/>
                    <a:pt x="33" y="122"/>
                    <a:pt x="34" y="122"/>
                  </a:cubicBezTo>
                  <a:cubicBezTo>
                    <a:pt x="35" y="120"/>
                    <a:pt x="37" y="119"/>
                    <a:pt x="38" y="117"/>
                  </a:cubicBezTo>
                  <a:cubicBezTo>
                    <a:pt x="42" y="118"/>
                    <a:pt x="46" y="119"/>
                    <a:pt x="51" y="119"/>
                  </a:cubicBezTo>
                  <a:cubicBezTo>
                    <a:pt x="51" y="121"/>
                    <a:pt x="52" y="124"/>
                    <a:pt x="54" y="126"/>
                  </a:cubicBezTo>
                  <a:cubicBezTo>
                    <a:pt x="56" y="126"/>
                    <a:pt x="71" y="123"/>
                    <a:pt x="71" y="121"/>
                  </a:cubicBezTo>
                  <a:close/>
                  <a:moveTo>
                    <a:pt x="72" y="37"/>
                  </a:moveTo>
                  <a:cubicBezTo>
                    <a:pt x="73" y="37"/>
                    <a:pt x="74" y="38"/>
                    <a:pt x="74" y="39"/>
                  </a:cubicBezTo>
                  <a:cubicBezTo>
                    <a:pt x="74" y="40"/>
                    <a:pt x="73" y="41"/>
                    <a:pt x="72" y="41"/>
                  </a:cubicBezTo>
                  <a:cubicBezTo>
                    <a:pt x="71" y="41"/>
                    <a:pt x="70" y="40"/>
                    <a:pt x="70" y="39"/>
                  </a:cubicBezTo>
                  <a:cubicBezTo>
                    <a:pt x="70" y="38"/>
                    <a:pt x="71" y="37"/>
                    <a:pt x="72" y="37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Freeform 14"/>
            <p:cNvSpPr>
              <a:spLocks noEditPoints="1"/>
            </p:cNvSpPr>
            <p:nvPr/>
          </p:nvSpPr>
          <p:spPr bwMode="auto">
            <a:xfrm>
              <a:off x="2954338" y="2370138"/>
              <a:ext cx="895350" cy="1074737"/>
            </a:xfrm>
            <a:custGeom>
              <a:avLst/>
              <a:gdLst>
                <a:gd name="T0" fmla="*/ 2147483647 w 100"/>
                <a:gd name="T1" fmla="*/ 2147483647 h 120"/>
                <a:gd name="T2" fmla="*/ 2147483647 w 100"/>
                <a:gd name="T3" fmla="*/ 2147483647 h 120"/>
                <a:gd name="T4" fmla="*/ 2147483647 w 100"/>
                <a:gd name="T5" fmla="*/ 2147483647 h 120"/>
                <a:gd name="T6" fmla="*/ 2147483647 w 100"/>
                <a:gd name="T7" fmla="*/ 2147483647 h 120"/>
                <a:gd name="T8" fmla="*/ 2147483647 w 100"/>
                <a:gd name="T9" fmla="*/ 2147483647 h 120"/>
                <a:gd name="T10" fmla="*/ 2147483647 w 100"/>
                <a:gd name="T11" fmla="*/ 2147483647 h 120"/>
                <a:gd name="T12" fmla="*/ 2147483647 w 100"/>
                <a:gd name="T13" fmla="*/ 2147483647 h 120"/>
                <a:gd name="T14" fmla="*/ 2147483647 w 100"/>
                <a:gd name="T15" fmla="*/ 2147483647 h 120"/>
                <a:gd name="T16" fmla="*/ 2147483647 w 100"/>
                <a:gd name="T17" fmla="*/ 2147483647 h 120"/>
                <a:gd name="T18" fmla="*/ 2147483647 w 100"/>
                <a:gd name="T19" fmla="*/ 2147483647 h 120"/>
                <a:gd name="T20" fmla="*/ 2147483647 w 100"/>
                <a:gd name="T21" fmla="*/ 2147483647 h 120"/>
                <a:gd name="T22" fmla="*/ 2147483647 w 100"/>
                <a:gd name="T23" fmla="*/ 2147483647 h 120"/>
                <a:gd name="T24" fmla="*/ 2147483647 w 100"/>
                <a:gd name="T25" fmla="*/ 2147483647 h 120"/>
                <a:gd name="T26" fmla="*/ 2147483647 w 100"/>
                <a:gd name="T27" fmla="*/ 2147483647 h 120"/>
                <a:gd name="T28" fmla="*/ 2147483647 w 100"/>
                <a:gd name="T29" fmla="*/ 2147483647 h 120"/>
                <a:gd name="T30" fmla="*/ 2147483647 w 100"/>
                <a:gd name="T31" fmla="*/ 2147483647 h 120"/>
                <a:gd name="T32" fmla="*/ 2147483647 w 100"/>
                <a:gd name="T33" fmla="*/ 2147483647 h 120"/>
                <a:gd name="T34" fmla="*/ 2147483647 w 100"/>
                <a:gd name="T35" fmla="*/ 2147483647 h 120"/>
                <a:gd name="T36" fmla="*/ 2147483647 w 100"/>
                <a:gd name="T37" fmla="*/ 2147483647 h 120"/>
                <a:gd name="T38" fmla="*/ 2147483647 w 100"/>
                <a:gd name="T39" fmla="*/ 2147483647 h 120"/>
                <a:gd name="T40" fmla="*/ 2147483647 w 100"/>
                <a:gd name="T41" fmla="*/ 2147483647 h 120"/>
                <a:gd name="T42" fmla="*/ 2147483647 w 100"/>
                <a:gd name="T43" fmla="*/ 2147483647 h 120"/>
                <a:gd name="T44" fmla="*/ 2147483647 w 100"/>
                <a:gd name="T45" fmla="*/ 2147483647 h 120"/>
                <a:gd name="T46" fmla="*/ 2147483647 w 100"/>
                <a:gd name="T47" fmla="*/ 2147483647 h 120"/>
                <a:gd name="T48" fmla="*/ 2147483647 w 100"/>
                <a:gd name="T49" fmla="*/ 2147483647 h 120"/>
                <a:gd name="T50" fmla="*/ 2147483647 w 100"/>
                <a:gd name="T51" fmla="*/ 2147483647 h 120"/>
                <a:gd name="T52" fmla="*/ 2147483647 w 100"/>
                <a:gd name="T53" fmla="*/ 2147483647 h 120"/>
                <a:gd name="T54" fmla="*/ 2147483647 w 100"/>
                <a:gd name="T55" fmla="*/ 2147483647 h 120"/>
                <a:gd name="T56" fmla="*/ 2147483647 w 100"/>
                <a:gd name="T57" fmla="*/ 2147483647 h 120"/>
                <a:gd name="T58" fmla="*/ 2147483647 w 100"/>
                <a:gd name="T59" fmla="*/ 2147483647 h 120"/>
                <a:gd name="T60" fmla="*/ 2147483647 w 100"/>
                <a:gd name="T61" fmla="*/ 2147483647 h 120"/>
                <a:gd name="T62" fmla="*/ 2147483647 w 100"/>
                <a:gd name="T63" fmla="*/ 2147483647 h 120"/>
                <a:gd name="T64" fmla="*/ 2147483647 w 100"/>
                <a:gd name="T65" fmla="*/ 2147483647 h 120"/>
                <a:gd name="T66" fmla="*/ 2147483647 w 100"/>
                <a:gd name="T67" fmla="*/ 2147483647 h 120"/>
                <a:gd name="T68" fmla="*/ 2147483647 w 100"/>
                <a:gd name="T69" fmla="*/ 2147483647 h 120"/>
                <a:gd name="T70" fmla="*/ 2147483647 w 100"/>
                <a:gd name="T71" fmla="*/ 2147483647 h 120"/>
                <a:gd name="T72" fmla="*/ 2147483647 w 100"/>
                <a:gd name="T73" fmla="*/ 2147483647 h 120"/>
                <a:gd name="T74" fmla="*/ 2147483647 w 100"/>
                <a:gd name="T75" fmla="*/ 2147483647 h 120"/>
                <a:gd name="T76" fmla="*/ 2147483647 w 100"/>
                <a:gd name="T77" fmla="*/ 2147483647 h 120"/>
                <a:gd name="T78" fmla="*/ 2147483647 w 100"/>
                <a:gd name="T79" fmla="*/ 2147483647 h 120"/>
                <a:gd name="T80" fmla="*/ 2147483647 w 100"/>
                <a:gd name="T81" fmla="*/ 2147483647 h 120"/>
                <a:gd name="T82" fmla="*/ 2147483647 w 100"/>
                <a:gd name="T83" fmla="*/ 2147483647 h 120"/>
                <a:gd name="T84" fmla="*/ 2147483647 w 100"/>
                <a:gd name="T85" fmla="*/ 2147483647 h 120"/>
                <a:gd name="T86" fmla="*/ 2147483647 w 100"/>
                <a:gd name="T87" fmla="*/ 2147483647 h 120"/>
                <a:gd name="T88" fmla="*/ 2147483647 w 100"/>
                <a:gd name="T89" fmla="*/ 2147483647 h 120"/>
                <a:gd name="T90" fmla="*/ 2147483647 w 100"/>
                <a:gd name="T91" fmla="*/ 2147483647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"/>
                <a:gd name="T139" fmla="*/ 0 h 120"/>
                <a:gd name="T140" fmla="*/ 100 w 100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" h="120">
                  <a:moveTo>
                    <a:pt x="36" y="62"/>
                  </a:moveTo>
                  <a:cubicBezTo>
                    <a:pt x="37" y="62"/>
                    <a:pt x="38" y="63"/>
                    <a:pt x="38" y="64"/>
                  </a:cubicBezTo>
                  <a:cubicBezTo>
                    <a:pt x="38" y="65"/>
                    <a:pt x="37" y="66"/>
                    <a:pt x="36" y="66"/>
                  </a:cubicBezTo>
                  <a:cubicBezTo>
                    <a:pt x="35" y="66"/>
                    <a:pt x="34" y="65"/>
                    <a:pt x="34" y="64"/>
                  </a:cubicBezTo>
                  <a:cubicBezTo>
                    <a:pt x="34" y="63"/>
                    <a:pt x="35" y="62"/>
                    <a:pt x="36" y="62"/>
                  </a:cubicBezTo>
                  <a:close/>
                  <a:moveTo>
                    <a:pt x="11" y="97"/>
                  </a:moveTo>
                  <a:cubicBezTo>
                    <a:pt x="17" y="95"/>
                    <a:pt x="20" y="80"/>
                    <a:pt x="17" y="75"/>
                  </a:cubicBezTo>
                  <a:cubicBezTo>
                    <a:pt x="10" y="73"/>
                    <a:pt x="9" y="68"/>
                    <a:pt x="14" y="64"/>
                  </a:cubicBezTo>
                  <a:cubicBezTo>
                    <a:pt x="16" y="46"/>
                    <a:pt x="17" y="51"/>
                    <a:pt x="32" y="45"/>
                  </a:cubicBezTo>
                  <a:cubicBezTo>
                    <a:pt x="32" y="45"/>
                    <a:pt x="33" y="45"/>
                    <a:pt x="33" y="44"/>
                  </a:cubicBezTo>
                  <a:cubicBezTo>
                    <a:pt x="34" y="35"/>
                    <a:pt x="42" y="29"/>
                    <a:pt x="45" y="21"/>
                  </a:cubicBezTo>
                  <a:lnTo>
                    <a:pt x="45" y="20"/>
                  </a:lnTo>
                  <a:cubicBezTo>
                    <a:pt x="45" y="16"/>
                    <a:pt x="42" y="14"/>
                    <a:pt x="39" y="14"/>
                  </a:cubicBezTo>
                  <a:cubicBezTo>
                    <a:pt x="40" y="5"/>
                    <a:pt x="45" y="3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6" y="5"/>
                    <a:pt x="57" y="5"/>
                    <a:pt x="58" y="6"/>
                  </a:cubicBezTo>
                  <a:cubicBezTo>
                    <a:pt x="60" y="6"/>
                    <a:pt x="63" y="5"/>
                    <a:pt x="64" y="5"/>
                  </a:cubicBezTo>
                  <a:cubicBezTo>
                    <a:pt x="67" y="4"/>
                    <a:pt x="69" y="3"/>
                    <a:pt x="70" y="2"/>
                  </a:cubicBezTo>
                  <a:cubicBezTo>
                    <a:pt x="70" y="2"/>
                    <a:pt x="70" y="0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6" y="6"/>
                    <a:pt x="79" y="7"/>
                    <a:pt x="81" y="8"/>
                  </a:cubicBezTo>
                  <a:cubicBezTo>
                    <a:pt x="82" y="9"/>
                    <a:pt x="82" y="9"/>
                    <a:pt x="82" y="10"/>
                  </a:cubicBezTo>
                  <a:cubicBezTo>
                    <a:pt x="83" y="10"/>
                    <a:pt x="83" y="10"/>
                    <a:pt x="84" y="10"/>
                  </a:cubicBezTo>
                  <a:cubicBezTo>
                    <a:pt x="85" y="13"/>
                    <a:pt x="89" y="14"/>
                    <a:pt x="91" y="17"/>
                  </a:cubicBezTo>
                  <a:cubicBezTo>
                    <a:pt x="91" y="17"/>
                    <a:pt x="91" y="17"/>
                    <a:pt x="91" y="18"/>
                  </a:cubicBezTo>
                  <a:cubicBezTo>
                    <a:pt x="93" y="18"/>
                    <a:pt x="94" y="24"/>
                    <a:pt x="94" y="27"/>
                  </a:cubicBezTo>
                  <a:cubicBezTo>
                    <a:pt x="94" y="33"/>
                    <a:pt x="100" y="51"/>
                    <a:pt x="96" y="56"/>
                  </a:cubicBezTo>
                  <a:cubicBezTo>
                    <a:pt x="93" y="58"/>
                    <a:pt x="92" y="61"/>
                    <a:pt x="95" y="64"/>
                  </a:cubicBezTo>
                  <a:cubicBezTo>
                    <a:pt x="99" y="64"/>
                    <a:pt x="99" y="68"/>
                    <a:pt x="95" y="69"/>
                  </a:cubicBezTo>
                  <a:cubicBezTo>
                    <a:pt x="85" y="69"/>
                    <a:pt x="82" y="69"/>
                    <a:pt x="74" y="74"/>
                  </a:cubicBezTo>
                  <a:cubicBezTo>
                    <a:pt x="74" y="75"/>
                    <a:pt x="74" y="76"/>
                    <a:pt x="74" y="77"/>
                  </a:cubicBezTo>
                  <a:cubicBezTo>
                    <a:pt x="72" y="78"/>
                    <a:pt x="72" y="79"/>
                    <a:pt x="72" y="82"/>
                  </a:cubicBezTo>
                  <a:cubicBezTo>
                    <a:pt x="73" y="90"/>
                    <a:pt x="68" y="89"/>
                    <a:pt x="63" y="92"/>
                  </a:cubicBezTo>
                  <a:cubicBezTo>
                    <a:pt x="58" y="99"/>
                    <a:pt x="58" y="98"/>
                    <a:pt x="49" y="98"/>
                  </a:cubicBezTo>
                  <a:cubicBezTo>
                    <a:pt x="37" y="98"/>
                    <a:pt x="34" y="96"/>
                    <a:pt x="27" y="108"/>
                  </a:cubicBezTo>
                  <a:cubicBezTo>
                    <a:pt x="25" y="112"/>
                    <a:pt x="24" y="112"/>
                    <a:pt x="19" y="113"/>
                  </a:cubicBezTo>
                  <a:cubicBezTo>
                    <a:pt x="18" y="112"/>
                    <a:pt x="18" y="112"/>
                    <a:pt x="17" y="112"/>
                  </a:cubicBezTo>
                  <a:cubicBezTo>
                    <a:pt x="17" y="112"/>
                    <a:pt x="16" y="113"/>
                    <a:pt x="16" y="114"/>
                  </a:cubicBezTo>
                  <a:cubicBezTo>
                    <a:pt x="9" y="114"/>
                    <a:pt x="14" y="120"/>
                    <a:pt x="7" y="119"/>
                  </a:cubicBezTo>
                  <a:cubicBezTo>
                    <a:pt x="5" y="117"/>
                    <a:pt x="6" y="115"/>
                    <a:pt x="5" y="113"/>
                  </a:cubicBezTo>
                  <a:cubicBezTo>
                    <a:pt x="0" y="108"/>
                    <a:pt x="0" y="107"/>
                    <a:pt x="2" y="101"/>
                  </a:cubicBezTo>
                  <a:cubicBezTo>
                    <a:pt x="4" y="99"/>
                    <a:pt x="8" y="101"/>
                    <a:pt x="9" y="99"/>
                  </a:cubicBezTo>
                  <a:cubicBezTo>
                    <a:pt x="10" y="98"/>
                    <a:pt x="10" y="98"/>
                    <a:pt x="11" y="97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4" name="Freeform 15"/>
            <p:cNvSpPr>
              <a:spLocks/>
            </p:cNvSpPr>
            <p:nvPr/>
          </p:nvSpPr>
          <p:spPr bwMode="auto">
            <a:xfrm>
              <a:off x="3079750" y="2593975"/>
              <a:ext cx="1020763" cy="1279525"/>
            </a:xfrm>
            <a:custGeom>
              <a:avLst/>
              <a:gdLst>
                <a:gd name="T0" fmla="*/ 2147483647 w 114"/>
                <a:gd name="T1" fmla="*/ 2147483647 h 143"/>
                <a:gd name="T2" fmla="*/ 2147483647 w 114"/>
                <a:gd name="T3" fmla="*/ 2147483647 h 143"/>
                <a:gd name="T4" fmla="*/ 2147483647 w 114"/>
                <a:gd name="T5" fmla="*/ 2147483647 h 143"/>
                <a:gd name="T6" fmla="*/ 2147483647 w 114"/>
                <a:gd name="T7" fmla="*/ 2147483647 h 143"/>
                <a:gd name="T8" fmla="*/ 2147483647 w 114"/>
                <a:gd name="T9" fmla="*/ 2147483647 h 143"/>
                <a:gd name="T10" fmla="*/ 2147483647 w 114"/>
                <a:gd name="T11" fmla="*/ 2147483647 h 143"/>
                <a:gd name="T12" fmla="*/ 2147483647 w 114"/>
                <a:gd name="T13" fmla="*/ 2147483647 h 143"/>
                <a:gd name="T14" fmla="*/ 2147483647 w 114"/>
                <a:gd name="T15" fmla="*/ 2147483647 h 143"/>
                <a:gd name="T16" fmla="*/ 2147483647 w 114"/>
                <a:gd name="T17" fmla="*/ 2147483647 h 143"/>
                <a:gd name="T18" fmla="*/ 2147483647 w 114"/>
                <a:gd name="T19" fmla="*/ 2147483647 h 143"/>
                <a:gd name="T20" fmla="*/ 2147483647 w 114"/>
                <a:gd name="T21" fmla="*/ 2147483647 h 143"/>
                <a:gd name="T22" fmla="*/ 2147483647 w 114"/>
                <a:gd name="T23" fmla="*/ 2147483647 h 143"/>
                <a:gd name="T24" fmla="*/ 2147483647 w 114"/>
                <a:gd name="T25" fmla="*/ 2147483647 h 143"/>
                <a:gd name="T26" fmla="*/ 2147483647 w 114"/>
                <a:gd name="T27" fmla="*/ 2147483647 h 143"/>
                <a:gd name="T28" fmla="*/ 2147483647 w 114"/>
                <a:gd name="T29" fmla="*/ 2147483647 h 143"/>
                <a:gd name="T30" fmla="*/ 2147483647 w 114"/>
                <a:gd name="T31" fmla="*/ 2147483647 h 143"/>
                <a:gd name="T32" fmla="*/ 2147483647 w 114"/>
                <a:gd name="T33" fmla="*/ 2147483647 h 143"/>
                <a:gd name="T34" fmla="*/ 2147483647 w 114"/>
                <a:gd name="T35" fmla="*/ 2147483647 h 143"/>
                <a:gd name="T36" fmla="*/ 2147483647 w 114"/>
                <a:gd name="T37" fmla="*/ 2147483647 h 143"/>
                <a:gd name="T38" fmla="*/ 2147483647 w 114"/>
                <a:gd name="T39" fmla="*/ 2147483647 h 143"/>
                <a:gd name="T40" fmla="*/ 2147483647 w 114"/>
                <a:gd name="T41" fmla="*/ 2147483647 h 143"/>
                <a:gd name="T42" fmla="*/ 2147483647 w 114"/>
                <a:gd name="T43" fmla="*/ 2147483647 h 143"/>
                <a:gd name="T44" fmla="*/ 2147483647 w 114"/>
                <a:gd name="T45" fmla="*/ 2147483647 h 143"/>
                <a:gd name="T46" fmla="*/ 2147483647 w 114"/>
                <a:gd name="T47" fmla="*/ 2147483647 h 143"/>
                <a:gd name="T48" fmla="*/ 2147483647 w 114"/>
                <a:gd name="T49" fmla="*/ 2147483647 h 143"/>
                <a:gd name="T50" fmla="*/ 2147483647 w 114"/>
                <a:gd name="T51" fmla="*/ 2147483647 h 143"/>
                <a:gd name="T52" fmla="*/ 2147483647 w 114"/>
                <a:gd name="T53" fmla="*/ 2147483647 h 143"/>
                <a:gd name="T54" fmla="*/ 2147483647 w 114"/>
                <a:gd name="T55" fmla="*/ 2147483647 h 143"/>
                <a:gd name="T56" fmla="*/ 2147483647 w 114"/>
                <a:gd name="T57" fmla="*/ 2147483647 h 143"/>
                <a:gd name="T58" fmla="*/ 2147483647 w 114"/>
                <a:gd name="T59" fmla="*/ 2147483647 h 143"/>
                <a:gd name="T60" fmla="*/ 2147483647 w 114"/>
                <a:gd name="T61" fmla="*/ 2147483647 h 143"/>
                <a:gd name="T62" fmla="*/ 2147483647 w 114"/>
                <a:gd name="T63" fmla="*/ 2147483647 h 143"/>
                <a:gd name="T64" fmla="*/ 2147483647 w 114"/>
                <a:gd name="T65" fmla="*/ 2147483647 h 143"/>
                <a:gd name="T66" fmla="*/ 2147483647 w 114"/>
                <a:gd name="T67" fmla="*/ 2147483647 h 143"/>
                <a:gd name="T68" fmla="*/ 2147483647 w 114"/>
                <a:gd name="T69" fmla="*/ 2147483647 h 143"/>
                <a:gd name="T70" fmla="*/ 2147483647 w 114"/>
                <a:gd name="T71" fmla="*/ 2147483647 h 143"/>
                <a:gd name="T72" fmla="*/ 2147483647 w 114"/>
                <a:gd name="T73" fmla="*/ 2147483647 h 143"/>
                <a:gd name="T74" fmla="*/ 2147483647 w 114"/>
                <a:gd name="T75" fmla="*/ 2147483647 h 143"/>
                <a:gd name="T76" fmla="*/ 2147483647 w 114"/>
                <a:gd name="T77" fmla="*/ 2147483647 h 143"/>
                <a:gd name="T78" fmla="*/ 2147483647 w 114"/>
                <a:gd name="T79" fmla="*/ 2147483647 h 143"/>
                <a:gd name="T80" fmla="*/ 2147483647 w 114"/>
                <a:gd name="T81" fmla="*/ 2147483647 h 143"/>
                <a:gd name="T82" fmla="*/ 2147483647 w 114"/>
                <a:gd name="T83" fmla="*/ 2147483647 h 143"/>
                <a:gd name="T84" fmla="*/ 2147483647 w 114"/>
                <a:gd name="T85" fmla="*/ 2147483647 h 143"/>
                <a:gd name="T86" fmla="*/ 2147483647 w 114"/>
                <a:gd name="T87" fmla="*/ 2147483647 h 143"/>
                <a:gd name="T88" fmla="*/ 2147483647 w 114"/>
                <a:gd name="T89" fmla="*/ 2147483647 h 143"/>
                <a:gd name="T90" fmla="*/ 2147483647 w 114"/>
                <a:gd name="T91" fmla="*/ 2147483647 h 1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43"/>
                <a:gd name="T140" fmla="*/ 114 w 114"/>
                <a:gd name="T141" fmla="*/ 143 h 1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43">
                  <a:moveTo>
                    <a:pt x="81" y="79"/>
                  </a:moveTo>
                  <a:cubicBezTo>
                    <a:pt x="81" y="80"/>
                    <a:pt x="81" y="80"/>
                    <a:pt x="81" y="80"/>
                  </a:cubicBezTo>
                  <a:cubicBezTo>
                    <a:pt x="81" y="82"/>
                    <a:pt x="80" y="84"/>
                    <a:pt x="80" y="87"/>
                  </a:cubicBezTo>
                  <a:cubicBezTo>
                    <a:pt x="80" y="88"/>
                    <a:pt x="81" y="91"/>
                    <a:pt x="80" y="92"/>
                  </a:cubicBezTo>
                  <a:cubicBezTo>
                    <a:pt x="79" y="95"/>
                    <a:pt x="76" y="95"/>
                    <a:pt x="74" y="95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68" y="101"/>
                    <a:pt x="59" y="105"/>
                    <a:pt x="54" y="112"/>
                  </a:cubicBezTo>
                  <a:cubicBezTo>
                    <a:pt x="53" y="118"/>
                    <a:pt x="57" y="122"/>
                    <a:pt x="58" y="128"/>
                  </a:cubicBezTo>
                  <a:cubicBezTo>
                    <a:pt x="49" y="143"/>
                    <a:pt x="33" y="125"/>
                    <a:pt x="27" y="131"/>
                  </a:cubicBezTo>
                  <a:cubicBezTo>
                    <a:pt x="26" y="133"/>
                    <a:pt x="24" y="133"/>
                    <a:pt x="24" y="135"/>
                  </a:cubicBezTo>
                  <a:cubicBezTo>
                    <a:pt x="24" y="135"/>
                    <a:pt x="24" y="135"/>
                    <a:pt x="24" y="134"/>
                  </a:cubicBezTo>
                  <a:cubicBezTo>
                    <a:pt x="16" y="132"/>
                    <a:pt x="17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2"/>
                    <a:pt x="6" y="131"/>
                    <a:pt x="6" y="131"/>
                  </a:cubicBezTo>
                  <a:cubicBezTo>
                    <a:pt x="10" y="131"/>
                    <a:pt x="11" y="131"/>
                    <a:pt x="13" y="124"/>
                  </a:cubicBezTo>
                  <a:cubicBezTo>
                    <a:pt x="11" y="120"/>
                    <a:pt x="9" y="121"/>
                    <a:pt x="10" y="116"/>
                  </a:cubicBezTo>
                  <a:cubicBezTo>
                    <a:pt x="11" y="115"/>
                    <a:pt x="14" y="116"/>
                    <a:pt x="16" y="115"/>
                  </a:cubicBezTo>
                  <a:cubicBezTo>
                    <a:pt x="17" y="105"/>
                    <a:pt x="26" y="94"/>
                    <a:pt x="11" y="93"/>
                  </a:cubicBezTo>
                  <a:cubicBezTo>
                    <a:pt x="0" y="96"/>
                    <a:pt x="5" y="91"/>
                    <a:pt x="2" y="89"/>
                  </a:cubicBezTo>
                  <a:cubicBezTo>
                    <a:pt x="2" y="88"/>
                    <a:pt x="3" y="87"/>
                    <a:pt x="3" y="87"/>
                  </a:cubicBezTo>
                  <a:cubicBezTo>
                    <a:pt x="4" y="87"/>
                    <a:pt x="4" y="87"/>
                    <a:pt x="5" y="88"/>
                  </a:cubicBezTo>
                  <a:cubicBezTo>
                    <a:pt x="10" y="87"/>
                    <a:pt x="11" y="87"/>
                    <a:pt x="13" y="83"/>
                  </a:cubicBezTo>
                  <a:cubicBezTo>
                    <a:pt x="20" y="71"/>
                    <a:pt x="23" y="73"/>
                    <a:pt x="35" y="73"/>
                  </a:cubicBezTo>
                  <a:cubicBezTo>
                    <a:pt x="44" y="73"/>
                    <a:pt x="44" y="74"/>
                    <a:pt x="49" y="67"/>
                  </a:cubicBezTo>
                  <a:cubicBezTo>
                    <a:pt x="54" y="64"/>
                    <a:pt x="59" y="65"/>
                    <a:pt x="58" y="57"/>
                  </a:cubicBezTo>
                  <a:cubicBezTo>
                    <a:pt x="58" y="54"/>
                    <a:pt x="58" y="53"/>
                    <a:pt x="60" y="52"/>
                  </a:cubicBezTo>
                  <a:cubicBezTo>
                    <a:pt x="60" y="51"/>
                    <a:pt x="60" y="50"/>
                    <a:pt x="60" y="49"/>
                  </a:cubicBezTo>
                  <a:cubicBezTo>
                    <a:pt x="68" y="44"/>
                    <a:pt x="71" y="44"/>
                    <a:pt x="81" y="44"/>
                  </a:cubicBezTo>
                  <a:cubicBezTo>
                    <a:pt x="85" y="43"/>
                    <a:pt x="85" y="39"/>
                    <a:pt x="81" y="39"/>
                  </a:cubicBezTo>
                  <a:cubicBezTo>
                    <a:pt x="78" y="36"/>
                    <a:pt x="79" y="33"/>
                    <a:pt x="82" y="31"/>
                  </a:cubicBezTo>
                  <a:cubicBezTo>
                    <a:pt x="86" y="26"/>
                    <a:pt x="80" y="8"/>
                    <a:pt x="80" y="2"/>
                  </a:cubicBezTo>
                  <a:cubicBezTo>
                    <a:pt x="81" y="2"/>
                    <a:pt x="82" y="2"/>
                    <a:pt x="84" y="3"/>
                  </a:cubicBezTo>
                  <a:cubicBezTo>
                    <a:pt x="87" y="4"/>
                    <a:pt x="93" y="0"/>
                    <a:pt x="94" y="7"/>
                  </a:cubicBezTo>
                  <a:cubicBezTo>
                    <a:pt x="96" y="10"/>
                    <a:pt x="99" y="13"/>
                    <a:pt x="101" y="16"/>
                  </a:cubicBezTo>
                  <a:cubicBezTo>
                    <a:pt x="101" y="17"/>
                    <a:pt x="102" y="18"/>
                    <a:pt x="102" y="19"/>
                  </a:cubicBezTo>
                  <a:cubicBezTo>
                    <a:pt x="104" y="20"/>
                    <a:pt x="106" y="21"/>
                    <a:pt x="108" y="20"/>
                  </a:cubicBezTo>
                  <a:cubicBezTo>
                    <a:pt x="112" y="22"/>
                    <a:pt x="114" y="42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108" y="41"/>
                    <a:pt x="108" y="41"/>
                    <a:pt x="108" y="40"/>
                  </a:cubicBezTo>
                  <a:cubicBezTo>
                    <a:pt x="108" y="40"/>
                    <a:pt x="108" y="39"/>
                    <a:pt x="108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5" y="40"/>
                    <a:pt x="105" y="40"/>
                    <a:pt x="104" y="41"/>
                  </a:cubicBezTo>
                  <a:cubicBezTo>
                    <a:pt x="104" y="43"/>
                    <a:pt x="103" y="49"/>
                    <a:pt x="105" y="51"/>
                  </a:cubicBezTo>
                  <a:cubicBezTo>
                    <a:pt x="106" y="58"/>
                    <a:pt x="100" y="69"/>
                    <a:pt x="93" y="72"/>
                  </a:cubicBezTo>
                  <a:cubicBezTo>
                    <a:pt x="92" y="74"/>
                    <a:pt x="84" y="76"/>
                    <a:pt x="82" y="77"/>
                  </a:cubicBezTo>
                  <a:cubicBezTo>
                    <a:pt x="82" y="78"/>
                    <a:pt x="82" y="78"/>
                    <a:pt x="81" y="79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5" name="Freeform 16"/>
            <p:cNvSpPr>
              <a:spLocks/>
            </p:cNvSpPr>
            <p:nvPr/>
          </p:nvSpPr>
          <p:spPr bwMode="auto">
            <a:xfrm>
              <a:off x="3652838" y="2997200"/>
              <a:ext cx="258762" cy="4476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2147483647 w 29"/>
                <a:gd name="T5" fmla="*/ 2147483647 h 50"/>
                <a:gd name="T6" fmla="*/ 2147483647 w 29"/>
                <a:gd name="T7" fmla="*/ 2147483647 h 50"/>
                <a:gd name="T8" fmla="*/ 2147483647 w 29"/>
                <a:gd name="T9" fmla="*/ 2147483647 h 50"/>
                <a:gd name="T10" fmla="*/ 2147483647 w 29"/>
                <a:gd name="T11" fmla="*/ 2147483647 h 50"/>
                <a:gd name="T12" fmla="*/ 0 w 29"/>
                <a:gd name="T13" fmla="*/ 2147483647 h 50"/>
                <a:gd name="T14" fmla="*/ 2147483647 w 29"/>
                <a:gd name="T15" fmla="*/ 2147483647 h 50"/>
                <a:gd name="T16" fmla="*/ 2147483647 w 29"/>
                <a:gd name="T17" fmla="*/ 2147483647 h 50"/>
                <a:gd name="T18" fmla="*/ 2147483647 w 29"/>
                <a:gd name="T19" fmla="*/ 2147483647 h 50"/>
                <a:gd name="T20" fmla="*/ 2147483647 w 29"/>
                <a:gd name="T21" fmla="*/ 2147483647 h 50"/>
                <a:gd name="T22" fmla="*/ 2147483647 w 29"/>
                <a:gd name="T23" fmla="*/ 2147483647 h 50"/>
                <a:gd name="T24" fmla="*/ 2147483647 w 29"/>
                <a:gd name="T25" fmla="*/ 2147483647 h 50"/>
                <a:gd name="T26" fmla="*/ 2147483647 w 29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50">
                  <a:moveTo>
                    <a:pt x="17" y="34"/>
                  </a:moveTo>
                  <a:cubicBezTo>
                    <a:pt x="18" y="33"/>
                    <a:pt x="18" y="33"/>
                    <a:pt x="18" y="32"/>
                  </a:cubicBezTo>
                  <a:cubicBezTo>
                    <a:pt x="20" y="31"/>
                    <a:pt x="28" y="29"/>
                    <a:pt x="29" y="27"/>
                  </a:cubicBezTo>
                  <a:cubicBezTo>
                    <a:pt x="27" y="20"/>
                    <a:pt x="17" y="9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0"/>
                    <a:pt x="3" y="5"/>
                    <a:pt x="1" y="5"/>
                  </a:cubicBezTo>
                  <a:cubicBezTo>
                    <a:pt x="2" y="7"/>
                    <a:pt x="0" y="13"/>
                    <a:pt x="0" y="16"/>
                  </a:cubicBezTo>
                  <a:cubicBezTo>
                    <a:pt x="0" y="16"/>
                    <a:pt x="4" y="17"/>
                    <a:pt x="5" y="19"/>
                  </a:cubicBezTo>
                  <a:cubicBezTo>
                    <a:pt x="14" y="20"/>
                    <a:pt x="7" y="23"/>
                    <a:pt x="6" y="27"/>
                  </a:cubicBezTo>
                  <a:cubicBezTo>
                    <a:pt x="5" y="33"/>
                    <a:pt x="3" y="44"/>
                    <a:pt x="9" y="50"/>
                  </a:cubicBezTo>
                  <a:cubicBezTo>
                    <a:pt x="12" y="50"/>
                    <a:pt x="15" y="50"/>
                    <a:pt x="16" y="47"/>
                  </a:cubicBezTo>
                  <a:cubicBezTo>
                    <a:pt x="17" y="46"/>
                    <a:pt x="16" y="43"/>
                    <a:pt x="16" y="42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7" y="35"/>
                    <a:pt x="17" y="35"/>
                    <a:pt x="17" y="3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3282B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Freeform 17"/>
            <p:cNvSpPr>
              <a:spLocks noEditPoints="1"/>
            </p:cNvSpPr>
            <p:nvPr/>
          </p:nvSpPr>
          <p:spPr bwMode="auto">
            <a:xfrm>
              <a:off x="3778250" y="1493838"/>
              <a:ext cx="930275" cy="1082675"/>
            </a:xfrm>
            <a:custGeom>
              <a:avLst/>
              <a:gdLst>
                <a:gd name="T0" fmla="*/ 2147483647 w 104"/>
                <a:gd name="T1" fmla="*/ 2147483647 h 121"/>
                <a:gd name="T2" fmla="*/ 2147483647 w 104"/>
                <a:gd name="T3" fmla="*/ 2147483647 h 121"/>
                <a:gd name="T4" fmla="*/ 2147483647 w 104"/>
                <a:gd name="T5" fmla="*/ 2147483647 h 121"/>
                <a:gd name="T6" fmla="*/ 2147483647 w 104"/>
                <a:gd name="T7" fmla="*/ 2147483647 h 121"/>
                <a:gd name="T8" fmla="*/ 2147483647 w 104"/>
                <a:gd name="T9" fmla="*/ 2147483647 h 121"/>
                <a:gd name="T10" fmla="*/ 2147483647 w 104"/>
                <a:gd name="T11" fmla="*/ 2147483647 h 121"/>
                <a:gd name="T12" fmla="*/ 2147483647 w 104"/>
                <a:gd name="T13" fmla="*/ 2147483647 h 121"/>
                <a:gd name="T14" fmla="*/ 2147483647 w 104"/>
                <a:gd name="T15" fmla="*/ 2147483647 h 121"/>
                <a:gd name="T16" fmla="*/ 2147483647 w 104"/>
                <a:gd name="T17" fmla="*/ 2147483647 h 121"/>
                <a:gd name="T18" fmla="*/ 2147483647 w 104"/>
                <a:gd name="T19" fmla="*/ 2147483647 h 121"/>
                <a:gd name="T20" fmla="*/ 2147483647 w 104"/>
                <a:gd name="T21" fmla="*/ 2147483647 h 121"/>
                <a:gd name="T22" fmla="*/ 2147483647 w 104"/>
                <a:gd name="T23" fmla="*/ 2147483647 h 121"/>
                <a:gd name="T24" fmla="*/ 2147483647 w 104"/>
                <a:gd name="T25" fmla="*/ 2147483647 h 121"/>
                <a:gd name="T26" fmla="*/ 2147483647 w 104"/>
                <a:gd name="T27" fmla="*/ 2147483647 h 121"/>
                <a:gd name="T28" fmla="*/ 2147483647 w 104"/>
                <a:gd name="T29" fmla="*/ 2147483647 h 121"/>
                <a:gd name="T30" fmla="*/ 2147483647 w 104"/>
                <a:gd name="T31" fmla="*/ 2147483647 h 121"/>
                <a:gd name="T32" fmla="*/ 2147483647 w 104"/>
                <a:gd name="T33" fmla="*/ 2147483647 h 121"/>
                <a:gd name="T34" fmla="*/ 2147483647 w 104"/>
                <a:gd name="T35" fmla="*/ 2147483647 h 121"/>
                <a:gd name="T36" fmla="*/ 2147483647 w 104"/>
                <a:gd name="T37" fmla="*/ 2147483647 h 121"/>
                <a:gd name="T38" fmla="*/ 2147483647 w 104"/>
                <a:gd name="T39" fmla="*/ 2147483647 h 121"/>
                <a:gd name="T40" fmla="*/ 2147483647 w 104"/>
                <a:gd name="T41" fmla="*/ 2147483647 h 121"/>
                <a:gd name="T42" fmla="*/ 2147483647 w 104"/>
                <a:gd name="T43" fmla="*/ 2147483647 h 121"/>
                <a:gd name="T44" fmla="*/ 2147483647 w 104"/>
                <a:gd name="T45" fmla="*/ 2147483647 h 121"/>
                <a:gd name="T46" fmla="*/ 2147483647 w 104"/>
                <a:gd name="T47" fmla="*/ 2147483647 h 121"/>
                <a:gd name="T48" fmla="*/ 2147483647 w 104"/>
                <a:gd name="T49" fmla="*/ 0 h 121"/>
                <a:gd name="T50" fmla="*/ 2147483647 w 104"/>
                <a:gd name="T51" fmla="*/ 2147483647 h 121"/>
                <a:gd name="T52" fmla="*/ 2147483647 w 104"/>
                <a:gd name="T53" fmla="*/ 2147483647 h 121"/>
                <a:gd name="T54" fmla="*/ 2147483647 w 104"/>
                <a:gd name="T55" fmla="*/ 2147483647 h 121"/>
                <a:gd name="T56" fmla="*/ 2147483647 w 104"/>
                <a:gd name="T57" fmla="*/ 2147483647 h 121"/>
                <a:gd name="T58" fmla="*/ 2147483647 w 104"/>
                <a:gd name="T59" fmla="*/ 2147483647 h 121"/>
                <a:gd name="T60" fmla="*/ 2147483647 w 104"/>
                <a:gd name="T61" fmla="*/ 2147483647 h 121"/>
                <a:gd name="T62" fmla="*/ 2147483647 w 104"/>
                <a:gd name="T63" fmla="*/ 2147483647 h 121"/>
                <a:gd name="T64" fmla="*/ 2147483647 w 104"/>
                <a:gd name="T65" fmla="*/ 2147483647 h 121"/>
                <a:gd name="T66" fmla="*/ 2147483647 w 104"/>
                <a:gd name="T67" fmla="*/ 2147483647 h 121"/>
                <a:gd name="T68" fmla="*/ 2147483647 w 104"/>
                <a:gd name="T69" fmla="*/ 2147483647 h 121"/>
                <a:gd name="T70" fmla="*/ 2147483647 w 104"/>
                <a:gd name="T71" fmla="*/ 2147483647 h 121"/>
                <a:gd name="T72" fmla="*/ 2147483647 w 104"/>
                <a:gd name="T73" fmla="*/ 2147483647 h 121"/>
                <a:gd name="T74" fmla="*/ 2147483647 w 104"/>
                <a:gd name="T75" fmla="*/ 2147483647 h 121"/>
                <a:gd name="T76" fmla="*/ 2147483647 w 104"/>
                <a:gd name="T77" fmla="*/ 2147483647 h 121"/>
                <a:gd name="T78" fmla="*/ 2147483647 w 104"/>
                <a:gd name="T79" fmla="*/ 2147483647 h 1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121"/>
                <a:gd name="T122" fmla="*/ 104 w 104"/>
                <a:gd name="T123" fmla="*/ 121 h 1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121">
                  <a:moveTo>
                    <a:pt x="50" y="69"/>
                  </a:moveTo>
                  <a:cubicBezTo>
                    <a:pt x="51" y="69"/>
                    <a:pt x="52" y="70"/>
                    <a:pt x="52" y="71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8" y="72"/>
                    <a:pt x="48" y="71"/>
                  </a:cubicBezTo>
                  <a:cubicBezTo>
                    <a:pt x="48" y="70"/>
                    <a:pt x="49" y="69"/>
                    <a:pt x="50" y="69"/>
                  </a:cubicBezTo>
                  <a:close/>
                  <a:moveTo>
                    <a:pt x="52" y="115"/>
                  </a:moveTo>
                  <a:cubicBezTo>
                    <a:pt x="52" y="116"/>
                    <a:pt x="53" y="117"/>
                    <a:pt x="53" y="118"/>
                  </a:cubicBezTo>
                  <a:cubicBezTo>
                    <a:pt x="53" y="118"/>
                    <a:pt x="54" y="119"/>
                    <a:pt x="54" y="120"/>
                  </a:cubicBezTo>
                  <a:cubicBezTo>
                    <a:pt x="54" y="120"/>
                    <a:pt x="54" y="121"/>
                    <a:pt x="54" y="121"/>
                  </a:cubicBezTo>
                  <a:cubicBezTo>
                    <a:pt x="55" y="121"/>
                    <a:pt x="57" y="120"/>
                    <a:pt x="58" y="120"/>
                  </a:cubicBezTo>
                  <a:cubicBezTo>
                    <a:pt x="67" y="116"/>
                    <a:pt x="71" y="115"/>
                    <a:pt x="74" y="105"/>
                  </a:cubicBezTo>
                  <a:cubicBezTo>
                    <a:pt x="76" y="100"/>
                    <a:pt x="79" y="99"/>
                    <a:pt x="81" y="96"/>
                  </a:cubicBezTo>
                  <a:cubicBezTo>
                    <a:pt x="82" y="96"/>
                    <a:pt x="83" y="96"/>
                    <a:pt x="84" y="96"/>
                  </a:cubicBezTo>
                  <a:cubicBezTo>
                    <a:pt x="85" y="96"/>
                    <a:pt x="87" y="96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0"/>
                    <a:pt x="95" y="89"/>
                    <a:pt x="95" y="86"/>
                  </a:cubicBezTo>
                  <a:cubicBezTo>
                    <a:pt x="96" y="86"/>
                    <a:pt x="96" y="86"/>
                    <a:pt x="97" y="86"/>
                  </a:cubicBezTo>
                  <a:cubicBezTo>
                    <a:pt x="104" y="83"/>
                    <a:pt x="93" y="70"/>
                    <a:pt x="88" y="69"/>
                  </a:cubicBezTo>
                  <a:cubicBezTo>
                    <a:pt x="85" y="62"/>
                    <a:pt x="101" y="62"/>
                    <a:pt x="94" y="53"/>
                  </a:cubicBezTo>
                  <a:cubicBezTo>
                    <a:pt x="93" y="42"/>
                    <a:pt x="94" y="41"/>
                    <a:pt x="83" y="37"/>
                  </a:cubicBezTo>
                  <a:cubicBezTo>
                    <a:pt x="73" y="36"/>
                    <a:pt x="68" y="37"/>
                    <a:pt x="63" y="30"/>
                  </a:cubicBezTo>
                  <a:cubicBezTo>
                    <a:pt x="66" y="24"/>
                    <a:pt x="65" y="24"/>
                    <a:pt x="62" y="21"/>
                  </a:cubicBezTo>
                  <a:cubicBezTo>
                    <a:pt x="62" y="17"/>
                    <a:pt x="62" y="14"/>
                    <a:pt x="60" y="14"/>
                  </a:cubicBezTo>
                  <a:cubicBezTo>
                    <a:pt x="53" y="14"/>
                    <a:pt x="51" y="9"/>
                    <a:pt x="48" y="5"/>
                  </a:cubicBezTo>
                  <a:cubicBezTo>
                    <a:pt x="48" y="3"/>
                    <a:pt x="49" y="2"/>
                    <a:pt x="48" y="0"/>
                  </a:cubicBezTo>
                  <a:cubicBezTo>
                    <a:pt x="42" y="0"/>
                    <a:pt x="33" y="0"/>
                    <a:pt x="32" y="7"/>
                  </a:cubicBezTo>
                  <a:cubicBezTo>
                    <a:pt x="25" y="10"/>
                    <a:pt x="23" y="7"/>
                    <a:pt x="20" y="14"/>
                  </a:cubicBezTo>
                  <a:cubicBezTo>
                    <a:pt x="15" y="18"/>
                    <a:pt x="13" y="16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4"/>
                    <a:pt x="14" y="25"/>
                    <a:pt x="14" y="27"/>
                  </a:cubicBezTo>
                  <a:cubicBezTo>
                    <a:pt x="13" y="29"/>
                    <a:pt x="10" y="31"/>
                    <a:pt x="8" y="32"/>
                  </a:cubicBezTo>
                  <a:cubicBezTo>
                    <a:pt x="8" y="33"/>
                    <a:pt x="8" y="34"/>
                    <a:pt x="7" y="34"/>
                  </a:cubicBezTo>
                  <a:cubicBezTo>
                    <a:pt x="7" y="36"/>
                    <a:pt x="6" y="37"/>
                    <a:pt x="5" y="39"/>
                  </a:cubicBezTo>
                  <a:lnTo>
                    <a:pt x="4" y="40"/>
                  </a:lnTo>
                  <a:cubicBezTo>
                    <a:pt x="5" y="41"/>
                    <a:pt x="5" y="45"/>
                    <a:pt x="5" y="48"/>
                  </a:cubicBezTo>
                  <a:cubicBezTo>
                    <a:pt x="7" y="53"/>
                    <a:pt x="0" y="65"/>
                    <a:pt x="16" y="60"/>
                  </a:cubicBezTo>
                  <a:cubicBezTo>
                    <a:pt x="21" y="57"/>
                    <a:pt x="24" y="65"/>
                    <a:pt x="28" y="69"/>
                  </a:cubicBezTo>
                  <a:cubicBezTo>
                    <a:pt x="30" y="73"/>
                    <a:pt x="26" y="76"/>
                    <a:pt x="28" y="81"/>
                  </a:cubicBezTo>
                  <a:cubicBezTo>
                    <a:pt x="36" y="85"/>
                    <a:pt x="24" y="99"/>
                    <a:pt x="40" y="99"/>
                  </a:cubicBezTo>
                  <a:cubicBezTo>
                    <a:pt x="46" y="103"/>
                    <a:pt x="51" y="107"/>
                    <a:pt x="52" y="115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Freeform 18"/>
            <p:cNvSpPr>
              <a:spLocks noEditPoints="1"/>
            </p:cNvSpPr>
            <p:nvPr/>
          </p:nvSpPr>
          <p:spPr bwMode="auto">
            <a:xfrm>
              <a:off x="4019550" y="2335213"/>
              <a:ext cx="912813" cy="492125"/>
            </a:xfrm>
            <a:custGeom>
              <a:avLst/>
              <a:gdLst>
                <a:gd name="T0" fmla="*/ 2147483647 w 102"/>
                <a:gd name="T1" fmla="*/ 2147483647 h 55"/>
                <a:gd name="T2" fmla="*/ 2147483647 w 102"/>
                <a:gd name="T3" fmla="*/ 2147483647 h 55"/>
                <a:gd name="T4" fmla="*/ 2147483647 w 102"/>
                <a:gd name="T5" fmla="*/ 2147483647 h 55"/>
                <a:gd name="T6" fmla="*/ 2147483647 w 102"/>
                <a:gd name="T7" fmla="*/ 2147483647 h 55"/>
                <a:gd name="T8" fmla="*/ 2147483647 w 102"/>
                <a:gd name="T9" fmla="*/ 2147483647 h 55"/>
                <a:gd name="T10" fmla="*/ 2147483647 w 102"/>
                <a:gd name="T11" fmla="*/ 2147483647 h 55"/>
                <a:gd name="T12" fmla="*/ 2147483647 w 102"/>
                <a:gd name="T13" fmla="*/ 2147483647 h 55"/>
                <a:gd name="T14" fmla="*/ 2147483647 w 102"/>
                <a:gd name="T15" fmla="*/ 2147483647 h 55"/>
                <a:gd name="T16" fmla="*/ 2147483647 w 102"/>
                <a:gd name="T17" fmla="*/ 2147483647 h 55"/>
                <a:gd name="T18" fmla="*/ 2147483647 w 102"/>
                <a:gd name="T19" fmla="*/ 2147483647 h 55"/>
                <a:gd name="T20" fmla="*/ 2147483647 w 102"/>
                <a:gd name="T21" fmla="*/ 2147483647 h 55"/>
                <a:gd name="T22" fmla="*/ 2147483647 w 102"/>
                <a:gd name="T23" fmla="*/ 2147483647 h 55"/>
                <a:gd name="T24" fmla="*/ 2147483647 w 102"/>
                <a:gd name="T25" fmla="*/ 2147483647 h 55"/>
                <a:gd name="T26" fmla="*/ 2147483647 w 102"/>
                <a:gd name="T27" fmla="*/ 2147483647 h 55"/>
                <a:gd name="T28" fmla="*/ 2147483647 w 102"/>
                <a:gd name="T29" fmla="*/ 2147483647 h 55"/>
                <a:gd name="T30" fmla="*/ 2147483647 w 102"/>
                <a:gd name="T31" fmla="*/ 2147483647 h 55"/>
                <a:gd name="T32" fmla="*/ 2147483647 w 102"/>
                <a:gd name="T33" fmla="*/ 2147483647 h 55"/>
                <a:gd name="T34" fmla="*/ 2147483647 w 102"/>
                <a:gd name="T35" fmla="*/ 2147483647 h 55"/>
                <a:gd name="T36" fmla="*/ 2147483647 w 102"/>
                <a:gd name="T37" fmla="*/ 2147483647 h 55"/>
                <a:gd name="T38" fmla="*/ 2147483647 w 102"/>
                <a:gd name="T39" fmla="*/ 2147483647 h 55"/>
                <a:gd name="T40" fmla="*/ 2147483647 w 102"/>
                <a:gd name="T41" fmla="*/ 2147483647 h 55"/>
                <a:gd name="T42" fmla="*/ 2147483647 w 102"/>
                <a:gd name="T43" fmla="*/ 2147483647 h 55"/>
                <a:gd name="T44" fmla="*/ 2147483647 w 102"/>
                <a:gd name="T45" fmla="*/ 2147483647 h 55"/>
                <a:gd name="T46" fmla="*/ 2147483647 w 102"/>
                <a:gd name="T47" fmla="*/ 2147483647 h 55"/>
                <a:gd name="T48" fmla="*/ 2147483647 w 102"/>
                <a:gd name="T49" fmla="*/ 2147483647 h 55"/>
                <a:gd name="T50" fmla="*/ 2147483647 w 102"/>
                <a:gd name="T51" fmla="*/ 2147483647 h 55"/>
                <a:gd name="T52" fmla="*/ 2147483647 w 102"/>
                <a:gd name="T53" fmla="*/ 2147483647 h 55"/>
                <a:gd name="T54" fmla="*/ 2147483647 w 102"/>
                <a:gd name="T55" fmla="*/ 2147483647 h 55"/>
                <a:gd name="T56" fmla="*/ 2147483647 w 102"/>
                <a:gd name="T57" fmla="*/ 2147483647 h 55"/>
                <a:gd name="T58" fmla="*/ 2147483647 w 102"/>
                <a:gd name="T59" fmla="*/ 2147483647 h 55"/>
                <a:gd name="T60" fmla="*/ 2147483647 w 102"/>
                <a:gd name="T61" fmla="*/ 2147483647 h 55"/>
                <a:gd name="T62" fmla="*/ 2147483647 w 102"/>
                <a:gd name="T63" fmla="*/ 2147483647 h 55"/>
                <a:gd name="T64" fmla="*/ 2147483647 w 102"/>
                <a:gd name="T65" fmla="*/ 2147483647 h 55"/>
                <a:gd name="T66" fmla="*/ 2147483647 w 102"/>
                <a:gd name="T67" fmla="*/ 2147483647 h 55"/>
                <a:gd name="T68" fmla="*/ 2147483647 w 102"/>
                <a:gd name="T69" fmla="*/ 2147483647 h 55"/>
                <a:gd name="T70" fmla="*/ 2147483647 w 102"/>
                <a:gd name="T71" fmla="*/ 2147483647 h 55"/>
                <a:gd name="T72" fmla="*/ 2147483647 w 102"/>
                <a:gd name="T73" fmla="*/ 2147483647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55"/>
                <a:gd name="T113" fmla="*/ 102 w 102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55">
                  <a:moveTo>
                    <a:pt x="75" y="37"/>
                  </a:moveTo>
                  <a:cubicBezTo>
                    <a:pt x="76" y="37"/>
                    <a:pt x="77" y="38"/>
                    <a:pt x="77" y="39"/>
                  </a:cubicBezTo>
                  <a:cubicBezTo>
                    <a:pt x="77" y="40"/>
                    <a:pt x="76" y="41"/>
                    <a:pt x="75" y="41"/>
                  </a:cubicBezTo>
                  <a:cubicBezTo>
                    <a:pt x="74" y="41"/>
                    <a:pt x="73" y="40"/>
                    <a:pt x="73" y="39"/>
                  </a:cubicBezTo>
                  <a:cubicBezTo>
                    <a:pt x="73" y="38"/>
                    <a:pt x="74" y="37"/>
                    <a:pt x="75" y="37"/>
                  </a:cubicBezTo>
                  <a:close/>
                  <a:moveTo>
                    <a:pt x="82" y="15"/>
                  </a:moveTo>
                  <a:lnTo>
                    <a:pt x="83" y="15"/>
                  </a:lnTo>
                  <a:cubicBezTo>
                    <a:pt x="88" y="22"/>
                    <a:pt x="96" y="18"/>
                    <a:pt x="102" y="21"/>
                  </a:cubicBezTo>
                  <a:cubicBezTo>
                    <a:pt x="101" y="24"/>
                    <a:pt x="81" y="38"/>
                    <a:pt x="78" y="39"/>
                  </a:cubicBezTo>
                  <a:cubicBezTo>
                    <a:pt x="78" y="39"/>
                    <a:pt x="78" y="40"/>
                    <a:pt x="78" y="40"/>
                  </a:cubicBezTo>
                  <a:cubicBezTo>
                    <a:pt x="78" y="40"/>
                    <a:pt x="77" y="40"/>
                    <a:pt x="77" y="41"/>
                  </a:cubicBezTo>
                  <a:cubicBezTo>
                    <a:pt x="77" y="42"/>
                    <a:pt x="77" y="42"/>
                    <a:pt x="74" y="41"/>
                  </a:cubicBezTo>
                  <a:cubicBezTo>
                    <a:pt x="74" y="41"/>
                    <a:pt x="74" y="41"/>
                    <a:pt x="74" y="42"/>
                  </a:cubicBezTo>
                  <a:cubicBezTo>
                    <a:pt x="74" y="44"/>
                    <a:pt x="70" y="46"/>
                    <a:pt x="68" y="47"/>
                  </a:cubicBezTo>
                  <a:cubicBezTo>
                    <a:pt x="66" y="49"/>
                    <a:pt x="64" y="54"/>
                    <a:pt x="61" y="55"/>
                  </a:cubicBezTo>
                  <a:cubicBezTo>
                    <a:pt x="58" y="53"/>
                    <a:pt x="59" y="50"/>
                    <a:pt x="59" y="48"/>
                  </a:cubicBezTo>
                  <a:cubicBezTo>
                    <a:pt x="57" y="39"/>
                    <a:pt x="27" y="48"/>
                    <a:pt x="23" y="50"/>
                  </a:cubicBezTo>
                  <a:cubicBezTo>
                    <a:pt x="18" y="54"/>
                    <a:pt x="12" y="51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5" y="51"/>
                    <a:pt x="4" y="50"/>
                    <a:pt x="3" y="49"/>
                  </a:cubicBezTo>
                  <a:cubicBezTo>
                    <a:pt x="1" y="41"/>
                    <a:pt x="0" y="39"/>
                    <a:pt x="10" y="38"/>
                  </a:cubicBezTo>
                  <a:cubicBezTo>
                    <a:pt x="10" y="38"/>
                    <a:pt x="10" y="33"/>
                    <a:pt x="11" y="32"/>
                  </a:cubicBezTo>
                  <a:cubicBezTo>
                    <a:pt x="13" y="31"/>
                    <a:pt x="26" y="32"/>
                    <a:pt x="27" y="28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8" y="27"/>
                    <a:pt x="30" y="26"/>
                    <a:pt x="31" y="26"/>
                  </a:cubicBezTo>
                  <a:cubicBezTo>
                    <a:pt x="40" y="22"/>
                    <a:pt x="44" y="21"/>
                    <a:pt x="47" y="11"/>
                  </a:cubicBezTo>
                  <a:cubicBezTo>
                    <a:pt x="49" y="6"/>
                    <a:pt x="52" y="5"/>
                    <a:pt x="54" y="2"/>
                  </a:cubicBezTo>
                  <a:cubicBezTo>
                    <a:pt x="55" y="2"/>
                    <a:pt x="55" y="2"/>
                    <a:pt x="56" y="2"/>
                  </a:cubicBezTo>
                  <a:cubicBezTo>
                    <a:pt x="56" y="2"/>
                    <a:pt x="56" y="2"/>
                    <a:pt x="57" y="2"/>
                  </a:cubicBezTo>
                  <a:cubicBezTo>
                    <a:pt x="60" y="1"/>
                    <a:pt x="74" y="0"/>
                    <a:pt x="77" y="2"/>
                  </a:cubicBezTo>
                  <a:cubicBezTo>
                    <a:pt x="78" y="3"/>
                    <a:pt x="79" y="4"/>
                    <a:pt x="79" y="6"/>
                  </a:cubicBezTo>
                  <a:cubicBezTo>
                    <a:pt x="81" y="8"/>
                    <a:pt x="81" y="12"/>
                    <a:pt x="82" y="15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Freeform 19"/>
            <p:cNvSpPr>
              <a:spLocks noEditPoints="1"/>
            </p:cNvSpPr>
            <p:nvPr/>
          </p:nvSpPr>
          <p:spPr bwMode="auto">
            <a:xfrm>
              <a:off x="3482975" y="1843088"/>
              <a:ext cx="777875" cy="938212"/>
            </a:xfrm>
            <a:custGeom>
              <a:avLst/>
              <a:gdLst>
                <a:gd name="T0" fmla="*/ 2147483647 w 87"/>
                <a:gd name="T1" fmla="*/ 2147483647 h 105"/>
                <a:gd name="T2" fmla="*/ 2147483647 w 87"/>
                <a:gd name="T3" fmla="*/ 2147483647 h 105"/>
                <a:gd name="T4" fmla="*/ 2147483647 w 87"/>
                <a:gd name="T5" fmla="*/ 2147483647 h 105"/>
                <a:gd name="T6" fmla="*/ 2147483647 w 87"/>
                <a:gd name="T7" fmla="*/ 2147483647 h 105"/>
                <a:gd name="T8" fmla="*/ 2147483647 w 87"/>
                <a:gd name="T9" fmla="*/ 2147483647 h 105"/>
                <a:gd name="T10" fmla="*/ 2147483647 w 87"/>
                <a:gd name="T11" fmla="*/ 2147483647 h 105"/>
                <a:gd name="T12" fmla="*/ 2147483647 w 87"/>
                <a:gd name="T13" fmla="*/ 2147483647 h 105"/>
                <a:gd name="T14" fmla="*/ 2147483647 w 87"/>
                <a:gd name="T15" fmla="*/ 2147483647 h 105"/>
                <a:gd name="T16" fmla="*/ 2147483647 w 87"/>
                <a:gd name="T17" fmla="*/ 2147483647 h 105"/>
                <a:gd name="T18" fmla="*/ 2147483647 w 87"/>
                <a:gd name="T19" fmla="*/ 2147483647 h 105"/>
                <a:gd name="T20" fmla="*/ 2147483647 w 87"/>
                <a:gd name="T21" fmla="*/ 2147483647 h 105"/>
                <a:gd name="T22" fmla="*/ 2147483647 w 87"/>
                <a:gd name="T23" fmla="*/ 2147483647 h 105"/>
                <a:gd name="T24" fmla="*/ 2147483647 w 87"/>
                <a:gd name="T25" fmla="*/ 2147483647 h 105"/>
                <a:gd name="T26" fmla="*/ 0 w 87"/>
                <a:gd name="T27" fmla="*/ 2147483647 h 105"/>
                <a:gd name="T28" fmla="*/ 2147483647 w 87"/>
                <a:gd name="T29" fmla="*/ 2147483647 h 105"/>
                <a:gd name="T30" fmla="*/ 2147483647 w 87"/>
                <a:gd name="T31" fmla="*/ 2147483647 h 105"/>
                <a:gd name="T32" fmla="*/ 2147483647 w 87"/>
                <a:gd name="T33" fmla="*/ 2147483647 h 105"/>
                <a:gd name="T34" fmla="*/ 2147483647 w 87"/>
                <a:gd name="T35" fmla="*/ 2147483647 h 105"/>
                <a:gd name="T36" fmla="*/ 2147483647 w 87"/>
                <a:gd name="T37" fmla="*/ 2147483647 h 105"/>
                <a:gd name="T38" fmla="*/ 2147483647 w 87"/>
                <a:gd name="T39" fmla="*/ 2147483647 h 105"/>
                <a:gd name="T40" fmla="*/ 2147483647 w 87"/>
                <a:gd name="T41" fmla="*/ 2147483647 h 105"/>
                <a:gd name="T42" fmla="*/ 2147483647 w 87"/>
                <a:gd name="T43" fmla="*/ 2147483647 h 105"/>
                <a:gd name="T44" fmla="*/ 2147483647 w 87"/>
                <a:gd name="T45" fmla="*/ 2147483647 h 105"/>
                <a:gd name="T46" fmla="*/ 2147483647 w 87"/>
                <a:gd name="T47" fmla="*/ 2147483647 h 105"/>
                <a:gd name="T48" fmla="*/ 2147483647 w 87"/>
                <a:gd name="T49" fmla="*/ 2147483647 h 105"/>
                <a:gd name="T50" fmla="*/ 2147483647 w 87"/>
                <a:gd name="T51" fmla="*/ 2147483647 h 105"/>
                <a:gd name="T52" fmla="*/ 2147483647 w 87"/>
                <a:gd name="T53" fmla="*/ 2147483647 h 105"/>
                <a:gd name="T54" fmla="*/ 2147483647 w 87"/>
                <a:gd name="T55" fmla="*/ 2147483647 h 105"/>
                <a:gd name="T56" fmla="*/ 2147483647 w 87"/>
                <a:gd name="T57" fmla="*/ 2147483647 h 105"/>
                <a:gd name="T58" fmla="*/ 2147483647 w 87"/>
                <a:gd name="T59" fmla="*/ 2147483647 h 105"/>
                <a:gd name="T60" fmla="*/ 2147483647 w 87"/>
                <a:gd name="T61" fmla="*/ 2147483647 h 105"/>
                <a:gd name="T62" fmla="*/ 2147483647 w 87"/>
                <a:gd name="T63" fmla="*/ 2147483647 h 105"/>
                <a:gd name="T64" fmla="*/ 2147483647 w 87"/>
                <a:gd name="T65" fmla="*/ 2147483647 h 105"/>
                <a:gd name="T66" fmla="*/ 2147483647 w 87"/>
                <a:gd name="T67" fmla="*/ 2147483647 h 105"/>
                <a:gd name="T68" fmla="*/ 2147483647 w 87"/>
                <a:gd name="T69" fmla="*/ 2147483647 h 105"/>
                <a:gd name="T70" fmla="*/ 2147483647 w 87"/>
                <a:gd name="T71" fmla="*/ 2147483647 h 105"/>
                <a:gd name="T72" fmla="*/ 2147483647 w 87"/>
                <a:gd name="T73" fmla="*/ 2147483647 h 105"/>
                <a:gd name="T74" fmla="*/ 2147483647 w 87"/>
                <a:gd name="T75" fmla="*/ 2147483647 h 105"/>
                <a:gd name="T76" fmla="*/ 2147483647 w 87"/>
                <a:gd name="T77" fmla="*/ 2147483647 h 105"/>
                <a:gd name="T78" fmla="*/ 2147483647 w 87"/>
                <a:gd name="T79" fmla="*/ 2147483647 h 105"/>
                <a:gd name="T80" fmla="*/ 2147483647 w 87"/>
                <a:gd name="T81" fmla="*/ 2147483647 h 105"/>
                <a:gd name="T82" fmla="*/ 2147483647 w 87"/>
                <a:gd name="T83" fmla="*/ 2147483647 h 105"/>
                <a:gd name="T84" fmla="*/ 2147483647 w 87"/>
                <a:gd name="T85" fmla="*/ 2147483647 h 105"/>
                <a:gd name="T86" fmla="*/ 2147483647 w 87"/>
                <a:gd name="T87" fmla="*/ 2147483647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"/>
                <a:gd name="T133" fmla="*/ 0 h 105"/>
                <a:gd name="T134" fmla="*/ 87 w 87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" h="105">
                  <a:moveTo>
                    <a:pt x="47" y="50"/>
                  </a:moveTo>
                  <a:cubicBezTo>
                    <a:pt x="48" y="50"/>
                    <a:pt x="49" y="51"/>
                    <a:pt x="49" y="52"/>
                  </a:cubicBezTo>
                  <a:cubicBezTo>
                    <a:pt x="49" y="53"/>
                    <a:pt x="48" y="54"/>
                    <a:pt x="47" y="54"/>
                  </a:cubicBezTo>
                  <a:cubicBezTo>
                    <a:pt x="46" y="54"/>
                    <a:pt x="45" y="53"/>
                    <a:pt x="45" y="52"/>
                  </a:cubicBezTo>
                  <a:cubicBezTo>
                    <a:pt x="45" y="51"/>
                    <a:pt x="46" y="50"/>
                    <a:pt x="47" y="50"/>
                  </a:cubicBezTo>
                  <a:close/>
                  <a:moveTo>
                    <a:pt x="37" y="1"/>
                  </a:moveTo>
                  <a:cubicBezTo>
                    <a:pt x="32" y="0"/>
                    <a:pt x="28" y="1"/>
                    <a:pt x="24" y="3"/>
                  </a:cubicBezTo>
                  <a:cubicBezTo>
                    <a:pt x="22" y="9"/>
                    <a:pt x="15" y="10"/>
                    <a:pt x="10" y="12"/>
                  </a:cubicBezTo>
                  <a:cubicBezTo>
                    <a:pt x="10" y="13"/>
                    <a:pt x="4" y="12"/>
                    <a:pt x="6" y="19"/>
                  </a:cubicBezTo>
                  <a:cubicBezTo>
                    <a:pt x="10" y="22"/>
                    <a:pt x="12" y="21"/>
                    <a:pt x="16" y="24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4" y="27"/>
                    <a:pt x="12" y="29"/>
                    <a:pt x="10" y="31"/>
                  </a:cubicBezTo>
                  <a:cubicBezTo>
                    <a:pt x="10" y="35"/>
                    <a:pt x="13" y="39"/>
                    <a:pt x="13" y="44"/>
                  </a:cubicBezTo>
                  <a:cubicBezTo>
                    <a:pt x="9" y="47"/>
                    <a:pt x="2" y="45"/>
                    <a:pt x="0" y="49"/>
                  </a:cubicBezTo>
                  <a:cubicBezTo>
                    <a:pt x="1" y="52"/>
                    <a:pt x="11" y="56"/>
                    <a:pt x="11" y="60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7" y="65"/>
                    <a:pt x="20" y="66"/>
                    <a:pt x="22" y="67"/>
                  </a:cubicBezTo>
                  <a:cubicBezTo>
                    <a:pt x="23" y="68"/>
                    <a:pt x="23" y="68"/>
                    <a:pt x="23" y="69"/>
                  </a:cubicBezTo>
                  <a:cubicBezTo>
                    <a:pt x="24" y="69"/>
                    <a:pt x="24" y="69"/>
                    <a:pt x="25" y="69"/>
                  </a:cubicBezTo>
                  <a:cubicBezTo>
                    <a:pt x="26" y="72"/>
                    <a:pt x="30" y="73"/>
                    <a:pt x="32" y="76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4" y="77"/>
                    <a:pt x="35" y="83"/>
                    <a:pt x="35" y="86"/>
                  </a:cubicBezTo>
                  <a:cubicBezTo>
                    <a:pt x="36" y="86"/>
                    <a:pt x="37" y="86"/>
                    <a:pt x="39" y="87"/>
                  </a:cubicBezTo>
                  <a:cubicBezTo>
                    <a:pt x="42" y="88"/>
                    <a:pt x="48" y="84"/>
                    <a:pt x="49" y="91"/>
                  </a:cubicBezTo>
                  <a:cubicBezTo>
                    <a:pt x="51" y="94"/>
                    <a:pt x="54" y="97"/>
                    <a:pt x="56" y="100"/>
                  </a:cubicBezTo>
                  <a:cubicBezTo>
                    <a:pt x="56" y="101"/>
                    <a:pt x="57" y="102"/>
                    <a:pt x="57" y="103"/>
                  </a:cubicBezTo>
                  <a:cubicBezTo>
                    <a:pt x="59" y="104"/>
                    <a:pt x="61" y="105"/>
                    <a:pt x="63" y="104"/>
                  </a:cubicBezTo>
                  <a:cubicBezTo>
                    <a:pt x="61" y="96"/>
                    <a:pt x="60" y="94"/>
                    <a:pt x="70" y="93"/>
                  </a:cubicBezTo>
                  <a:cubicBezTo>
                    <a:pt x="70" y="93"/>
                    <a:pt x="70" y="88"/>
                    <a:pt x="71" y="87"/>
                  </a:cubicBezTo>
                  <a:cubicBezTo>
                    <a:pt x="73" y="86"/>
                    <a:pt x="86" y="87"/>
                    <a:pt x="87" y="83"/>
                  </a:cubicBezTo>
                  <a:cubicBezTo>
                    <a:pt x="87" y="83"/>
                    <a:pt x="87" y="83"/>
                    <a:pt x="87" y="82"/>
                  </a:cubicBezTo>
                  <a:cubicBezTo>
                    <a:pt x="87" y="82"/>
                    <a:pt x="87" y="81"/>
                    <a:pt x="87" y="81"/>
                  </a:cubicBezTo>
                  <a:cubicBezTo>
                    <a:pt x="87" y="80"/>
                    <a:pt x="86" y="79"/>
                    <a:pt x="86" y="79"/>
                  </a:cubicBezTo>
                  <a:cubicBezTo>
                    <a:pt x="86" y="78"/>
                    <a:pt x="85" y="77"/>
                    <a:pt x="85" y="76"/>
                  </a:cubicBezTo>
                  <a:cubicBezTo>
                    <a:pt x="84" y="68"/>
                    <a:pt x="79" y="64"/>
                    <a:pt x="73" y="60"/>
                  </a:cubicBezTo>
                  <a:cubicBezTo>
                    <a:pt x="57" y="60"/>
                    <a:pt x="69" y="46"/>
                    <a:pt x="61" y="42"/>
                  </a:cubicBezTo>
                  <a:cubicBezTo>
                    <a:pt x="59" y="37"/>
                    <a:pt x="63" y="34"/>
                    <a:pt x="61" y="30"/>
                  </a:cubicBezTo>
                  <a:cubicBezTo>
                    <a:pt x="57" y="26"/>
                    <a:pt x="54" y="18"/>
                    <a:pt x="49" y="21"/>
                  </a:cubicBezTo>
                  <a:cubicBezTo>
                    <a:pt x="33" y="26"/>
                    <a:pt x="40" y="14"/>
                    <a:pt x="38" y="9"/>
                  </a:cubicBezTo>
                  <a:cubicBezTo>
                    <a:pt x="38" y="6"/>
                    <a:pt x="38" y="2"/>
                    <a:pt x="37" y="1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Freeform 20"/>
            <p:cNvSpPr>
              <a:spLocks noEditPoints="1"/>
            </p:cNvSpPr>
            <p:nvPr/>
          </p:nvSpPr>
          <p:spPr bwMode="auto">
            <a:xfrm>
              <a:off x="4206875" y="1243013"/>
              <a:ext cx="590550" cy="822325"/>
            </a:xfrm>
            <a:custGeom>
              <a:avLst/>
              <a:gdLst>
                <a:gd name="T0" fmla="*/ 2147483647 w 66"/>
                <a:gd name="T1" fmla="*/ 2147483647 h 92"/>
                <a:gd name="T2" fmla="*/ 2147483647 w 66"/>
                <a:gd name="T3" fmla="*/ 2147483647 h 92"/>
                <a:gd name="T4" fmla="*/ 2147483647 w 66"/>
                <a:gd name="T5" fmla="*/ 2147483647 h 92"/>
                <a:gd name="T6" fmla="*/ 2147483647 w 66"/>
                <a:gd name="T7" fmla="*/ 2147483647 h 92"/>
                <a:gd name="T8" fmla="*/ 2147483647 w 66"/>
                <a:gd name="T9" fmla="*/ 2147483647 h 92"/>
                <a:gd name="T10" fmla="*/ 2147483647 w 66"/>
                <a:gd name="T11" fmla="*/ 2147483647 h 92"/>
                <a:gd name="T12" fmla="*/ 2147483647 w 66"/>
                <a:gd name="T13" fmla="*/ 2147483647 h 92"/>
                <a:gd name="T14" fmla="*/ 2147483647 w 66"/>
                <a:gd name="T15" fmla="*/ 2147483647 h 92"/>
                <a:gd name="T16" fmla="*/ 2147483647 w 66"/>
                <a:gd name="T17" fmla="*/ 2147483647 h 92"/>
                <a:gd name="T18" fmla="*/ 0 w 66"/>
                <a:gd name="T19" fmla="*/ 2147483647 h 92"/>
                <a:gd name="T20" fmla="*/ 0 w 66"/>
                <a:gd name="T21" fmla="*/ 2147483647 h 92"/>
                <a:gd name="T22" fmla="*/ 2147483647 w 66"/>
                <a:gd name="T23" fmla="*/ 2147483647 h 92"/>
                <a:gd name="T24" fmla="*/ 2147483647 w 66"/>
                <a:gd name="T25" fmla="*/ 2147483647 h 92"/>
                <a:gd name="T26" fmla="*/ 2147483647 w 66"/>
                <a:gd name="T27" fmla="*/ 2147483647 h 92"/>
                <a:gd name="T28" fmla="*/ 2147483647 w 66"/>
                <a:gd name="T29" fmla="*/ 2147483647 h 92"/>
                <a:gd name="T30" fmla="*/ 2147483647 w 66"/>
                <a:gd name="T31" fmla="*/ 2147483647 h 92"/>
                <a:gd name="T32" fmla="*/ 2147483647 w 66"/>
                <a:gd name="T33" fmla="*/ 2147483647 h 92"/>
                <a:gd name="T34" fmla="*/ 2147483647 w 66"/>
                <a:gd name="T35" fmla="*/ 2147483647 h 92"/>
                <a:gd name="T36" fmla="*/ 2147483647 w 66"/>
                <a:gd name="T37" fmla="*/ 2147483647 h 92"/>
                <a:gd name="T38" fmla="*/ 2147483647 w 66"/>
                <a:gd name="T39" fmla="*/ 2147483647 h 92"/>
                <a:gd name="T40" fmla="*/ 2147483647 w 66"/>
                <a:gd name="T41" fmla="*/ 2147483647 h 92"/>
                <a:gd name="T42" fmla="*/ 2147483647 w 66"/>
                <a:gd name="T43" fmla="*/ 2147483647 h 92"/>
                <a:gd name="T44" fmla="*/ 2147483647 w 66"/>
                <a:gd name="T45" fmla="*/ 2147483647 h 92"/>
                <a:gd name="T46" fmla="*/ 2147483647 w 66"/>
                <a:gd name="T47" fmla="*/ 2147483647 h 92"/>
                <a:gd name="T48" fmla="*/ 2147483647 w 66"/>
                <a:gd name="T49" fmla="*/ 2147483647 h 92"/>
                <a:gd name="T50" fmla="*/ 2147483647 w 66"/>
                <a:gd name="T51" fmla="*/ 2147483647 h 92"/>
                <a:gd name="T52" fmla="*/ 2147483647 w 66"/>
                <a:gd name="T53" fmla="*/ 2147483647 h 92"/>
                <a:gd name="T54" fmla="*/ 2147483647 w 66"/>
                <a:gd name="T55" fmla="*/ 2147483647 h 92"/>
                <a:gd name="T56" fmla="*/ 2147483647 w 66"/>
                <a:gd name="T57" fmla="*/ 2147483647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92"/>
                <a:gd name="T89" fmla="*/ 66 w 66"/>
                <a:gd name="T90" fmla="*/ 92 h 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92">
                  <a:moveTo>
                    <a:pt x="33" y="39"/>
                  </a:moveTo>
                  <a:cubicBezTo>
                    <a:pt x="34" y="39"/>
                    <a:pt x="35" y="40"/>
                    <a:pt x="35" y="41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1" y="41"/>
                  </a:cubicBezTo>
                  <a:cubicBezTo>
                    <a:pt x="31" y="40"/>
                    <a:pt x="32" y="39"/>
                    <a:pt x="33" y="39"/>
                  </a:cubicBezTo>
                  <a:close/>
                  <a:moveTo>
                    <a:pt x="33" y="9"/>
                  </a:moveTo>
                  <a:cubicBezTo>
                    <a:pt x="32" y="3"/>
                    <a:pt x="33" y="0"/>
                    <a:pt x="28" y="1"/>
                  </a:cubicBezTo>
                  <a:cubicBezTo>
                    <a:pt x="26" y="9"/>
                    <a:pt x="28" y="6"/>
                    <a:pt x="21" y="11"/>
                  </a:cubicBezTo>
                  <a:cubicBezTo>
                    <a:pt x="19" y="16"/>
                    <a:pt x="18" y="17"/>
                    <a:pt x="12" y="19"/>
                  </a:cubicBezTo>
                  <a:cubicBezTo>
                    <a:pt x="7" y="21"/>
                    <a:pt x="8" y="26"/>
                    <a:pt x="0" y="28"/>
                  </a:cubicBezTo>
                  <a:cubicBezTo>
                    <a:pt x="1" y="30"/>
                    <a:pt x="0" y="31"/>
                    <a:pt x="0" y="33"/>
                  </a:cubicBezTo>
                  <a:cubicBezTo>
                    <a:pt x="3" y="37"/>
                    <a:pt x="5" y="42"/>
                    <a:pt x="12" y="42"/>
                  </a:cubicBezTo>
                  <a:cubicBezTo>
                    <a:pt x="14" y="42"/>
                    <a:pt x="14" y="45"/>
                    <a:pt x="14" y="49"/>
                  </a:cubicBezTo>
                  <a:cubicBezTo>
                    <a:pt x="17" y="52"/>
                    <a:pt x="18" y="52"/>
                    <a:pt x="15" y="58"/>
                  </a:cubicBezTo>
                  <a:cubicBezTo>
                    <a:pt x="20" y="65"/>
                    <a:pt x="25" y="64"/>
                    <a:pt x="35" y="65"/>
                  </a:cubicBezTo>
                  <a:cubicBezTo>
                    <a:pt x="46" y="69"/>
                    <a:pt x="45" y="70"/>
                    <a:pt x="46" y="81"/>
                  </a:cubicBezTo>
                  <a:cubicBezTo>
                    <a:pt x="48" y="83"/>
                    <a:pt x="48" y="85"/>
                    <a:pt x="48" y="86"/>
                  </a:cubicBezTo>
                  <a:cubicBezTo>
                    <a:pt x="48" y="86"/>
                    <a:pt x="48" y="87"/>
                    <a:pt x="48" y="87"/>
                  </a:cubicBezTo>
                  <a:cubicBezTo>
                    <a:pt x="49" y="87"/>
                    <a:pt x="49" y="88"/>
                    <a:pt x="51" y="88"/>
                  </a:cubicBezTo>
                  <a:cubicBezTo>
                    <a:pt x="51" y="88"/>
                    <a:pt x="51" y="89"/>
                    <a:pt x="51" y="89"/>
                  </a:cubicBezTo>
                  <a:cubicBezTo>
                    <a:pt x="54" y="89"/>
                    <a:pt x="55" y="89"/>
                    <a:pt x="57" y="92"/>
                  </a:cubicBezTo>
                  <a:cubicBezTo>
                    <a:pt x="59" y="92"/>
                    <a:pt x="60" y="91"/>
                    <a:pt x="61" y="90"/>
                  </a:cubicBezTo>
                  <a:cubicBezTo>
                    <a:pt x="64" y="89"/>
                    <a:pt x="65" y="90"/>
                    <a:pt x="66" y="86"/>
                  </a:cubicBezTo>
                  <a:cubicBezTo>
                    <a:pt x="62" y="84"/>
                    <a:pt x="63" y="84"/>
                    <a:pt x="59" y="84"/>
                  </a:cubicBezTo>
                  <a:cubicBezTo>
                    <a:pt x="54" y="77"/>
                    <a:pt x="64" y="73"/>
                    <a:pt x="66" y="69"/>
                  </a:cubicBezTo>
                  <a:cubicBezTo>
                    <a:pt x="66" y="61"/>
                    <a:pt x="59" y="51"/>
                    <a:pt x="55" y="47"/>
                  </a:cubicBezTo>
                  <a:cubicBezTo>
                    <a:pt x="49" y="40"/>
                    <a:pt x="42" y="25"/>
                    <a:pt x="42" y="18"/>
                  </a:cubicBezTo>
                  <a:cubicBezTo>
                    <a:pt x="40" y="17"/>
                    <a:pt x="37" y="14"/>
                    <a:pt x="37" y="12"/>
                  </a:cubicBezTo>
                  <a:cubicBezTo>
                    <a:pt x="34" y="11"/>
                    <a:pt x="33" y="10"/>
                    <a:pt x="33" y="9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0" name="Freeform 21"/>
            <p:cNvSpPr>
              <a:spLocks noEditPoints="1"/>
            </p:cNvSpPr>
            <p:nvPr/>
          </p:nvSpPr>
          <p:spPr bwMode="auto">
            <a:xfrm>
              <a:off x="4548188" y="1323975"/>
              <a:ext cx="1252537" cy="1208088"/>
            </a:xfrm>
            <a:custGeom>
              <a:avLst/>
              <a:gdLst>
                <a:gd name="T0" fmla="*/ 2147483647 w 140"/>
                <a:gd name="T1" fmla="*/ 2147483647 h 135"/>
                <a:gd name="T2" fmla="*/ 2147483647 w 140"/>
                <a:gd name="T3" fmla="*/ 2147483647 h 135"/>
                <a:gd name="T4" fmla="*/ 2147483647 w 140"/>
                <a:gd name="T5" fmla="*/ 2147483647 h 135"/>
                <a:gd name="T6" fmla="*/ 2147483647 w 140"/>
                <a:gd name="T7" fmla="*/ 2147483647 h 135"/>
                <a:gd name="T8" fmla="*/ 2147483647 w 140"/>
                <a:gd name="T9" fmla="*/ 2147483647 h 135"/>
                <a:gd name="T10" fmla="*/ 2147483647 w 140"/>
                <a:gd name="T11" fmla="*/ 2147483647 h 135"/>
                <a:gd name="T12" fmla="*/ 2147483647 w 140"/>
                <a:gd name="T13" fmla="*/ 2147483647 h 135"/>
                <a:gd name="T14" fmla="*/ 2147483647 w 140"/>
                <a:gd name="T15" fmla="*/ 2147483647 h 135"/>
                <a:gd name="T16" fmla="*/ 2147483647 w 140"/>
                <a:gd name="T17" fmla="*/ 2147483647 h 135"/>
                <a:gd name="T18" fmla="*/ 2147483647 w 140"/>
                <a:gd name="T19" fmla="*/ 2147483647 h 135"/>
                <a:gd name="T20" fmla="*/ 2147483647 w 140"/>
                <a:gd name="T21" fmla="*/ 2147483647 h 135"/>
                <a:gd name="T22" fmla="*/ 2147483647 w 140"/>
                <a:gd name="T23" fmla="*/ 2147483647 h 135"/>
                <a:gd name="T24" fmla="*/ 2147483647 w 140"/>
                <a:gd name="T25" fmla="*/ 2147483647 h 135"/>
                <a:gd name="T26" fmla="*/ 2147483647 w 140"/>
                <a:gd name="T27" fmla="*/ 2147483647 h 135"/>
                <a:gd name="T28" fmla="*/ 2147483647 w 140"/>
                <a:gd name="T29" fmla="*/ 2147483647 h 135"/>
                <a:gd name="T30" fmla="*/ 2147483647 w 140"/>
                <a:gd name="T31" fmla="*/ 2147483647 h 135"/>
                <a:gd name="T32" fmla="*/ 2147483647 w 140"/>
                <a:gd name="T33" fmla="*/ 2147483647 h 135"/>
                <a:gd name="T34" fmla="*/ 2147483647 w 140"/>
                <a:gd name="T35" fmla="*/ 2147483647 h 135"/>
                <a:gd name="T36" fmla="*/ 2147483647 w 140"/>
                <a:gd name="T37" fmla="*/ 2147483647 h 135"/>
                <a:gd name="T38" fmla="*/ 2147483647 w 140"/>
                <a:gd name="T39" fmla="*/ 2147483647 h 135"/>
                <a:gd name="T40" fmla="*/ 2147483647 w 140"/>
                <a:gd name="T41" fmla="*/ 2147483647 h 135"/>
                <a:gd name="T42" fmla="*/ 2147483647 w 140"/>
                <a:gd name="T43" fmla="*/ 2147483647 h 135"/>
                <a:gd name="T44" fmla="*/ 2147483647 w 140"/>
                <a:gd name="T45" fmla="*/ 2147483647 h 135"/>
                <a:gd name="T46" fmla="*/ 2147483647 w 140"/>
                <a:gd name="T47" fmla="*/ 2147483647 h 135"/>
                <a:gd name="T48" fmla="*/ 2147483647 w 140"/>
                <a:gd name="T49" fmla="*/ 2147483647 h 135"/>
                <a:gd name="T50" fmla="*/ 2147483647 w 140"/>
                <a:gd name="T51" fmla="*/ 2147483647 h 135"/>
                <a:gd name="T52" fmla="*/ 2147483647 w 140"/>
                <a:gd name="T53" fmla="*/ 2147483647 h 135"/>
                <a:gd name="T54" fmla="*/ 2147483647 w 140"/>
                <a:gd name="T55" fmla="*/ 2147483647 h 135"/>
                <a:gd name="T56" fmla="*/ 2147483647 w 140"/>
                <a:gd name="T57" fmla="*/ 2147483647 h 135"/>
                <a:gd name="T58" fmla="*/ 2147483647 w 140"/>
                <a:gd name="T59" fmla="*/ 2147483647 h 135"/>
                <a:gd name="T60" fmla="*/ 2147483647 w 140"/>
                <a:gd name="T61" fmla="*/ 2147483647 h 135"/>
                <a:gd name="T62" fmla="*/ 2147483647 w 140"/>
                <a:gd name="T63" fmla="*/ 2147483647 h 135"/>
                <a:gd name="T64" fmla="*/ 2147483647 w 140"/>
                <a:gd name="T65" fmla="*/ 2147483647 h 135"/>
                <a:gd name="T66" fmla="*/ 2147483647 w 140"/>
                <a:gd name="T67" fmla="*/ 2147483647 h 135"/>
                <a:gd name="T68" fmla="*/ 2147483647 w 140"/>
                <a:gd name="T69" fmla="*/ 2147483647 h 135"/>
                <a:gd name="T70" fmla="*/ 2147483647 w 140"/>
                <a:gd name="T71" fmla="*/ 2147483647 h 135"/>
                <a:gd name="T72" fmla="*/ 2147483647 w 140"/>
                <a:gd name="T73" fmla="*/ 2147483647 h 135"/>
                <a:gd name="T74" fmla="*/ 2147483647 w 140"/>
                <a:gd name="T75" fmla="*/ 2147483647 h 135"/>
                <a:gd name="T76" fmla="*/ 2147483647 w 140"/>
                <a:gd name="T77" fmla="*/ 2147483647 h 135"/>
                <a:gd name="T78" fmla="*/ 2147483647 w 140"/>
                <a:gd name="T79" fmla="*/ 2147483647 h 135"/>
                <a:gd name="T80" fmla="*/ 2147483647 w 140"/>
                <a:gd name="T81" fmla="*/ 2147483647 h 135"/>
                <a:gd name="T82" fmla="*/ 2147483647 w 140"/>
                <a:gd name="T83" fmla="*/ 2147483647 h 135"/>
                <a:gd name="T84" fmla="*/ 2147483647 w 140"/>
                <a:gd name="T85" fmla="*/ 2147483647 h 135"/>
                <a:gd name="T86" fmla="*/ 2147483647 w 140"/>
                <a:gd name="T87" fmla="*/ 2147483647 h 135"/>
                <a:gd name="T88" fmla="*/ 2147483647 w 140"/>
                <a:gd name="T89" fmla="*/ 2147483647 h 135"/>
                <a:gd name="T90" fmla="*/ 2147483647 w 140"/>
                <a:gd name="T91" fmla="*/ 2147483647 h 135"/>
                <a:gd name="T92" fmla="*/ 2147483647 w 140"/>
                <a:gd name="T93" fmla="*/ 2147483647 h 135"/>
                <a:gd name="T94" fmla="*/ 2147483647 w 140"/>
                <a:gd name="T95" fmla="*/ 2147483647 h 135"/>
                <a:gd name="T96" fmla="*/ 2147483647 w 140"/>
                <a:gd name="T97" fmla="*/ 2147483647 h 135"/>
                <a:gd name="T98" fmla="*/ 2147483647 w 140"/>
                <a:gd name="T99" fmla="*/ 2147483647 h 135"/>
                <a:gd name="T100" fmla="*/ 2147483647 w 140"/>
                <a:gd name="T101" fmla="*/ 2147483647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35"/>
                <a:gd name="T155" fmla="*/ 140 w 140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35">
                  <a:moveTo>
                    <a:pt x="66" y="112"/>
                  </a:moveTo>
                  <a:cubicBezTo>
                    <a:pt x="67" y="112"/>
                    <a:pt x="68" y="113"/>
                    <a:pt x="68" y="114"/>
                  </a:cubicBezTo>
                  <a:cubicBezTo>
                    <a:pt x="68" y="115"/>
                    <a:pt x="67" y="116"/>
                    <a:pt x="66" y="116"/>
                  </a:cubicBezTo>
                  <a:cubicBezTo>
                    <a:pt x="65" y="116"/>
                    <a:pt x="64" y="115"/>
                    <a:pt x="64" y="114"/>
                  </a:cubicBezTo>
                  <a:cubicBezTo>
                    <a:pt x="64" y="113"/>
                    <a:pt x="65" y="112"/>
                    <a:pt x="66" y="112"/>
                  </a:cubicBezTo>
                  <a:close/>
                  <a:moveTo>
                    <a:pt x="10" y="78"/>
                  </a:moveTo>
                  <a:cubicBezTo>
                    <a:pt x="11" y="78"/>
                    <a:pt x="11" y="79"/>
                    <a:pt x="13" y="79"/>
                  </a:cubicBezTo>
                  <a:cubicBezTo>
                    <a:pt x="13" y="79"/>
                    <a:pt x="13" y="80"/>
                    <a:pt x="13" y="80"/>
                  </a:cubicBezTo>
                  <a:cubicBezTo>
                    <a:pt x="16" y="80"/>
                    <a:pt x="17" y="80"/>
                    <a:pt x="19" y="83"/>
                  </a:cubicBezTo>
                  <a:cubicBezTo>
                    <a:pt x="21" y="83"/>
                    <a:pt x="22" y="82"/>
                    <a:pt x="23" y="81"/>
                  </a:cubicBezTo>
                  <a:cubicBezTo>
                    <a:pt x="26" y="80"/>
                    <a:pt x="27" y="81"/>
                    <a:pt x="28" y="77"/>
                  </a:cubicBezTo>
                  <a:cubicBezTo>
                    <a:pt x="24" y="75"/>
                    <a:pt x="25" y="75"/>
                    <a:pt x="21" y="75"/>
                  </a:cubicBezTo>
                  <a:cubicBezTo>
                    <a:pt x="16" y="68"/>
                    <a:pt x="26" y="64"/>
                    <a:pt x="28" y="60"/>
                  </a:cubicBezTo>
                  <a:cubicBezTo>
                    <a:pt x="28" y="52"/>
                    <a:pt x="21" y="42"/>
                    <a:pt x="17" y="38"/>
                  </a:cubicBezTo>
                  <a:cubicBezTo>
                    <a:pt x="12" y="31"/>
                    <a:pt x="5" y="18"/>
                    <a:pt x="4" y="10"/>
                  </a:cubicBezTo>
                  <a:cubicBezTo>
                    <a:pt x="9" y="10"/>
                    <a:pt x="11" y="11"/>
                    <a:pt x="16" y="9"/>
                  </a:cubicBezTo>
                  <a:cubicBezTo>
                    <a:pt x="20" y="3"/>
                    <a:pt x="28" y="0"/>
                    <a:pt x="35" y="4"/>
                  </a:cubicBezTo>
                  <a:cubicBezTo>
                    <a:pt x="35" y="5"/>
                    <a:pt x="35" y="6"/>
                    <a:pt x="35" y="7"/>
                  </a:cubicBezTo>
                  <a:cubicBezTo>
                    <a:pt x="38" y="8"/>
                    <a:pt x="42" y="12"/>
                    <a:pt x="47" y="9"/>
                  </a:cubicBezTo>
                  <a:cubicBezTo>
                    <a:pt x="47" y="7"/>
                    <a:pt x="47" y="7"/>
                    <a:pt x="48" y="6"/>
                  </a:cubicBezTo>
                  <a:cubicBezTo>
                    <a:pt x="50" y="6"/>
                    <a:pt x="53" y="6"/>
                    <a:pt x="55" y="7"/>
                  </a:cubicBezTo>
                  <a:cubicBezTo>
                    <a:pt x="56" y="8"/>
                    <a:pt x="55" y="9"/>
                    <a:pt x="57" y="10"/>
                  </a:cubicBezTo>
                  <a:cubicBezTo>
                    <a:pt x="61" y="15"/>
                    <a:pt x="71" y="12"/>
                    <a:pt x="75" y="17"/>
                  </a:cubicBezTo>
                  <a:cubicBezTo>
                    <a:pt x="86" y="16"/>
                    <a:pt x="89" y="7"/>
                    <a:pt x="96" y="5"/>
                  </a:cubicBezTo>
                  <a:lnTo>
                    <a:pt x="97" y="11"/>
                  </a:lnTo>
                  <a:cubicBezTo>
                    <a:pt x="97" y="16"/>
                    <a:pt x="100" y="18"/>
                    <a:pt x="100" y="24"/>
                  </a:cubicBezTo>
                  <a:cubicBezTo>
                    <a:pt x="102" y="28"/>
                    <a:pt x="104" y="30"/>
                    <a:pt x="105" y="37"/>
                  </a:cubicBezTo>
                  <a:cubicBezTo>
                    <a:pt x="107" y="41"/>
                    <a:pt x="121" y="43"/>
                    <a:pt x="115" y="52"/>
                  </a:cubicBezTo>
                  <a:cubicBezTo>
                    <a:pt x="106" y="57"/>
                    <a:pt x="106" y="59"/>
                    <a:pt x="111" y="68"/>
                  </a:cubicBezTo>
                  <a:cubicBezTo>
                    <a:pt x="119" y="76"/>
                    <a:pt x="119" y="66"/>
                    <a:pt x="130" y="71"/>
                  </a:cubicBezTo>
                  <a:cubicBezTo>
                    <a:pt x="133" y="71"/>
                    <a:pt x="136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2" y="77"/>
                    <a:pt x="126" y="88"/>
                    <a:pt x="123" y="98"/>
                  </a:cubicBezTo>
                  <a:cubicBezTo>
                    <a:pt x="120" y="102"/>
                    <a:pt x="118" y="105"/>
                    <a:pt x="113" y="105"/>
                  </a:cubicBezTo>
                  <a:cubicBezTo>
                    <a:pt x="112" y="105"/>
                    <a:pt x="112" y="105"/>
                    <a:pt x="111" y="105"/>
                  </a:cubicBezTo>
                  <a:cubicBezTo>
                    <a:pt x="110" y="105"/>
                    <a:pt x="109" y="106"/>
                    <a:pt x="108" y="106"/>
                  </a:cubicBezTo>
                  <a:cubicBezTo>
                    <a:pt x="95" y="115"/>
                    <a:pt x="89" y="115"/>
                    <a:pt x="74" y="116"/>
                  </a:cubicBezTo>
                  <a:cubicBezTo>
                    <a:pt x="61" y="120"/>
                    <a:pt x="55" y="129"/>
                    <a:pt x="43" y="134"/>
                  </a:cubicBezTo>
                  <a:cubicBezTo>
                    <a:pt x="37" y="131"/>
                    <a:pt x="29" y="135"/>
                    <a:pt x="24" y="128"/>
                  </a:cubicBezTo>
                  <a:lnTo>
                    <a:pt x="23" y="128"/>
                  </a:lnTo>
                  <a:cubicBezTo>
                    <a:pt x="22" y="125"/>
                    <a:pt x="22" y="121"/>
                    <a:pt x="20" y="119"/>
                  </a:cubicBezTo>
                  <a:cubicBezTo>
                    <a:pt x="20" y="117"/>
                    <a:pt x="19" y="116"/>
                    <a:pt x="18" y="115"/>
                  </a:cubicBezTo>
                  <a:cubicBezTo>
                    <a:pt x="16" y="114"/>
                    <a:pt x="9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4" y="109"/>
                    <a:pt x="9" y="108"/>
                    <a:pt x="9" y="105"/>
                  </a:cubicBezTo>
                  <a:cubicBezTo>
                    <a:pt x="10" y="105"/>
                    <a:pt x="10" y="105"/>
                    <a:pt x="11" y="105"/>
                  </a:cubicBezTo>
                  <a:cubicBezTo>
                    <a:pt x="18" y="102"/>
                    <a:pt x="7" y="89"/>
                    <a:pt x="2" y="88"/>
                  </a:cubicBezTo>
                  <a:cubicBezTo>
                    <a:pt x="0" y="83"/>
                    <a:pt x="7" y="81"/>
                    <a:pt x="9" y="78"/>
                  </a:cubicBezTo>
                  <a:lnTo>
                    <a:pt x="10" y="78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Freeform 22"/>
            <p:cNvSpPr>
              <a:spLocks noEditPoints="1"/>
            </p:cNvSpPr>
            <p:nvPr/>
          </p:nvSpPr>
          <p:spPr bwMode="auto">
            <a:xfrm>
              <a:off x="5407025" y="974725"/>
              <a:ext cx="876300" cy="1028700"/>
            </a:xfrm>
            <a:custGeom>
              <a:avLst/>
              <a:gdLst>
                <a:gd name="T0" fmla="*/ 2147483647 w 98"/>
                <a:gd name="T1" fmla="*/ 2147483647 h 115"/>
                <a:gd name="T2" fmla="*/ 2147483647 w 98"/>
                <a:gd name="T3" fmla="*/ 2147483647 h 115"/>
                <a:gd name="T4" fmla="*/ 2147483647 w 98"/>
                <a:gd name="T5" fmla="*/ 2147483647 h 115"/>
                <a:gd name="T6" fmla="*/ 2147483647 w 98"/>
                <a:gd name="T7" fmla="*/ 2147483647 h 115"/>
                <a:gd name="T8" fmla="*/ 2147483647 w 98"/>
                <a:gd name="T9" fmla="*/ 2147483647 h 115"/>
                <a:gd name="T10" fmla="*/ 0 w 98"/>
                <a:gd name="T11" fmla="*/ 2147483647 h 115"/>
                <a:gd name="T12" fmla="*/ 2147483647 w 98"/>
                <a:gd name="T13" fmla="*/ 2147483647 h 115"/>
                <a:gd name="T14" fmla="*/ 2147483647 w 98"/>
                <a:gd name="T15" fmla="*/ 2147483647 h 115"/>
                <a:gd name="T16" fmla="*/ 2147483647 w 98"/>
                <a:gd name="T17" fmla="*/ 2147483647 h 115"/>
                <a:gd name="T18" fmla="*/ 2147483647 w 98"/>
                <a:gd name="T19" fmla="*/ 2147483647 h 115"/>
                <a:gd name="T20" fmla="*/ 2147483647 w 98"/>
                <a:gd name="T21" fmla="*/ 2147483647 h 115"/>
                <a:gd name="T22" fmla="*/ 2147483647 w 98"/>
                <a:gd name="T23" fmla="*/ 2147483647 h 115"/>
                <a:gd name="T24" fmla="*/ 2147483647 w 98"/>
                <a:gd name="T25" fmla="*/ 2147483647 h 115"/>
                <a:gd name="T26" fmla="*/ 2147483647 w 98"/>
                <a:gd name="T27" fmla="*/ 2147483647 h 115"/>
                <a:gd name="T28" fmla="*/ 2147483647 w 98"/>
                <a:gd name="T29" fmla="*/ 2147483647 h 115"/>
                <a:gd name="T30" fmla="*/ 2147483647 w 98"/>
                <a:gd name="T31" fmla="*/ 2147483647 h 115"/>
                <a:gd name="T32" fmla="*/ 2147483647 w 98"/>
                <a:gd name="T33" fmla="*/ 2147483647 h 115"/>
                <a:gd name="T34" fmla="*/ 2147483647 w 98"/>
                <a:gd name="T35" fmla="*/ 2147483647 h 115"/>
                <a:gd name="T36" fmla="*/ 2147483647 w 98"/>
                <a:gd name="T37" fmla="*/ 2147483647 h 115"/>
                <a:gd name="T38" fmla="*/ 2147483647 w 98"/>
                <a:gd name="T39" fmla="*/ 2147483647 h 115"/>
                <a:gd name="T40" fmla="*/ 2147483647 w 98"/>
                <a:gd name="T41" fmla="*/ 2147483647 h 115"/>
                <a:gd name="T42" fmla="*/ 2147483647 w 98"/>
                <a:gd name="T43" fmla="*/ 2147483647 h 115"/>
                <a:gd name="T44" fmla="*/ 2147483647 w 98"/>
                <a:gd name="T45" fmla="*/ 2147483647 h 115"/>
                <a:gd name="T46" fmla="*/ 2147483647 w 98"/>
                <a:gd name="T47" fmla="*/ 2147483647 h 115"/>
                <a:gd name="T48" fmla="*/ 2147483647 w 98"/>
                <a:gd name="T49" fmla="*/ 2147483647 h 115"/>
                <a:gd name="T50" fmla="*/ 2147483647 w 98"/>
                <a:gd name="T51" fmla="*/ 2147483647 h 115"/>
                <a:gd name="T52" fmla="*/ 2147483647 w 98"/>
                <a:gd name="T53" fmla="*/ 2147483647 h 115"/>
                <a:gd name="T54" fmla="*/ 2147483647 w 98"/>
                <a:gd name="T55" fmla="*/ 2147483647 h 115"/>
                <a:gd name="T56" fmla="*/ 2147483647 w 98"/>
                <a:gd name="T57" fmla="*/ 2147483647 h 115"/>
                <a:gd name="T58" fmla="*/ 2147483647 w 98"/>
                <a:gd name="T59" fmla="*/ 2147483647 h 115"/>
                <a:gd name="T60" fmla="*/ 2147483647 w 98"/>
                <a:gd name="T61" fmla="*/ 2147483647 h 115"/>
                <a:gd name="T62" fmla="*/ 2147483647 w 98"/>
                <a:gd name="T63" fmla="*/ 2147483647 h 115"/>
                <a:gd name="T64" fmla="*/ 2147483647 w 98"/>
                <a:gd name="T65" fmla="*/ 2147483647 h 115"/>
                <a:gd name="T66" fmla="*/ 2147483647 w 98"/>
                <a:gd name="T67" fmla="*/ 2147483647 h 115"/>
                <a:gd name="T68" fmla="*/ 2147483647 w 98"/>
                <a:gd name="T69" fmla="*/ 2147483647 h 115"/>
                <a:gd name="T70" fmla="*/ 2147483647 w 98"/>
                <a:gd name="T71" fmla="*/ 2147483647 h 115"/>
                <a:gd name="T72" fmla="*/ 2147483647 w 98"/>
                <a:gd name="T73" fmla="*/ 2147483647 h 115"/>
                <a:gd name="T74" fmla="*/ 2147483647 w 98"/>
                <a:gd name="T75" fmla="*/ 2147483647 h 115"/>
                <a:gd name="T76" fmla="*/ 2147483647 w 98"/>
                <a:gd name="T77" fmla="*/ 2147483647 h 115"/>
                <a:gd name="T78" fmla="*/ 2147483647 w 98"/>
                <a:gd name="T79" fmla="*/ 2147483647 h 115"/>
                <a:gd name="T80" fmla="*/ 2147483647 w 98"/>
                <a:gd name="T81" fmla="*/ 2147483647 h 115"/>
                <a:gd name="T82" fmla="*/ 2147483647 w 98"/>
                <a:gd name="T83" fmla="*/ 2147483647 h 115"/>
                <a:gd name="T84" fmla="*/ 0 w 98"/>
                <a:gd name="T85" fmla="*/ 2147483647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8"/>
                <a:gd name="T130" fmla="*/ 0 h 115"/>
                <a:gd name="T131" fmla="*/ 98 w 98"/>
                <a:gd name="T132" fmla="*/ 115 h 1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8" h="115">
                  <a:moveTo>
                    <a:pt x="65" y="51"/>
                  </a:moveTo>
                  <a:cubicBezTo>
                    <a:pt x="66" y="51"/>
                    <a:pt x="67" y="52"/>
                    <a:pt x="67" y="53"/>
                  </a:cubicBezTo>
                  <a:cubicBezTo>
                    <a:pt x="67" y="54"/>
                    <a:pt x="66" y="55"/>
                    <a:pt x="65" y="55"/>
                  </a:cubicBezTo>
                  <a:cubicBezTo>
                    <a:pt x="64" y="55"/>
                    <a:pt x="63" y="54"/>
                    <a:pt x="63" y="53"/>
                  </a:cubicBezTo>
                  <a:cubicBezTo>
                    <a:pt x="63" y="52"/>
                    <a:pt x="64" y="51"/>
                    <a:pt x="65" y="51"/>
                  </a:cubicBezTo>
                  <a:close/>
                  <a:moveTo>
                    <a:pt x="0" y="44"/>
                  </a:moveTo>
                  <a:cubicBezTo>
                    <a:pt x="2" y="43"/>
                    <a:pt x="6" y="43"/>
                    <a:pt x="10" y="45"/>
                  </a:cubicBezTo>
                  <a:cubicBezTo>
                    <a:pt x="12" y="47"/>
                    <a:pt x="14" y="49"/>
                    <a:pt x="18" y="48"/>
                  </a:cubicBezTo>
                  <a:cubicBezTo>
                    <a:pt x="23" y="39"/>
                    <a:pt x="16" y="36"/>
                    <a:pt x="16" y="29"/>
                  </a:cubicBezTo>
                  <a:cubicBezTo>
                    <a:pt x="17" y="29"/>
                    <a:pt x="18" y="29"/>
                    <a:pt x="18" y="28"/>
                  </a:cubicBezTo>
                  <a:cubicBezTo>
                    <a:pt x="18" y="27"/>
                    <a:pt x="18" y="26"/>
                    <a:pt x="18" y="24"/>
                  </a:cubicBezTo>
                  <a:cubicBezTo>
                    <a:pt x="21" y="24"/>
                    <a:pt x="27" y="22"/>
                    <a:pt x="28" y="19"/>
                  </a:cubicBezTo>
                  <a:cubicBezTo>
                    <a:pt x="28" y="19"/>
                    <a:pt x="28" y="18"/>
                    <a:pt x="28" y="18"/>
                  </a:cubicBezTo>
                  <a:cubicBezTo>
                    <a:pt x="30" y="18"/>
                    <a:pt x="35" y="18"/>
                    <a:pt x="36" y="21"/>
                  </a:cubicBezTo>
                  <a:cubicBezTo>
                    <a:pt x="37" y="24"/>
                    <a:pt x="40" y="31"/>
                    <a:pt x="43" y="32"/>
                  </a:cubicBezTo>
                  <a:cubicBezTo>
                    <a:pt x="45" y="30"/>
                    <a:pt x="50" y="27"/>
                    <a:pt x="50" y="24"/>
                  </a:cubicBezTo>
                  <a:cubicBezTo>
                    <a:pt x="50" y="23"/>
                    <a:pt x="49" y="23"/>
                    <a:pt x="49" y="22"/>
                  </a:cubicBezTo>
                  <a:cubicBezTo>
                    <a:pt x="47" y="22"/>
                    <a:pt x="46" y="20"/>
                    <a:pt x="46" y="19"/>
                  </a:cubicBezTo>
                  <a:cubicBezTo>
                    <a:pt x="47" y="17"/>
                    <a:pt x="47" y="12"/>
                    <a:pt x="49" y="10"/>
                  </a:cubicBezTo>
                  <a:cubicBezTo>
                    <a:pt x="50" y="9"/>
                    <a:pt x="50" y="9"/>
                    <a:pt x="51" y="9"/>
                  </a:cubicBezTo>
                  <a:cubicBezTo>
                    <a:pt x="52" y="8"/>
                    <a:pt x="54" y="8"/>
                    <a:pt x="55" y="7"/>
                  </a:cubicBezTo>
                  <a:cubicBezTo>
                    <a:pt x="62" y="0"/>
                    <a:pt x="66" y="6"/>
                    <a:pt x="72" y="9"/>
                  </a:cubicBezTo>
                  <a:cubicBezTo>
                    <a:pt x="72" y="9"/>
                    <a:pt x="72" y="9"/>
                    <a:pt x="75" y="9"/>
                  </a:cubicBezTo>
                  <a:cubicBezTo>
                    <a:pt x="75" y="5"/>
                    <a:pt x="76" y="6"/>
                    <a:pt x="77" y="3"/>
                  </a:cubicBezTo>
                  <a:cubicBezTo>
                    <a:pt x="80" y="3"/>
                    <a:pt x="91" y="3"/>
                    <a:pt x="94" y="4"/>
                  </a:cubicBezTo>
                  <a:cubicBezTo>
                    <a:pt x="98" y="13"/>
                    <a:pt x="85" y="20"/>
                    <a:pt x="80" y="25"/>
                  </a:cubicBezTo>
                  <a:cubicBezTo>
                    <a:pt x="76" y="31"/>
                    <a:pt x="76" y="39"/>
                    <a:pt x="69" y="43"/>
                  </a:cubicBezTo>
                  <a:cubicBezTo>
                    <a:pt x="67" y="45"/>
                    <a:pt x="66" y="45"/>
                    <a:pt x="66" y="48"/>
                  </a:cubicBezTo>
                  <a:lnTo>
                    <a:pt x="69" y="52"/>
                  </a:lnTo>
                  <a:lnTo>
                    <a:pt x="69" y="53"/>
                  </a:lnTo>
                  <a:cubicBezTo>
                    <a:pt x="71" y="54"/>
                    <a:pt x="70" y="59"/>
                    <a:pt x="70" y="60"/>
                  </a:cubicBezTo>
                  <a:cubicBezTo>
                    <a:pt x="69" y="64"/>
                    <a:pt x="66" y="65"/>
                    <a:pt x="65" y="69"/>
                  </a:cubicBezTo>
                  <a:cubicBezTo>
                    <a:pt x="65" y="78"/>
                    <a:pt x="67" y="81"/>
                    <a:pt x="59" y="91"/>
                  </a:cubicBezTo>
                  <a:cubicBezTo>
                    <a:pt x="57" y="94"/>
                    <a:pt x="48" y="107"/>
                    <a:pt x="45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8"/>
                  </a:cubicBezTo>
                  <a:cubicBezTo>
                    <a:pt x="40" y="107"/>
                    <a:pt x="37" y="110"/>
                    <a:pt x="34" y="110"/>
                  </a:cubicBezTo>
                  <a:cubicBezTo>
                    <a:pt x="23" y="105"/>
                    <a:pt x="23" y="115"/>
                    <a:pt x="15" y="107"/>
                  </a:cubicBezTo>
                  <a:cubicBezTo>
                    <a:pt x="10" y="98"/>
                    <a:pt x="10" y="96"/>
                    <a:pt x="19" y="91"/>
                  </a:cubicBezTo>
                  <a:cubicBezTo>
                    <a:pt x="25" y="82"/>
                    <a:pt x="11" y="80"/>
                    <a:pt x="9" y="76"/>
                  </a:cubicBezTo>
                  <a:cubicBezTo>
                    <a:pt x="8" y="69"/>
                    <a:pt x="6" y="67"/>
                    <a:pt x="4" y="63"/>
                  </a:cubicBezTo>
                  <a:cubicBezTo>
                    <a:pt x="4" y="57"/>
                    <a:pt x="1" y="55"/>
                    <a:pt x="1" y="5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23282B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Freeform 23"/>
            <p:cNvSpPr>
              <a:spLocks noEditPoints="1"/>
            </p:cNvSpPr>
            <p:nvPr/>
          </p:nvSpPr>
          <p:spPr bwMode="auto">
            <a:xfrm>
              <a:off x="6140450" y="4786313"/>
              <a:ext cx="949325" cy="1306512"/>
            </a:xfrm>
            <a:custGeom>
              <a:avLst/>
              <a:gdLst>
                <a:gd name="T0" fmla="*/ 2147483647 w 106"/>
                <a:gd name="T1" fmla="*/ 2147483647 h 146"/>
                <a:gd name="T2" fmla="*/ 2147483647 w 106"/>
                <a:gd name="T3" fmla="*/ 2147483647 h 146"/>
                <a:gd name="T4" fmla="*/ 2147483647 w 106"/>
                <a:gd name="T5" fmla="*/ 2147483647 h 146"/>
                <a:gd name="T6" fmla="*/ 2147483647 w 106"/>
                <a:gd name="T7" fmla="*/ 2147483647 h 146"/>
                <a:gd name="T8" fmla="*/ 2147483647 w 106"/>
                <a:gd name="T9" fmla="*/ 2147483647 h 146"/>
                <a:gd name="T10" fmla="*/ 2147483647 w 106"/>
                <a:gd name="T11" fmla="*/ 2147483647 h 146"/>
                <a:gd name="T12" fmla="*/ 2147483647 w 106"/>
                <a:gd name="T13" fmla="*/ 2147483647 h 146"/>
                <a:gd name="T14" fmla="*/ 2147483647 w 106"/>
                <a:gd name="T15" fmla="*/ 2147483647 h 146"/>
                <a:gd name="T16" fmla="*/ 2147483647 w 106"/>
                <a:gd name="T17" fmla="*/ 2147483647 h 146"/>
                <a:gd name="T18" fmla="*/ 2147483647 w 106"/>
                <a:gd name="T19" fmla="*/ 2147483647 h 146"/>
                <a:gd name="T20" fmla="*/ 2147483647 w 106"/>
                <a:gd name="T21" fmla="*/ 2147483647 h 146"/>
                <a:gd name="T22" fmla="*/ 2147483647 w 106"/>
                <a:gd name="T23" fmla="*/ 2147483647 h 146"/>
                <a:gd name="T24" fmla="*/ 0 w 106"/>
                <a:gd name="T25" fmla="*/ 2147483647 h 146"/>
                <a:gd name="T26" fmla="*/ 2147483647 w 106"/>
                <a:gd name="T27" fmla="*/ 2147483647 h 146"/>
                <a:gd name="T28" fmla="*/ 2147483647 w 106"/>
                <a:gd name="T29" fmla="*/ 2147483647 h 146"/>
                <a:gd name="T30" fmla="*/ 2147483647 w 106"/>
                <a:gd name="T31" fmla="*/ 2147483647 h 146"/>
                <a:gd name="T32" fmla="*/ 2147483647 w 106"/>
                <a:gd name="T33" fmla="*/ 2147483647 h 146"/>
                <a:gd name="T34" fmla="*/ 2147483647 w 106"/>
                <a:gd name="T35" fmla="*/ 2147483647 h 146"/>
                <a:gd name="T36" fmla="*/ 2147483647 w 106"/>
                <a:gd name="T37" fmla="*/ 2147483647 h 146"/>
                <a:gd name="T38" fmla="*/ 2147483647 w 106"/>
                <a:gd name="T39" fmla="*/ 2147483647 h 146"/>
                <a:gd name="T40" fmla="*/ 2147483647 w 106"/>
                <a:gd name="T41" fmla="*/ 2147483647 h 146"/>
                <a:gd name="T42" fmla="*/ 2147483647 w 106"/>
                <a:gd name="T43" fmla="*/ 2147483647 h 146"/>
                <a:gd name="T44" fmla="*/ 2147483647 w 106"/>
                <a:gd name="T45" fmla="*/ 2147483647 h 146"/>
                <a:gd name="T46" fmla="*/ 2147483647 w 106"/>
                <a:gd name="T47" fmla="*/ 2147483647 h 146"/>
                <a:gd name="T48" fmla="*/ 2147483647 w 106"/>
                <a:gd name="T49" fmla="*/ 2147483647 h 146"/>
                <a:gd name="T50" fmla="*/ 2147483647 w 106"/>
                <a:gd name="T51" fmla="*/ 2147483647 h 146"/>
                <a:gd name="T52" fmla="*/ 2147483647 w 106"/>
                <a:gd name="T53" fmla="*/ 2147483647 h 146"/>
                <a:gd name="T54" fmla="*/ 2147483647 w 106"/>
                <a:gd name="T55" fmla="*/ 2147483647 h 146"/>
                <a:gd name="T56" fmla="*/ 2147483647 w 106"/>
                <a:gd name="T57" fmla="*/ 2147483647 h 146"/>
                <a:gd name="T58" fmla="*/ 2147483647 w 106"/>
                <a:gd name="T59" fmla="*/ 2147483647 h 146"/>
                <a:gd name="T60" fmla="*/ 2147483647 w 106"/>
                <a:gd name="T61" fmla="*/ 2147483647 h 146"/>
                <a:gd name="T62" fmla="*/ 2147483647 w 106"/>
                <a:gd name="T63" fmla="*/ 2147483647 h 146"/>
                <a:gd name="T64" fmla="*/ 2147483647 w 106"/>
                <a:gd name="T65" fmla="*/ 2147483647 h 146"/>
                <a:gd name="T66" fmla="*/ 2147483647 w 106"/>
                <a:gd name="T67" fmla="*/ 2147483647 h 146"/>
                <a:gd name="T68" fmla="*/ 2147483647 w 106"/>
                <a:gd name="T69" fmla="*/ 2147483647 h 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46"/>
                <a:gd name="T107" fmla="*/ 106 w 106"/>
                <a:gd name="T108" fmla="*/ 146 h 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46">
                  <a:moveTo>
                    <a:pt x="64" y="21"/>
                  </a:moveTo>
                  <a:cubicBezTo>
                    <a:pt x="62" y="20"/>
                    <a:pt x="61" y="20"/>
                    <a:pt x="59" y="20"/>
                  </a:cubicBezTo>
                  <a:cubicBezTo>
                    <a:pt x="55" y="18"/>
                    <a:pt x="48" y="15"/>
                    <a:pt x="48" y="11"/>
                  </a:cubicBezTo>
                  <a:cubicBezTo>
                    <a:pt x="48" y="10"/>
                    <a:pt x="47" y="9"/>
                    <a:pt x="47" y="9"/>
                  </a:cubicBezTo>
                  <a:cubicBezTo>
                    <a:pt x="41" y="7"/>
                    <a:pt x="43" y="6"/>
                    <a:pt x="40" y="2"/>
                  </a:cubicBezTo>
                  <a:cubicBezTo>
                    <a:pt x="36" y="1"/>
                    <a:pt x="23" y="0"/>
                    <a:pt x="19" y="2"/>
                  </a:cubicBezTo>
                  <a:cubicBezTo>
                    <a:pt x="19" y="8"/>
                    <a:pt x="17" y="14"/>
                    <a:pt x="18" y="21"/>
                  </a:cubicBezTo>
                  <a:cubicBezTo>
                    <a:pt x="19" y="24"/>
                    <a:pt x="28" y="44"/>
                    <a:pt x="25" y="46"/>
                  </a:cubicBezTo>
                  <a:cubicBezTo>
                    <a:pt x="22" y="46"/>
                    <a:pt x="19" y="47"/>
                    <a:pt x="16" y="48"/>
                  </a:cubicBezTo>
                  <a:cubicBezTo>
                    <a:pt x="12" y="56"/>
                    <a:pt x="16" y="69"/>
                    <a:pt x="14" y="80"/>
                  </a:cubicBezTo>
                  <a:cubicBezTo>
                    <a:pt x="11" y="81"/>
                    <a:pt x="4" y="81"/>
                    <a:pt x="1" y="81"/>
                  </a:cubicBezTo>
                  <a:cubicBezTo>
                    <a:pt x="1" y="82"/>
                    <a:pt x="1" y="93"/>
                    <a:pt x="1" y="95"/>
                  </a:cubicBezTo>
                  <a:cubicBezTo>
                    <a:pt x="0" y="97"/>
                    <a:pt x="0" y="99"/>
                    <a:pt x="0" y="101"/>
                  </a:cubicBezTo>
                  <a:cubicBezTo>
                    <a:pt x="3" y="110"/>
                    <a:pt x="15" y="114"/>
                    <a:pt x="17" y="126"/>
                  </a:cubicBezTo>
                  <a:cubicBezTo>
                    <a:pt x="19" y="129"/>
                    <a:pt x="21" y="135"/>
                    <a:pt x="23" y="139"/>
                  </a:cubicBezTo>
                  <a:cubicBezTo>
                    <a:pt x="24" y="139"/>
                    <a:pt x="26" y="139"/>
                    <a:pt x="27" y="139"/>
                  </a:cubicBezTo>
                  <a:cubicBezTo>
                    <a:pt x="30" y="138"/>
                    <a:pt x="30" y="135"/>
                    <a:pt x="35" y="135"/>
                  </a:cubicBezTo>
                  <a:cubicBezTo>
                    <a:pt x="38" y="135"/>
                    <a:pt x="52" y="146"/>
                    <a:pt x="53" y="138"/>
                  </a:cubicBezTo>
                  <a:cubicBezTo>
                    <a:pt x="54" y="138"/>
                    <a:pt x="55" y="138"/>
                    <a:pt x="56" y="137"/>
                  </a:cubicBezTo>
                  <a:lnTo>
                    <a:pt x="57" y="137"/>
                  </a:lnTo>
                  <a:cubicBezTo>
                    <a:pt x="58" y="136"/>
                    <a:pt x="59" y="135"/>
                    <a:pt x="60" y="134"/>
                  </a:cubicBezTo>
                  <a:cubicBezTo>
                    <a:pt x="64" y="132"/>
                    <a:pt x="67" y="130"/>
                    <a:pt x="70" y="128"/>
                  </a:cubicBezTo>
                  <a:cubicBezTo>
                    <a:pt x="78" y="128"/>
                    <a:pt x="80" y="119"/>
                    <a:pt x="87" y="116"/>
                  </a:cubicBezTo>
                  <a:cubicBezTo>
                    <a:pt x="96" y="110"/>
                    <a:pt x="106" y="109"/>
                    <a:pt x="101" y="96"/>
                  </a:cubicBezTo>
                  <a:cubicBezTo>
                    <a:pt x="97" y="93"/>
                    <a:pt x="81" y="83"/>
                    <a:pt x="87" y="77"/>
                  </a:cubicBezTo>
                  <a:cubicBezTo>
                    <a:pt x="87" y="72"/>
                    <a:pt x="87" y="67"/>
                    <a:pt x="87" y="63"/>
                  </a:cubicBezTo>
                  <a:cubicBezTo>
                    <a:pt x="86" y="61"/>
                    <a:pt x="84" y="59"/>
                    <a:pt x="83" y="59"/>
                  </a:cubicBezTo>
                  <a:cubicBezTo>
                    <a:pt x="73" y="52"/>
                    <a:pt x="70" y="38"/>
                    <a:pt x="70" y="28"/>
                  </a:cubicBezTo>
                  <a:cubicBezTo>
                    <a:pt x="69" y="28"/>
                    <a:pt x="69" y="27"/>
                    <a:pt x="69" y="27"/>
                  </a:cubicBezTo>
                  <a:cubicBezTo>
                    <a:pt x="65" y="26"/>
                    <a:pt x="65" y="22"/>
                    <a:pt x="64" y="21"/>
                  </a:cubicBezTo>
                  <a:close/>
                  <a:moveTo>
                    <a:pt x="53" y="77"/>
                  </a:moveTo>
                  <a:cubicBezTo>
                    <a:pt x="54" y="77"/>
                    <a:pt x="55" y="78"/>
                    <a:pt x="55" y="79"/>
                  </a:cubicBezTo>
                  <a:cubicBezTo>
                    <a:pt x="55" y="80"/>
                    <a:pt x="54" y="81"/>
                    <a:pt x="53" y="81"/>
                  </a:cubicBezTo>
                  <a:cubicBezTo>
                    <a:pt x="52" y="81"/>
                    <a:pt x="51" y="80"/>
                    <a:pt x="51" y="79"/>
                  </a:cubicBezTo>
                  <a:cubicBezTo>
                    <a:pt x="51" y="78"/>
                    <a:pt x="52" y="77"/>
                    <a:pt x="53" y="77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Freeform 24"/>
            <p:cNvSpPr>
              <a:spLocks noEditPoints="1"/>
            </p:cNvSpPr>
            <p:nvPr/>
          </p:nvSpPr>
          <p:spPr bwMode="auto">
            <a:xfrm>
              <a:off x="5603875" y="4195763"/>
              <a:ext cx="1619250" cy="1495425"/>
            </a:xfrm>
            <a:custGeom>
              <a:avLst/>
              <a:gdLst>
                <a:gd name="T0" fmla="*/ 2147483647 w 181"/>
                <a:gd name="T1" fmla="*/ 0 h 167"/>
                <a:gd name="T2" fmla="*/ 2147483647 w 181"/>
                <a:gd name="T3" fmla="*/ 2147483647 h 167"/>
                <a:gd name="T4" fmla="*/ 2147483647 w 181"/>
                <a:gd name="T5" fmla="*/ 2147483647 h 167"/>
                <a:gd name="T6" fmla="*/ 2147483647 w 181"/>
                <a:gd name="T7" fmla="*/ 2147483647 h 167"/>
                <a:gd name="T8" fmla="*/ 2147483647 w 181"/>
                <a:gd name="T9" fmla="*/ 2147483647 h 167"/>
                <a:gd name="T10" fmla="*/ 2147483647 w 181"/>
                <a:gd name="T11" fmla="*/ 2147483647 h 167"/>
                <a:gd name="T12" fmla="*/ 2147483647 w 181"/>
                <a:gd name="T13" fmla="*/ 2147483647 h 167"/>
                <a:gd name="T14" fmla="*/ 2147483647 w 181"/>
                <a:gd name="T15" fmla="*/ 2147483647 h 167"/>
                <a:gd name="T16" fmla="*/ 2147483647 w 181"/>
                <a:gd name="T17" fmla="*/ 2147483647 h 167"/>
                <a:gd name="T18" fmla="*/ 2147483647 w 181"/>
                <a:gd name="T19" fmla="*/ 2147483647 h 167"/>
                <a:gd name="T20" fmla="*/ 2147483647 w 181"/>
                <a:gd name="T21" fmla="*/ 2147483647 h 167"/>
                <a:gd name="T22" fmla="*/ 2147483647 w 181"/>
                <a:gd name="T23" fmla="*/ 2147483647 h 167"/>
                <a:gd name="T24" fmla="*/ 2147483647 w 181"/>
                <a:gd name="T25" fmla="*/ 2147483647 h 167"/>
                <a:gd name="T26" fmla="*/ 2147483647 w 181"/>
                <a:gd name="T27" fmla="*/ 2147483647 h 167"/>
                <a:gd name="T28" fmla="*/ 2147483647 w 181"/>
                <a:gd name="T29" fmla="*/ 2147483647 h 167"/>
                <a:gd name="T30" fmla="*/ 2147483647 w 181"/>
                <a:gd name="T31" fmla="*/ 2147483647 h 167"/>
                <a:gd name="T32" fmla="*/ 2147483647 w 181"/>
                <a:gd name="T33" fmla="*/ 2147483647 h 167"/>
                <a:gd name="T34" fmla="*/ 2147483647 w 181"/>
                <a:gd name="T35" fmla="*/ 2147483647 h 167"/>
                <a:gd name="T36" fmla="*/ 2147483647 w 181"/>
                <a:gd name="T37" fmla="*/ 2147483647 h 167"/>
                <a:gd name="T38" fmla="*/ 2147483647 w 181"/>
                <a:gd name="T39" fmla="*/ 2147483647 h 167"/>
                <a:gd name="T40" fmla="*/ 2147483647 w 181"/>
                <a:gd name="T41" fmla="*/ 2147483647 h 167"/>
                <a:gd name="T42" fmla="*/ 2147483647 w 181"/>
                <a:gd name="T43" fmla="*/ 2147483647 h 167"/>
                <a:gd name="T44" fmla="*/ 2147483647 w 181"/>
                <a:gd name="T45" fmla="*/ 2147483647 h 167"/>
                <a:gd name="T46" fmla="*/ 2147483647 w 181"/>
                <a:gd name="T47" fmla="*/ 2147483647 h 167"/>
                <a:gd name="T48" fmla="*/ 2147483647 w 181"/>
                <a:gd name="T49" fmla="*/ 2147483647 h 167"/>
                <a:gd name="T50" fmla="*/ 2147483647 w 181"/>
                <a:gd name="T51" fmla="*/ 2147483647 h 167"/>
                <a:gd name="T52" fmla="*/ 2147483647 w 181"/>
                <a:gd name="T53" fmla="*/ 2147483647 h 167"/>
                <a:gd name="T54" fmla="*/ 2147483647 w 181"/>
                <a:gd name="T55" fmla="*/ 2147483647 h 167"/>
                <a:gd name="T56" fmla="*/ 2147483647 w 181"/>
                <a:gd name="T57" fmla="*/ 2147483647 h 167"/>
                <a:gd name="T58" fmla="*/ 2147483647 w 181"/>
                <a:gd name="T59" fmla="*/ 2147483647 h 167"/>
                <a:gd name="T60" fmla="*/ 2147483647 w 181"/>
                <a:gd name="T61" fmla="*/ 0 h 167"/>
                <a:gd name="T62" fmla="*/ 2147483647 w 181"/>
                <a:gd name="T63" fmla="*/ 2147483647 h 167"/>
                <a:gd name="T64" fmla="*/ 2147483647 w 181"/>
                <a:gd name="T65" fmla="*/ 2147483647 h 167"/>
                <a:gd name="T66" fmla="*/ 2147483647 w 181"/>
                <a:gd name="T67" fmla="*/ 2147483647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1"/>
                <a:gd name="T103" fmla="*/ 0 h 167"/>
                <a:gd name="T104" fmla="*/ 181 w 181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1" h="167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7"/>
                    <a:pt x="15" y="16"/>
                    <a:pt x="17" y="24"/>
                  </a:cubicBezTo>
                  <a:cubicBezTo>
                    <a:pt x="21" y="31"/>
                    <a:pt x="24" y="35"/>
                    <a:pt x="14" y="40"/>
                  </a:cubicBezTo>
                  <a:cubicBezTo>
                    <a:pt x="10" y="44"/>
                    <a:pt x="14" y="51"/>
                    <a:pt x="8" y="54"/>
                  </a:cubicBezTo>
                  <a:cubicBezTo>
                    <a:pt x="5" y="60"/>
                    <a:pt x="7" y="68"/>
                    <a:pt x="7" y="75"/>
                  </a:cubicBezTo>
                  <a:cubicBezTo>
                    <a:pt x="0" y="82"/>
                    <a:pt x="1" y="80"/>
                    <a:pt x="1" y="91"/>
                  </a:cubicBezTo>
                  <a:cubicBezTo>
                    <a:pt x="1" y="97"/>
                    <a:pt x="16" y="105"/>
                    <a:pt x="18" y="113"/>
                  </a:cubicBezTo>
                  <a:cubicBezTo>
                    <a:pt x="23" y="119"/>
                    <a:pt x="30" y="125"/>
                    <a:pt x="37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9" y="135"/>
                    <a:pt x="46" y="144"/>
                    <a:pt x="47" y="146"/>
                  </a:cubicBezTo>
                  <a:cubicBezTo>
                    <a:pt x="48" y="147"/>
                    <a:pt x="49" y="148"/>
                    <a:pt x="50" y="149"/>
                  </a:cubicBezTo>
                  <a:cubicBezTo>
                    <a:pt x="51" y="151"/>
                    <a:pt x="53" y="154"/>
                    <a:pt x="54" y="156"/>
                  </a:cubicBezTo>
                  <a:cubicBezTo>
                    <a:pt x="55" y="157"/>
                    <a:pt x="59" y="166"/>
                    <a:pt x="60" y="167"/>
                  </a:cubicBezTo>
                  <a:cubicBezTo>
                    <a:pt x="60" y="165"/>
                    <a:pt x="60" y="163"/>
                    <a:pt x="61" y="161"/>
                  </a:cubicBezTo>
                  <a:cubicBezTo>
                    <a:pt x="61" y="159"/>
                    <a:pt x="61" y="148"/>
                    <a:pt x="61" y="147"/>
                  </a:cubicBezTo>
                  <a:cubicBezTo>
                    <a:pt x="64" y="147"/>
                    <a:pt x="71" y="147"/>
                    <a:pt x="74" y="146"/>
                  </a:cubicBezTo>
                  <a:cubicBezTo>
                    <a:pt x="76" y="135"/>
                    <a:pt x="72" y="122"/>
                    <a:pt x="76" y="114"/>
                  </a:cubicBezTo>
                  <a:cubicBezTo>
                    <a:pt x="79" y="113"/>
                    <a:pt x="82" y="112"/>
                    <a:pt x="85" y="112"/>
                  </a:cubicBezTo>
                  <a:cubicBezTo>
                    <a:pt x="88" y="110"/>
                    <a:pt x="79" y="90"/>
                    <a:pt x="78" y="87"/>
                  </a:cubicBezTo>
                  <a:cubicBezTo>
                    <a:pt x="77" y="80"/>
                    <a:pt x="79" y="74"/>
                    <a:pt x="79" y="68"/>
                  </a:cubicBezTo>
                  <a:cubicBezTo>
                    <a:pt x="83" y="66"/>
                    <a:pt x="96" y="67"/>
                    <a:pt x="100" y="68"/>
                  </a:cubicBezTo>
                  <a:cubicBezTo>
                    <a:pt x="103" y="72"/>
                    <a:pt x="101" y="73"/>
                    <a:pt x="107" y="75"/>
                  </a:cubicBezTo>
                  <a:cubicBezTo>
                    <a:pt x="107" y="75"/>
                    <a:pt x="108" y="76"/>
                    <a:pt x="108" y="77"/>
                  </a:cubicBezTo>
                  <a:cubicBezTo>
                    <a:pt x="108" y="81"/>
                    <a:pt x="115" y="84"/>
                    <a:pt x="119" y="86"/>
                  </a:cubicBezTo>
                  <a:cubicBezTo>
                    <a:pt x="121" y="86"/>
                    <a:pt x="122" y="86"/>
                    <a:pt x="124" y="87"/>
                  </a:cubicBezTo>
                  <a:cubicBezTo>
                    <a:pt x="124" y="81"/>
                    <a:pt x="124" y="75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3" y="68"/>
                    <a:pt x="123" y="67"/>
                    <a:pt x="123" y="66"/>
                  </a:cubicBezTo>
                  <a:cubicBezTo>
                    <a:pt x="123" y="63"/>
                    <a:pt x="123" y="59"/>
                    <a:pt x="124" y="56"/>
                  </a:cubicBezTo>
                  <a:cubicBezTo>
                    <a:pt x="131" y="56"/>
                    <a:pt x="141" y="55"/>
                    <a:pt x="149" y="54"/>
                  </a:cubicBezTo>
                  <a:lnTo>
                    <a:pt x="151" y="51"/>
                  </a:lnTo>
                  <a:cubicBezTo>
                    <a:pt x="160" y="47"/>
                    <a:pt x="171" y="33"/>
                    <a:pt x="175" y="24"/>
                  </a:cubicBezTo>
                  <a:cubicBezTo>
                    <a:pt x="177" y="21"/>
                    <a:pt x="180" y="15"/>
                    <a:pt x="181" y="13"/>
                  </a:cubicBezTo>
                  <a:cubicBezTo>
                    <a:pt x="180" y="12"/>
                    <a:pt x="180" y="12"/>
                    <a:pt x="180" y="11"/>
                  </a:cubicBezTo>
                  <a:cubicBezTo>
                    <a:pt x="179" y="11"/>
                    <a:pt x="178" y="12"/>
                    <a:pt x="177" y="12"/>
                  </a:cubicBezTo>
                  <a:cubicBezTo>
                    <a:pt x="172" y="16"/>
                    <a:pt x="170" y="7"/>
                    <a:pt x="166" y="14"/>
                  </a:cubicBezTo>
                  <a:cubicBezTo>
                    <a:pt x="155" y="14"/>
                    <a:pt x="145" y="16"/>
                    <a:pt x="135" y="15"/>
                  </a:cubicBezTo>
                  <a:cubicBezTo>
                    <a:pt x="135" y="14"/>
                    <a:pt x="134" y="13"/>
                    <a:pt x="134" y="12"/>
                  </a:cubicBezTo>
                  <a:cubicBezTo>
                    <a:pt x="131" y="12"/>
                    <a:pt x="128" y="12"/>
                    <a:pt x="126" y="12"/>
                  </a:cubicBezTo>
                  <a:cubicBezTo>
                    <a:pt x="125" y="13"/>
                    <a:pt x="125" y="14"/>
                    <a:pt x="124" y="15"/>
                  </a:cubicBezTo>
                  <a:cubicBezTo>
                    <a:pt x="123" y="15"/>
                    <a:pt x="122" y="15"/>
                    <a:pt x="121" y="16"/>
                  </a:cubicBezTo>
                  <a:cubicBezTo>
                    <a:pt x="120" y="16"/>
                    <a:pt x="120" y="16"/>
                    <a:pt x="120" y="15"/>
                  </a:cubicBezTo>
                  <a:cubicBezTo>
                    <a:pt x="119" y="14"/>
                    <a:pt x="118" y="14"/>
                    <a:pt x="118" y="13"/>
                  </a:cubicBezTo>
                  <a:cubicBezTo>
                    <a:pt x="117" y="7"/>
                    <a:pt x="110" y="15"/>
                    <a:pt x="109" y="16"/>
                  </a:cubicBezTo>
                  <a:cubicBezTo>
                    <a:pt x="109" y="16"/>
                    <a:pt x="108" y="17"/>
                    <a:pt x="108" y="17"/>
                  </a:cubicBezTo>
                  <a:cubicBezTo>
                    <a:pt x="105" y="17"/>
                    <a:pt x="104" y="16"/>
                    <a:pt x="103" y="14"/>
                  </a:cubicBezTo>
                  <a:cubicBezTo>
                    <a:pt x="100" y="14"/>
                    <a:pt x="99" y="15"/>
                    <a:pt x="97" y="15"/>
                  </a:cubicBezTo>
                  <a:cubicBezTo>
                    <a:pt x="97" y="16"/>
                    <a:pt x="92" y="15"/>
                    <a:pt x="92" y="15"/>
                  </a:cubicBezTo>
                  <a:cubicBezTo>
                    <a:pt x="89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8" y="15"/>
                    <a:pt x="76" y="15"/>
                    <a:pt x="74" y="15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12"/>
                    <a:pt x="70" y="10"/>
                    <a:pt x="70" y="9"/>
                  </a:cubicBezTo>
                  <a:cubicBezTo>
                    <a:pt x="64" y="7"/>
                    <a:pt x="51" y="9"/>
                    <a:pt x="45" y="9"/>
                  </a:cubicBezTo>
                  <a:cubicBezTo>
                    <a:pt x="43" y="5"/>
                    <a:pt x="44" y="4"/>
                    <a:pt x="39" y="4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4" y="5"/>
                    <a:pt x="33" y="5"/>
                    <a:pt x="31" y="5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4" y="0"/>
                    <a:pt x="24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lose/>
                  <a:moveTo>
                    <a:pt x="57" y="68"/>
                  </a:moveTo>
                  <a:cubicBezTo>
                    <a:pt x="58" y="68"/>
                    <a:pt x="59" y="69"/>
                    <a:pt x="59" y="70"/>
                  </a:cubicBezTo>
                  <a:cubicBezTo>
                    <a:pt x="59" y="71"/>
                    <a:pt x="58" y="72"/>
                    <a:pt x="57" y="72"/>
                  </a:cubicBezTo>
                  <a:cubicBezTo>
                    <a:pt x="56" y="72"/>
                    <a:pt x="55" y="71"/>
                    <a:pt x="55" y="70"/>
                  </a:cubicBezTo>
                  <a:cubicBezTo>
                    <a:pt x="55" y="69"/>
                    <a:pt x="56" y="68"/>
                    <a:pt x="57" y="68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4" name="Freeform 25"/>
            <p:cNvSpPr>
              <a:spLocks noEditPoints="1"/>
            </p:cNvSpPr>
            <p:nvPr/>
          </p:nvSpPr>
          <p:spPr bwMode="auto">
            <a:xfrm>
              <a:off x="4789488" y="4008438"/>
              <a:ext cx="1028700" cy="1117600"/>
            </a:xfrm>
            <a:custGeom>
              <a:avLst/>
              <a:gdLst>
                <a:gd name="T0" fmla="*/ 2147483647 w 115"/>
                <a:gd name="T1" fmla="*/ 2147483647 h 125"/>
                <a:gd name="T2" fmla="*/ 2147483647 w 115"/>
                <a:gd name="T3" fmla="*/ 2147483647 h 125"/>
                <a:gd name="T4" fmla="*/ 2147483647 w 115"/>
                <a:gd name="T5" fmla="*/ 2147483647 h 125"/>
                <a:gd name="T6" fmla="*/ 2147483647 w 115"/>
                <a:gd name="T7" fmla="*/ 2147483647 h 125"/>
                <a:gd name="T8" fmla="*/ 2147483647 w 115"/>
                <a:gd name="T9" fmla="*/ 2147483647 h 125"/>
                <a:gd name="T10" fmla="*/ 2147483647 w 115"/>
                <a:gd name="T11" fmla="*/ 2147483647 h 125"/>
                <a:gd name="T12" fmla="*/ 2147483647 w 115"/>
                <a:gd name="T13" fmla="*/ 2147483647 h 125"/>
                <a:gd name="T14" fmla="*/ 2147483647 w 115"/>
                <a:gd name="T15" fmla="*/ 2147483647 h 125"/>
                <a:gd name="T16" fmla="*/ 2147483647 w 115"/>
                <a:gd name="T17" fmla="*/ 2147483647 h 125"/>
                <a:gd name="T18" fmla="*/ 2147483647 w 115"/>
                <a:gd name="T19" fmla="*/ 2147483647 h 125"/>
                <a:gd name="T20" fmla="*/ 2147483647 w 115"/>
                <a:gd name="T21" fmla="*/ 2147483647 h 125"/>
                <a:gd name="T22" fmla="*/ 2147483647 w 115"/>
                <a:gd name="T23" fmla="*/ 2147483647 h 125"/>
                <a:gd name="T24" fmla="*/ 2147483647 w 115"/>
                <a:gd name="T25" fmla="*/ 2147483647 h 125"/>
                <a:gd name="T26" fmla="*/ 0 w 115"/>
                <a:gd name="T27" fmla="*/ 2147483647 h 125"/>
                <a:gd name="T28" fmla="*/ 0 w 115"/>
                <a:gd name="T29" fmla="*/ 2147483647 h 125"/>
                <a:gd name="T30" fmla="*/ 0 w 115"/>
                <a:gd name="T31" fmla="*/ 2147483647 h 125"/>
                <a:gd name="T32" fmla="*/ 2147483647 w 115"/>
                <a:gd name="T33" fmla="*/ 2147483647 h 125"/>
                <a:gd name="T34" fmla="*/ 2147483647 w 115"/>
                <a:gd name="T35" fmla="*/ 2147483647 h 125"/>
                <a:gd name="T36" fmla="*/ 2147483647 w 115"/>
                <a:gd name="T37" fmla="*/ 2147483647 h 125"/>
                <a:gd name="T38" fmla="*/ 2147483647 w 115"/>
                <a:gd name="T39" fmla="*/ 2147483647 h 125"/>
                <a:gd name="T40" fmla="*/ 2147483647 w 115"/>
                <a:gd name="T41" fmla="*/ 2147483647 h 125"/>
                <a:gd name="T42" fmla="*/ 2147483647 w 115"/>
                <a:gd name="T43" fmla="*/ 2147483647 h 125"/>
                <a:gd name="T44" fmla="*/ 2147483647 w 115"/>
                <a:gd name="T45" fmla="*/ 2147483647 h 125"/>
                <a:gd name="T46" fmla="*/ 2147483647 w 115"/>
                <a:gd name="T47" fmla="*/ 2147483647 h 125"/>
                <a:gd name="T48" fmla="*/ 2147483647 w 115"/>
                <a:gd name="T49" fmla="*/ 2147483647 h 125"/>
                <a:gd name="T50" fmla="*/ 2147483647 w 115"/>
                <a:gd name="T51" fmla="*/ 2147483647 h 125"/>
                <a:gd name="T52" fmla="*/ 2147483647 w 115"/>
                <a:gd name="T53" fmla="*/ 2147483647 h 125"/>
                <a:gd name="T54" fmla="*/ 2147483647 w 115"/>
                <a:gd name="T55" fmla="*/ 2147483647 h 125"/>
                <a:gd name="T56" fmla="*/ 2147483647 w 115"/>
                <a:gd name="T57" fmla="*/ 2147483647 h 125"/>
                <a:gd name="T58" fmla="*/ 2147483647 w 115"/>
                <a:gd name="T59" fmla="*/ 2147483647 h 125"/>
                <a:gd name="T60" fmla="*/ 2147483647 w 115"/>
                <a:gd name="T61" fmla="*/ 2147483647 h 125"/>
                <a:gd name="T62" fmla="*/ 2147483647 w 115"/>
                <a:gd name="T63" fmla="*/ 2147483647 h 125"/>
                <a:gd name="T64" fmla="*/ 2147483647 w 115"/>
                <a:gd name="T65" fmla="*/ 2147483647 h 125"/>
                <a:gd name="T66" fmla="*/ 2147483647 w 115"/>
                <a:gd name="T67" fmla="*/ 2147483647 h 125"/>
                <a:gd name="T68" fmla="*/ 2147483647 w 115"/>
                <a:gd name="T69" fmla="*/ 2147483647 h 125"/>
                <a:gd name="T70" fmla="*/ 2147483647 w 115"/>
                <a:gd name="T71" fmla="*/ 2147483647 h 125"/>
                <a:gd name="T72" fmla="*/ 2147483647 w 115"/>
                <a:gd name="T73" fmla="*/ 2147483647 h 125"/>
                <a:gd name="T74" fmla="*/ 2147483647 w 115"/>
                <a:gd name="T75" fmla="*/ 2147483647 h 125"/>
                <a:gd name="T76" fmla="*/ 2147483647 w 115"/>
                <a:gd name="T77" fmla="*/ 2147483647 h 125"/>
                <a:gd name="T78" fmla="*/ 2147483647 w 115"/>
                <a:gd name="T79" fmla="*/ 2147483647 h 125"/>
                <a:gd name="T80" fmla="*/ 2147483647 w 115"/>
                <a:gd name="T81" fmla="*/ 2147483647 h 125"/>
                <a:gd name="T82" fmla="*/ 2147483647 w 115"/>
                <a:gd name="T83" fmla="*/ 2147483647 h 125"/>
                <a:gd name="T84" fmla="*/ 2147483647 w 115"/>
                <a:gd name="T85" fmla="*/ 2147483647 h 125"/>
                <a:gd name="T86" fmla="*/ 2147483647 w 115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125"/>
                <a:gd name="T134" fmla="*/ 115 w 115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125">
                  <a:moveTo>
                    <a:pt x="61" y="63"/>
                  </a:moveTo>
                  <a:cubicBezTo>
                    <a:pt x="62" y="63"/>
                    <a:pt x="63" y="64"/>
                    <a:pt x="63" y="65"/>
                  </a:cubicBezTo>
                  <a:cubicBezTo>
                    <a:pt x="63" y="66"/>
                    <a:pt x="62" y="67"/>
                    <a:pt x="61" y="67"/>
                  </a:cubicBezTo>
                  <a:cubicBezTo>
                    <a:pt x="60" y="67"/>
                    <a:pt x="59" y="66"/>
                    <a:pt x="59" y="65"/>
                  </a:cubicBezTo>
                  <a:cubicBezTo>
                    <a:pt x="59" y="64"/>
                    <a:pt x="60" y="63"/>
                    <a:pt x="61" y="63"/>
                  </a:cubicBezTo>
                  <a:close/>
                  <a:moveTo>
                    <a:pt x="48" y="13"/>
                  </a:moveTo>
                  <a:cubicBezTo>
                    <a:pt x="46" y="18"/>
                    <a:pt x="52" y="27"/>
                    <a:pt x="43" y="32"/>
                  </a:cubicBezTo>
                  <a:cubicBezTo>
                    <a:pt x="32" y="32"/>
                    <a:pt x="38" y="33"/>
                    <a:pt x="36" y="41"/>
                  </a:cubicBezTo>
                  <a:cubicBezTo>
                    <a:pt x="33" y="41"/>
                    <a:pt x="31" y="41"/>
                    <a:pt x="29" y="42"/>
                  </a:cubicBezTo>
                  <a:cubicBezTo>
                    <a:pt x="29" y="46"/>
                    <a:pt x="29" y="50"/>
                    <a:pt x="28" y="54"/>
                  </a:cubicBezTo>
                  <a:cubicBezTo>
                    <a:pt x="24" y="58"/>
                    <a:pt x="25" y="73"/>
                    <a:pt x="20" y="78"/>
                  </a:cubicBezTo>
                  <a:cubicBezTo>
                    <a:pt x="13" y="79"/>
                    <a:pt x="11" y="84"/>
                    <a:pt x="4" y="84"/>
                  </a:cubicBezTo>
                  <a:cubicBezTo>
                    <a:pt x="2" y="81"/>
                    <a:pt x="2" y="85"/>
                    <a:pt x="1" y="86"/>
                  </a:cubicBezTo>
                  <a:cubicBezTo>
                    <a:pt x="0" y="89"/>
                    <a:pt x="0" y="93"/>
                    <a:pt x="0" y="97"/>
                  </a:cubicBezTo>
                  <a:cubicBezTo>
                    <a:pt x="0" y="97"/>
                    <a:pt x="0" y="97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2" y="98"/>
                    <a:pt x="3" y="98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4" y="100"/>
                    <a:pt x="5" y="100"/>
                    <a:pt x="5" y="102"/>
                  </a:cubicBezTo>
                  <a:cubicBezTo>
                    <a:pt x="8" y="102"/>
                    <a:pt x="10" y="102"/>
                    <a:pt x="13" y="102"/>
                  </a:cubicBezTo>
                  <a:cubicBezTo>
                    <a:pt x="13" y="102"/>
                    <a:pt x="14" y="102"/>
                    <a:pt x="14" y="102"/>
                  </a:cubicBezTo>
                  <a:cubicBezTo>
                    <a:pt x="12" y="89"/>
                    <a:pt x="19" y="95"/>
                    <a:pt x="28" y="95"/>
                  </a:cubicBezTo>
                  <a:cubicBezTo>
                    <a:pt x="31" y="97"/>
                    <a:pt x="30" y="107"/>
                    <a:pt x="31" y="111"/>
                  </a:cubicBezTo>
                  <a:cubicBezTo>
                    <a:pt x="35" y="115"/>
                    <a:pt x="37" y="116"/>
                    <a:pt x="38" y="123"/>
                  </a:cubicBezTo>
                  <a:cubicBezTo>
                    <a:pt x="42" y="125"/>
                    <a:pt x="55" y="122"/>
                    <a:pt x="60" y="125"/>
                  </a:cubicBezTo>
                  <a:cubicBezTo>
                    <a:pt x="61" y="125"/>
                    <a:pt x="61" y="125"/>
                    <a:pt x="62" y="125"/>
                  </a:cubicBezTo>
                  <a:cubicBezTo>
                    <a:pt x="66" y="117"/>
                    <a:pt x="62" y="116"/>
                    <a:pt x="74" y="112"/>
                  </a:cubicBezTo>
                  <a:cubicBezTo>
                    <a:pt x="79" y="109"/>
                    <a:pt x="78" y="105"/>
                    <a:pt x="86" y="110"/>
                  </a:cubicBezTo>
                  <a:lnTo>
                    <a:pt x="86" y="111"/>
                  </a:lnTo>
                  <a:cubicBezTo>
                    <a:pt x="87" y="111"/>
                    <a:pt x="88" y="110"/>
                    <a:pt x="90" y="112"/>
                  </a:cubicBezTo>
                  <a:cubicBezTo>
                    <a:pt x="90" y="112"/>
                    <a:pt x="91" y="112"/>
                    <a:pt x="92" y="112"/>
                  </a:cubicBezTo>
                  <a:cubicBezTo>
                    <a:pt x="92" y="101"/>
                    <a:pt x="91" y="103"/>
                    <a:pt x="98" y="96"/>
                  </a:cubicBezTo>
                  <a:cubicBezTo>
                    <a:pt x="98" y="89"/>
                    <a:pt x="96" y="81"/>
                    <a:pt x="99" y="75"/>
                  </a:cubicBezTo>
                  <a:cubicBezTo>
                    <a:pt x="105" y="72"/>
                    <a:pt x="101" y="65"/>
                    <a:pt x="105" y="61"/>
                  </a:cubicBezTo>
                  <a:cubicBezTo>
                    <a:pt x="115" y="56"/>
                    <a:pt x="112" y="52"/>
                    <a:pt x="108" y="45"/>
                  </a:cubicBezTo>
                  <a:cubicBezTo>
                    <a:pt x="106" y="37"/>
                    <a:pt x="105" y="28"/>
                    <a:pt x="108" y="21"/>
                  </a:cubicBezTo>
                  <a:cubicBezTo>
                    <a:pt x="108" y="21"/>
                    <a:pt x="109" y="21"/>
                    <a:pt x="110" y="20"/>
                  </a:cubicBezTo>
                  <a:cubicBezTo>
                    <a:pt x="110" y="17"/>
                    <a:pt x="109" y="14"/>
                    <a:pt x="109" y="11"/>
                  </a:cubicBezTo>
                  <a:cubicBezTo>
                    <a:pt x="102" y="6"/>
                    <a:pt x="92" y="11"/>
                    <a:pt x="84" y="9"/>
                  </a:cubicBezTo>
                  <a:cubicBezTo>
                    <a:pt x="74" y="11"/>
                    <a:pt x="83" y="17"/>
                    <a:pt x="80" y="23"/>
                  </a:cubicBezTo>
                  <a:cubicBezTo>
                    <a:pt x="76" y="24"/>
                    <a:pt x="67" y="21"/>
                    <a:pt x="65" y="20"/>
                  </a:cubicBezTo>
                  <a:cubicBezTo>
                    <a:pt x="65" y="8"/>
                    <a:pt x="51" y="0"/>
                    <a:pt x="48" y="13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Freeform 26"/>
            <p:cNvSpPr>
              <a:spLocks noEditPoints="1"/>
            </p:cNvSpPr>
            <p:nvPr/>
          </p:nvSpPr>
          <p:spPr bwMode="auto">
            <a:xfrm>
              <a:off x="4457700" y="3703638"/>
              <a:ext cx="850900" cy="1181100"/>
            </a:xfrm>
            <a:custGeom>
              <a:avLst/>
              <a:gdLst>
                <a:gd name="T0" fmla="*/ 2147483647 w 95"/>
                <a:gd name="T1" fmla="*/ 2147483647 h 132"/>
                <a:gd name="T2" fmla="*/ 2147483647 w 95"/>
                <a:gd name="T3" fmla="*/ 2147483647 h 132"/>
                <a:gd name="T4" fmla="*/ 2147483647 w 95"/>
                <a:gd name="T5" fmla="*/ 2147483647 h 132"/>
                <a:gd name="T6" fmla="*/ 2147483647 w 95"/>
                <a:gd name="T7" fmla="*/ 2147483647 h 132"/>
                <a:gd name="T8" fmla="*/ 2147483647 w 95"/>
                <a:gd name="T9" fmla="*/ 2147483647 h 132"/>
                <a:gd name="T10" fmla="*/ 2147483647 w 95"/>
                <a:gd name="T11" fmla="*/ 2147483647 h 132"/>
                <a:gd name="T12" fmla="*/ 2147483647 w 95"/>
                <a:gd name="T13" fmla="*/ 2147483647 h 132"/>
                <a:gd name="T14" fmla="*/ 2147483647 w 95"/>
                <a:gd name="T15" fmla="*/ 2147483647 h 132"/>
                <a:gd name="T16" fmla="*/ 2147483647 w 95"/>
                <a:gd name="T17" fmla="*/ 2147483647 h 132"/>
                <a:gd name="T18" fmla="*/ 2147483647 w 95"/>
                <a:gd name="T19" fmla="*/ 0 h 132"/>
                <a:gd name="T20" fmla="*/ 2147483647 w 95"/>
                <a:gd name="T21" fmla="*/ 2147483647 h 132"/>
                <a:gd name="T22" fmla="*/ 2147483647 w 95"/>
                <a:gd name="T23" fmla="*/ 2147483647 h 132"/>
                <a:gd name="T24" fmla="*/ 2147483647 w 95"/>
                <a:gd name="T25" fmla="*/ 2147483647 h 132"/>
                <a:gd name="T26" fmla="*/ 2147483647 w 95"/>
                <a:gd name="T27" fmla="*/ 2147483647 h 132"/>
                <a:gd name="T28" fmla="*/ 2147483647 w 95"/>
                <a:gd name="T29" fmla="*/ 2147483647 h 132"/>
                <a:gd name="T30" fmla="*/ 2147483647 w 95"/>
                <a:gd name="T31" fmla="*/ 2147483647 h 132"/>
                <a:gd name="T32" fmla="*/ 2147483647 w 95"/>
                <a:gd name="T33" fmla="*/ 2147483647 h 132"/>
                <a:gd name="T34" fmla="*/ 2147483647 w 95"/>
                <a:gd name="T35" fmla="*/ 2147483647 h 132"/>
                <a:gd name="T36" fmla="*/ 2147483647 w 95"/>
                <a:gd name="T37" fmla="*/ 2147483647 h 132"/>
                <a:gd name="T38" fmla="*/ 2147483647 w 95"/>
                <a:gd name="T39" fmla="*/ 2147483647 h 132"/>
                <a:gd name="T40" fmla="*/ 2147483647 w 95"/>
                <a:gd name="T41" fmla="*/ 2147483647 h 132"/>
                <a:gd name="T42" fmla="*/ 2147483647 w 95"/>
                <a:gd name="T43" fmla="*/ 2147483647 h 132"/>
                <a:gd name="T44" fmla="*/ 2147483647 w 95"/>
                <a:gd name="T45" fmla="*/ 2147483647 h 132"/>
                <a:gd name="T46" fmla="*/ 2147483647 w 95"/>
                <a:gd name="T47" fmla="*/ 2147483647 h 132"/>
                <a:gd name="T48" fmla="*/ 2147483647 w 95"/>
                <a:gd name="T49" fmla="*/ 2147483647 h 132"/>
                <a:gd name="T50" fmla="*/ 2147483647 w 95"/>
                <a:gd name="T51" fmla="*/ 2147483647 h 132"/>
                <a:gd name="T52" fmla="*/ 2147483647 w 95"/>
                <a:gd name="T53" fmla="*/ 2147483647 h 132"/>
                <a:gd name="T54" fmla="*/ 2147483647 w 95"/>
                <a:gd name="T55" fmla="*/ 2147483647 h 132"/>
                <a:gd name="T56" fmla="*/ 2147483647 w 95"/>
                <a:gd name="T57" fmla="*/ 2147483647 h 132"/>
                <a:gd name="T58" fmla="*/ 2147483647 w 95"/>
                <a:gd name="T59" fmla="*/ 2147483647 h 132"/>
                <a:gd name="T60" fmla="*/ 2147483647 w 95"/>
                <a:gd name="T61" fmla="*/ 2147483647 h 132"/>
                <a:gd name="T62" fmla="*/ 2147483647 w 95"/>
                <a:gd name="T63" fmla="*/ 2147483647 h 132"/>
                <a:gd name="T64" fmla="*/ 2147483647 w 95"/>
                <a:gd name="T65" fmla="*/ 2147483647 h 132"/>
                <a:gd name="T66" fmla="*/ 2147483647 w 95"/>
                <a:gd name="T67" fmla="*/ 2147483647 h 132"/>
                <a:gd name="T68" fmla="*/ 2147483647 w 95"/>
                <a:gd name="T69" fmla="*/ 2147483647 h 132"/>
                <a:gd name="T70" fmla="*/ 2147483647 w 95"/>
                <a:gd name="T71" fmla="*/ 2147483647 h 132"/>
                <a:gd name="T72" fmla="*/ 2147483647 w 95"/>
                <a:gd name="T73" fmla="*/ 2147483647 h 132"/>
                <a:gd name="T74" fmla="*/ 2147483647 w 95"/>
                <a:gd name="T75" fmla="*/ 2147483647 h 132"/>
                <a:gd name="T76" fmla="*/ 2147483647 w 95"/>
                <a:gd name="T77" fmla="*/ 2147483647 h 132"/>
                <a:gd name="T78" fmla="*/ 2147483647 w 95"/>
                <a:gd name="T79" fmla="*/ 2147483647 h 132"/>
                <a:gd name="T80" fmla="*/ 2147483647 w 95"/>
                <a:gd name="T81" fmla="*/ 2147483647 h 132"/>
                <a:gd name="T82" fmla="*/ 2147483647 w 95"/>
                <a:gd name="T83" fmla="*/ 2147483647 h 132"/>
                <a:gd name="T84" fmla="*/ 2147483647 w 95"/>
                <a:gd name="T85" fmla="*/ 2147483647 h 132"/>
                <a:gd name="T86" fmla="*/ 2147483647 w 95"/>
                <a:gd name="T87" fmla="*/ 2147483647 h 132"/>
                <a:gd name="T88" fmla="*/ 2147483647 w 95"/>
                <a:gd name="T89" fmla="*/ 2147483647 h 132"/>
                <a:gd name="T90" fmla="*/ 2147483647 w 95"/>
                <a:gd name="T91" fmla="*/ 2147483647 h 132"/>
                <a:gd name="T92" fmla="*/ 2147483647 w 95"/>
                <a:gd name="T93" fmla="*/ 2147483647 h 132"/>
                <a:gd name="T94" fmla="*/ 2147483647 w 95"/>
                <a:gd name="T95" fmla="*/ 2147483647 h 132"/>
                <a:gd name="T96" fmla="*/ 2147483647 w 95"/>
                <a:gd name="T97" fmla="*/ 2147483647 h 132"/>
                <a:gd name="T98" fmla="*/ 0 w 95"/>
                <a:gd name="T99" fmla="*/ 2147483647 h 132"/>
                <a:gd name="T100" fmla="*/ 2147483647 w 95"/>
                <a:gd name="T101" fmla="*/ 2147483647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2"/>
                <a:gd name="T155" fmla="*/ 95 w 95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2">
                  <a:moveTo>
                    <a:pt x="41" y="50"/>
                  </a:moveTo>
                  <a:cubicBezTo>
                    <a:pt x="42" y="50"/>
                    <a:pt x="43" y="51"/>
                    <a:pt x="43" y="52"/>
                  </a:cubicBezTo>
                  <a:cubicBezTo>
                    <a:pt x="43" y="53"/>
                    <a:pt x="42" y="53"/>
                    <a:pt x="41" y="53"/>
                  </a:cubicBezTo>
                  <a:cubicBezTo>
                    <a:pt x="40" y="53"/>
                    <a:pt x="39" y="53"/>
                    <a:pt x="39" y="52"/>
                  </a:cubicBezTo>
                  <a:cubicBezTo>
                    <a:pt x="39" y="51"/>
                    <a:pt x="40" y="50"/>
                    <a:pt x="41" y="50"/>
                  </a:cubicBezTo>
                  <a:close/>
                  <a:moveTo>
                    <a:pt x="5" y="50"/>
                  </a:moveTo>
                  <a:cubicBezTo>
                    <a:pt x="5" y="50"/>
                    <a:pt x="4" y="43"/>
                    <a:pt x="4" y="42"/>
                  </a:cubicBezTo>
                  <a:cubicBezTo>
                    <a:pt x="4" y="40"/>
                    <a:pt x="3" y="37"/>
                    <a:pt x="3" y="35"/>
                  </a:cubicBezTo>
                  <a:cubicBezTo>
                    <a:pt x="3" y="25"/>
                    <a:pt x="6" y="17"/>
                    <a:pt x="10" y="9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9" y="13"/>
                    <a:pt x="7" y="29"/>
                    <a:pt x="25" y="29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5"/>
                    <a:pt x="30" y="25"/>
                    <a:pt x="32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5" y="27"/>
                    <a:pt x="36" y="28"/>
                    <a:pt x="39" y="29"/>
                  </a:cubicBezTo>
                  <a:cubicBezTo>
                    <a:pt x="47" y="28"/>
                    <a:pt x="45" y="20"/>
                    <a:pt x="53" y="18"/>
                  </a:cubicBezTo>
                  <a:cubicBezTo>
                    <a:pt x="57" y="18"/>
                    <a:pt x="60" y="15"/>
                    <a:pt x="64" y="12"/>
                  </a:cubicBezTo>
                  <a:cubicBezTo>
                    <a:pt x="64" y="12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9" y="7"/>
                    <a:pt x="74" y="6"/>
                    <a:pt x="80" y="6"/>
                  </a:cubicBezTo>
                  <a:cubicBezTo>
                    <a:pt x="80" y="8"/>
                    <a:pt x="81" y="10"/>
                    <a:pt x="82" y="12"/>
                  </a:cubicBezTo>
                  <a:cubicBezTo>
                    <a:pt x="83" y="12"/>
                    <a:pt x="95" y="17"/>
                    <a:pt x="91" y="21"/>
                  </a:cubicBezTo>
                  <a:cubicBezTo>
                    <a:pt x="90" y="21"/>
                    <a:pt x="89" y="21"/>
                    <a:pt x="88" y="21"/>
                  </a:cubicBezTo>
                  <a:cubicBezTo>
                    <a:pt x="85" y="22"/>
                    <a:pt x="88" y="37"/>
                    <a:pt x="89" y="38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2"/>
                    <a:pt x="86" y="43"/>
                    <a:pt x="85" y="47"/>
                  </a:cubicBezTo>
                  <a:cubicBezTo>
                    <a:pt x="83" y="52"/>
                    <a:pt x="89" y="61"/>
                    <a:pt x="80" y="66"/>
                  </a:cubicBezTo>
                  <a:cubicBezTo>
                    <a:pt x="69" y="66"/>
                    <a:pt x="75" y="67"/>
                    <a:pt x="73" y="75"/>
                  </a:cubicBezTo>
                  <a:cubicBezTo>
                    <a:pt x="70" y="75"/>
                    <a:pt x="68" y="75"/>
                    <a:pt x="66" y="76"/>
                  </a:cubicBezTo>
                  <a:cubicBezTo>
                    <a:pt x="66" y="80"/>
                    <a:pt x="66" y="84"/>
                    <a:pt x="65" y="88"/>
                  </a:cubicBezTo>
                  <a:cubicBezTo>
                    <a:pt x="61" y="92"/>
                    <a:pt x="62" y="107"/>
                    <a:pt x="57" y="112"/>
                  </a:cubicBezTo>
                  <a:cubicBezTo>
                    <a:pt x="50" y="113"/>
                    <a:pt x="48" y="118"/>
                    <a:pt x="41" y="118"/>
                  </a:cubicBezTo>
                  <a:cubicBezTo>
                    <a:pt x="39" y="115"/>
                    <a:pt x="39" y="119"/>
                    <a:pt x="38" y="120"/>
                  </a:cubicBezTo>
                  <a:cubicBezTo>
                    <a:pt x="37" y="123"/>
                    <a:pt x="37" y="127"/>
                    <a:pt x="37" y="131"/>
                  </a:cubicBezTo>
                  <a:cubicBezTo>
                    <a:pt x="37" y="131"/>
                    <a:pt x="37" y="132"/>
                    <a:pt x="37" y="132"/>
                  </a:cubicBezTo>
                  <a:cubicBezTo>
                    <a:pt x="29" y="132"/>
                    <a:pt x="30" y="129"/>
                    <a:pt x="30" y="122"/>
                  </a:cubicBezTo>
                  <a:cubicBezTo>
                    <a:pt x="29" y="122"/>
                    <a:pt x="29" y="122"/>
                    <a:pt x="28" y="122"/>
                  </a:cubicBezTo>
                  <a:cubicBezTo>
                    <a:pt x="28" y="121"/>
                    <a:pt x="26" y="121"/>
                    <a:pt x="26" y="121"/>
                  </a:cubicBezTo>
                  <a:cubicBezTo>
                    <a:pt x="24" y="118"/>
                    <a:pt x="28" y="114"/>
                    <a:pt x="30" y="113"/>
                  </a:cubicBezTo>
                  <a:cubicBezTo>
                    <a:pt x="30" y="111"/>
                    <a:pt x="29" y="111"/>
                    <a:pt x="29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6" y="108"/>
                    <a:pt x="26" y="107"/>
                    <a:pt x="25" y="105"/>
                  </a:cubicBezTo>
                  <a:cubicBezTo>
                    <a:pt x="24" y="104"/>
                    <a:pt x="24" y="101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3" y="100"/>
                    <a:pt x="23" y="100"/>
                    <a:pt x="23" y="99"/>
                  </a:cubicBezTo>
                  <a:cubicBezTo>
                    <a:pt x="18" y="101"/>
                    <a:pt x="15" y="99"/>
                    <a:pt x="11" y="96"/>
                  </a:cubicBezTo>
                  <a:cubicBezTo>
                    <a:pt x="7" y="93"/>
                    <a:pt x="0" y="90"/>
                    <a:pt x="0" y="87"/>
                  </a:cubicBezTo>
                  <a:cubicBezTo>
                    <a:pt x="11" y="81"/>
                    <a:pt x="8" y="58"/>
                    <a:pt x="5" y="50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Freeform 27"/>
            <p:cNvSpPr>
              <a:spLocks noEditPoints="1"/>
            </p:cNvSpPr>
            <p:nvPr/>
          </p:nvSpPr>
          <p:spPr bwMode="auto">
            <a:xfrm>
              <a:off x="7439025" y="1887538"/>
              <a:ext cx="1503363" cy="1144587"/>
            </a:xfrm>
            <a:custGeom>
              <a:avLst/>
              <a:gdLst>
                <a:gd name="T0" fmla="*/ 2147483647 w 168"/>
                <a:gd name="T1" fmla="*/ 2147483647 h 128"/>
                <a:gd name="T2" fmla="*/ 2147483647 w 168"/>
                <a:gd name="T3" fmla="*/ 2147483647 h 128"/>
                <a:gd name="T4" fmla="*/ 2147483647 w 168"/>
                <a:gd name="T5" fmla="*/ 2147483647 h 128"/>
                <a:gd name="T6" fmla="*/ 2147483647 w 168"/>
                <a:gd name="T7" fmla="*/ 2147483647 h 128"/>
                <a:gd name="T8" fmla="*/ 2147483647 w 168"/>
                <a:gd name="T9" fmla="*/ 2147483647 h 128"/>
                <a:gd name="T10" fmla="*/ 2147483647 w 168"/>
                <a:gd name="T11" fmla="*/ 2147483647 h 128"/>
                <a:gd name="T12" fmla="*/ 2147483647 w 168"/>
                <a:gd name="T13" fmla="*/ 2147483647 h 128"/>
                <a:gd name="T14" fmla="*/ 2147483647 w 168"/>
                <a:gd name="T15" fmla="*/ 2147483647 h 128"/>
                <a:gd name="T16" fmla="*/ 2147483647 w 168"/>
                <a:gd name="T17" fmla="*/ 2147483647 h 128"/>
                <a:gd name="T18" fmla="*/ 2147483647 w 168"/>
                <a:gd name="T19" fmla="*/ 2147483647 h 128"/>
                <a:gd name="T20" fmla="*/ 2147483647 w 168"/>
                <a:gd name="T21" fmla="*/ 2147483647 h 128"/>
                <a:gd name="T22" fmla="*/ 2147483647 w 168"/>
                <a:gd name="T23" fmla="*/ 2147483647 h 128"/>
                <a:gd name="T24" fmla="*/ 2147483647 w 168"/>
                <a:gd name="T25" fmla="*/ 2147483647 h 128"/>
                <a:gd name="T26" fmla="*/ 2147483647 w 168"/>
                <a:gd name="T27" fmla="*/ 2147483647 h 128"/>
                <a:gd name="T28" fmla="*/ 2147483647 w 168"/>
                <a:gd name="T29" fmla="*/ 2147483647 h 128"/>
                <a:gd name="T30" fmla="*/ 2147483647 w 168"/>
                <a:gd name="T31" fmla="*/ 2147483647 h 128"/>
                <a:gd name="T32" fmla="*/ 2147483647 w 168"/>
                <a:gd name="T33" fmla="*/ 2147483647 h 128"/>
                <a:gd name="T34" fmla="*/ 2147483647 w 168"/>
                <a:gd name="T35" fmla="*/ 2147483647 h 128"/>
                <a:gd name="T36" fmla="*/ 2147483647 w 168"/>
                <a:gd name="T37" fmla="*/ 2147483647 h 128"/>
                <a:gd name="T38" fmla="*/ 2147483647 w 168"/>
                <a:gd name="T39" fmla="*/ 2147483647 h 128"/>
                <a:gd name="T40" fmla="*/ 2147483647 w 168"/>
                <a:gd name="T41" fmla="*/ 2147483647 h 128"/>
                <a:gd name="T42" fmla="*/ 2147483647 w 168"/>
                <a:gd name="T43" fmla="*/ 2147483647 h 128"/>
                <a:gd name="T44" fmla="*/ 2147483647 w 168"/>
                <a:gd name="T45" fmla="*/ 2147483647 h 128"/>
                <a:gd name="T46" fmla="*/ 2147483647 w 168"/>
                <a:gd name="T47" fmla="*/ 2147483647 h 128"/>
                <a:gd name="T48" fmla="*/ 2147483647 w 168"/>
                <a:gd name="T49" fmla="*/ 2147483647 h 128"/>
                <a:gd name="T50" fmla="*/ 2147483647 w 168"/>
                <a:gd name="T51" fmla="*/ 2147483647 h 128"/>
                <a:gd name="T52" fmla="*/ 2147483647 w 168"/>
                <a:gd name="T53" fmla="*/ 2147483647 h 128"/>
                <a:gd name="T54" fmla="*/ 2147483647 w 168"/>
                <a:gd name="T55" fmla="*/ 2147483647 h 128"/>
                <a:gd name="T56" fmla="*/ 2147483647 w 168"/>
                <a:gd name="T57" fmla="*/ 2147483647 h 128"/>
                <a:gd name="T58" fmla="*/ 2147483647 w 168"/>
                <a:gd name="T59" fmla="*/ 2147483647 h 128"/>
                <a:gd name="T60" fmla="*/ 2147483647 w 168"/>
                <a:gd name="T61" fmla="*/ 2147483647 h 128"/>
                <a:gd name="T62" fmla="*/ 2147483647 w 168"/>
                <a:gd name="T63" fmla="*/ 2147483647 h 128"/>
                <a:gd name="T64" fmla="*/ 2147483647 w 168"/>
                <a:gd name="T65" fmla="*/ 2147483647 h 128"/>
                <a:gd name="T66" fmla="*/ 2147483647 w 168"/>
                <a:gd name="T67" fmla="*/ 2147483647 h 128"/>
                <a:gd name="T68" fmla="*/ 2147483647 w 168"/>
                <a:gd name="T69" fmla="*/ 2147483647 h 128"/>
                <a:gd name="T70" fmla="*/ 0 w 168"/>
                <a:gd name="T71" fmla="*/ 2147483647 h 128"/>
                <a:gd name="T72" fmla="*/ 2147483647 w 168"/>
                <a:gd name="T73" fmla="*/ 2147483647 h 128"/>
                <a:gd name="T74" fmla="*/ 2147483647 w 168"/>
                <a:gd name="T75" fmla="*/ 2147483647 h 128"/>
                <a:gd name="T76" fmla="*/ 2147483647 w 168"/>
                <a:gd name="T77" fmla="*/ 2147483647 h 128"/>
                <a:gd name="T78" fmla="*/ 2147483647 w 168"/>
                <a:gd name="T79" fmla="*/ 2147483647 h 128"/>
                <a:gd name="T80" fmla="*/ 2147483647 w 168"/>
                <a:gd name="T81" fmla="*/ 2147483647 h 128"/>
                <a:gd name="T82" fmla="*/ 2147483647 w 168"/>
                <a:gd name="T83" fmla="*/ 2147483647 h 128"/>
                <a:gd name="T84" fmla="*/ 2147483647 w 168"/>
                <a:gd name="T85" fmla="*/ 2147483647 h 128"/>
                <a:gd name="T86" fmla="*/ 2147483647 w 168"/>
                <a:gd name="T87" fmla="*/ 2147483647 h 128"/>
                <a:gd name="T88" fmla="*/ 2147483647 w 168"/>
                <a:gd name="T89" fmla="*/ 2147483647 h 128"/>
                <a:gd name="T90" fmla="*/ 2147483647 w 168"/>
                <a:gd name="T91" fmla="*/ 2147483647 h 128"/>
                <a:gd name="T92" fmla="*/ 2147483647 w 168"/>
                <a:gd name="T93" fmla="*/ 2147483647 h 128"/>
                <a:gd name="T94" fmla="*/ 2147483647 w 168"/>
                <a:gd name="T95" fmla="*/ 2147483647 h 128"/>
                <a:gd name="T96" fmla="*/ 2147483647 w 168"/>
                <a:gd name="T97" fmla="*/ 2147483647 h 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28"/>
                <a:gd name="T149" fmla="*/ 168 w 168"/>
                <a:gd name="T150" fmla="*/ 128 h 1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28">
                  <a:moveTo>
                    <a:pt x="43" y="103"/>
                  </a:moveTo>
                  <a:cubicBezTo>
                    <a:pt x="43" y="103"/>
                    <a:pt x="44" y="103"/>
                    <a:pt x="44" y="103"/>
                  </a:cubicBezTo>
                  <a:cubicBezTo>
                    <a:pt x="47" y="92"/>
                    <a:pt x="49" y="100"/>
                    <a:pt x="55" y="100"/>
                  </a:cubicBezTo>
                  <a:cubicBezTo>
                    <a:pt x="55" y="100"/>
                    <a:pt x="58" y="100"/>
                    <a:pt x="58" y="102"/>
                  </a:cubicBezTo>
                  <a:cubicBezTo>
                    <a:pt x="65" y="104"/>
                    <a:pt x="58" y="110"/>
                    <a:pt x="68" y="110"/>
                  </a:cubicBezTo>
                  <a:cubicBezTo>
                    <a:pt x="70" y="115"/>
                    <a:pt x="73" y="122"/>
                    <a:pt x="76" y="128"/>
                  </a:cubicBezTo>
                  <a:cubicBezTo>
                    <a:pt x="77" y="128"/>
                    <a:pt x="79" y="128"/>
                    <a:pt x="80" y="128"/>
                  </a:cubicBezTo>
                  <a:cubicBezTo>
                    <a:pt x="85" y="128"/>
                    <a:pt x="86" y="127"/>
                    <a:pt x="91" y="124"/>
                  </a:cubicBezTo>
                  <a:cubicBezTo>
                    <a:pt x="92" y="115"/>
                    <a:pt x="93" y="110"/>
                    <a:pt x="99" y="119"/>
                  </a:cubicBezTo>
                  <a:cubicBezTo>
                    <a:pt x="104" y="119"/>
                    <a:pt x="107" y="121"/>
                    <a:pt x="111" y="117"/>
                  </a:cubicBezTo>
                  <a:cubicBezTo>
                    <a:pt x="113" y="116"/>
                    <a:pt x="116" y="116"/>
                    <a:pt x="118" y="116"/>
                  </a:cubicBezTo>
                  <a:cubicBezTo>
                    <a:pt x="118" y="116"/>
                    <a:pt x="119" y="117"/>
                    <a:pt x="119" y="118"/>
                  </a:cubicBezTo>
                  <a:cubicBezTo>
                    <a:pt x="125" y="118"/>
                    <a:pt x="130" y="116"/>
                    <a:pt x="136" y="116"/>
                  </a:cubicBezTo>
                  <a:cubicBezTo>
                    <a:pt x="137" y="115"/>
                    <a:pt x="137" y="115"/>
                    <a:pt x="137" y="114"/>
                  </a:cubicBezTo>
                  <a:cubicBezTo>
                    <a:pt x="137" y="110"/>
                    <a:pt x="136" y="107"/>
                    <a:pt x="136" y="104"/>
                  </a:cubicBezTo>
                  <a:cubicBezTo>
                    <a:pt x="142" y="106"/>
                    <a:pt x="148" y="103"/>
                    <a:pt x="156" y="103"/>
                  </a:cubicBezTo>
                  <a:cubicBezTo>
                    <a:pt x="156" y="108"/>
                    <a:pt x="155" y="110"/>
                    <a:pt x="155" y="115"/>
                  </a:cubicBezTo>
                  <a:cubicBezTo>
                    <a:pt x="160" y="116"/>
                    <a:pt x="167" y="118"/>
                    <a:pt x="167" y="111"/>
                  </a:cubicBezTo>
                  <a:cubicBezTo>
                    <a:pt x="158" y="99"/>
                    <a:pt x="168" y="99"/>
                    <a:pt x="168" y="90"/>
                  </a:cubicBezTo>
                  <a:cubicBezTo>
                    <a:pt x="162" y="85"/>
                    <a:pt x="157" y="79"/>
                    <a:pt x="155" y="73"/>
                  </a:cubicBezTo>
                  <a:cubicBezTo>
                    <a:pt x="156" y="72"/>
                    <a:pt x="156" y="71"/>
                    <a:pt x="156" y="70"/>
                  </a:cubicBezTo>
                  <a:cubicBezTo>
                    <a:pt x="153" y="69"/>
                    <a:pt x="151" y="66"/>
                    <a:pt x="149" y="66"/>
                  </a:cubicBezTo>
                  <a:cubicBezTo>
                    <a:pt x="148" y="62"/>
                    <a:pt x="148" y="58"/>
                    <a:pt x="148" y="55"/>
                  </a:cubicBezTo>
                  <a:cubicBezTo>
                    <a:pt x="148" y="42"/>
                    <a:pt x="143" y="45"/>
                    <a:pt x="133" y="43"/>
                  </a:cubicBezTo>
                  <a:cubicBezTo>
                    <a:pt x="122" y="43"/>
                    <a:pt x="121" y="39"/>
                    <a:pt x="113" y="36"/>
                  </a:cubicBezTo>
                  <a:cubicBezTo>
                    <a:pt x="106" y="36"/>
                    <a:pt x="106" y="32"/>
                    <a:pt x="102" y="28"/>
                  </a:cubicBezTo>
                  <a:cubicBezTo>
                    <a:pt x="96" y="28"/>
                    <a:pt x="71" y="32"/>
                    <a:pt x="78" y="19"/>
                  </a:cubicBezTo>
                  <a:cubicBezTo>
                    <a:pt x="78" y="15"/>
                    <a:pt x="77" y="14"/>
                    <a:pt x="75" y="13"/>
                  </a:cubicBezTo>
                  <a:cubicBezTo>
                    <a:pt x="63" y="10"/>
                    <a:pt x="67" y="10"/>
                    <a:pt x="62" y="3"/>
                  </a:cubicBezTo>
                  <a:cubicBezTo>
                    <a:pt x="58" y="0"/>
                    <a:pt x="43" y="3"/>
                    <a:pt x="38" y="3"/>
                  </a:cubicBezTo>
                  <a:cubicBezTo>
                    <a:pt x="37" y="5"/>
                    <a:pt x="30" y="17"/>
                    <a:pt x="31" y="19"/>
                  </a:cubicBezTo>
                  <a:cubicBezTo>
                    <a:pt x="32" y="20"/>
                    <a:pt x="34" y="21"/>
                    <a:pt x="37" y="22"/>
                  </a:cubicBezTo>
                  <a:cubicBezTo>
                    <a:pt x="37" y="25"/>
                    <a:pt x="36" y="27"/>
                    <a:pt x="34" y="28"/>
                  </a:cubicBezTo>
                  <a:cubicBezTo>
                    <a:pt x="22" y="26"/>
                    <a:pt x="19" y="26"/>
                    <a:pt x="11" y="34"/>
                  </a:cubicBezTo>
                  <a:cubicBezTo>
                    <a:pt x="10" y="35"/>
                    <a:pt x="8" y="36"/>
                    <a:pt x="7" y="36"/>
                  </a:cubicBezTo>
                  <a:cubicBezTo>
                    <a:pt x="5" y="35"/>
                    <a:pt x="1" y="34"/>
                    <a:pt x="0" y="34"/>
                  </a:cubicBezTo>
                  <a:cubicBezTo>
                    <a:pt x="0" y="40"/>
                    <a:pt x="4" y="38"/>
                    <a:pt x="4" y="44"/>
                  </a:cubicBezTo>
                  <a:cubicBezTo>
                    <a:pt x="3" y="45"/>
                    <a:pt x="2" y="45"/>
                    <a:pt x="1" y="46"/>
                  </a:cubicBezTo>
                  <a:cubicBezTo>
                    <a:pt x="2" y="49"/>
                    <a:pt x="3" y="50"/>
                    <a:pt x="8" y="52"/>
                  </a:cubicBezTo>
                  <a:cubicBezTo>
                    <a:pt x="9" y="52"/>
                    <a:pt x="12" y="58"/>
                    <a:pt x="14" y="58"/>
                  </a:cubicBezTo>
                  <a:cubicBezTo>
                    <a:pt x="16" y="62"/>
                    <a:pt x="16" y="65"/>
                    <a:pt x="21" y="69"/>
                  </a:cubicBezTo>
                  <a:cubicBezTo>
                    <a:pt x="28" y="73"/>
                    <a:pt x="27" y="73"/>
                    <a:pt x="27" y="81"/>
                  </a:cubicBezTo>
                  <a:cubicBezTo>
                    <a:pt x="29" y="83"/>
                    <a:pt x="37" y="92"/>
                    <a:pt x="36" y="96"/>
                  </a:cubicBezTo>
                  <a:cubicBezTo>
                    <a:pt x="37" y="97"/>
                    <a:pt x="39" y="102"/>
                    <a:pt x="43" y="103"/>
                  </a:cubicBezTo>
                  <a:close/>
                  <a:moveTo>
                    <a:pt x="102" y="60"/>
                  </a:moveTo>
                  <a:cubicBezTo>
                    <a:pt x="103" y="60"/>
                    <a:pt x="104" y="61"/>
                    <a:pt x="104" y="62"/>
                  </a:cubicBezTo>
                  <a:cubicBezTo>
                    <a:pt x="104" y="63"/>
                    <a:pt x="103" y="64"/>
                    <a:pt x="102" y="64"/>
                  </a:cubicBezTo>
                  <a:cubicBezTo>
                    <a:pt x="101" y="64"/>
                    <a:pt x="100" y="63"/>
                    <a:pt x="100" y="62"/>
                  </a:cubicBezTo>
                  <a:cubicBezTo>
                    <a:pt x="100" y="61"/>
                    <a:pt x="101" y="60"/>
                    <a:pt x="102" y="60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Freeform 28"/>
            <p:cNvSpPr>
              <a:spLocks noEditPoints="1"/>
            </p:cNvSpPr>
            <p:nvPr/>
          </p:nvSpPr>
          <p:spPr bwMode="auto">
            <a:xfrm>
              <a:off x="6499225" y="1466850"/>
              <a:ext cx="1279525" cy="742950"/>
            </a:xfrm>
            <a:custGeom>
              <a:avLst/>
              <a:gdLst>
                <a:gd name="T0" fmla="*/ 2147483647 w 143"/>
                <a:gd name="T1" fmla="*/ 2147483647 h 83"/>
                <a:gd name="T2" fmla="*/ 2147483647 w 143"/>
                <a:gd name="T3" fmla="*/ 2147483647 h 83"/>
                <a:gd name="T4" fmla="*/ 2147483647 w 143"/>
                <a:gd name="T5" fmla="*/ 2147483647 h 83"/>
                <a:gd name="T6" fmla="*/ 2147483647 w 143"/>
                <a:gd name="T7" fmla="*/ 2147483647 h 83"/>
                <a:gd name="T8" fmla="*/ 2147483647 w 143"/>
                <a:gd name="T9" fmla="*/ 2147483647 h 83"/>
                <a:gd name="T10" fmla="*/ 2147483647 w 143"/>
                <a:gd name="T11" fmla="*/ 2147483647 h 83"/>
                <a:gd name="T12" fmla="*/ 2147483647 w 143"/>
                <a:gd name="T13" fmla="*/ 2147483647 h 83"/>
                <a:gd name="T14" fmla="*/ 2147483647 w 143"/>
                <a:gd name="T15" fmla="*/ 2147483647 h 83"/>
                <a:gd name="T16" fmla="*/ 2147483647 w 143"/>
                <a:gd name="T17" fmla="*/ 2147483647 h 83"/>
                <a:gd name="T18" fmla="*/ 2147483647 w 143"/>
                <a:gd name="T19" fmla="*/ 2147483647 h 83"/>
                <a:gd name="T20" fmla="*/ 2147483647 w 143"/>
                <a:gd name="T21" fmla="*/ 2147483647 h 83"/>
                <a:gd name="T22" fmla="*/ 2147483647 w 143"/>
                <a:gd name="T23" fmla="*/ 2147483647 h 83"/>
                <a:gd name="T24" fmla="*/ 2147483647 w 143"/>
                <a:gd name="T25" fmla="*/ 2147483647 h 83"/>
                <a:gd name="T26" fmla="*/ 2147483647 w 143"/>
                <a:gd name="T27" fmla="*/ 2147483647 h 83"/>
                <a:gd name="T28" fmla="*/ 2147483647 w 143"/>
                <a:gd name="T29" fmla="*/ 2147483647 h 83"/>
                <a:gd name="T30" fmla="*/ 0 w 143"/>
                <a:gd name="T31" fmla="*/ 2147483647 h 83"/>
                <a:gd name="T32" fmla="*/ 2147483647 w 143"/>
                <a:gd name="T33" fmla="*/ 2147483647 h 83"/>
                <a:gd name="T34" fmla="*/ 2147483647 w 143"/>
                <a:gd name="T35" fmla="*/ 2147483647 h 83"/>
                <a:gd name="T36" fmla="*/ 2147483647 w 143"/>
                <a:gd name="T37" fmla="*/ 2147483647 h 83"/>
                <a:gd name="T38" fmla="*/ 2147483647 w 143"/>
                <a:gd name="T39" fmla="*/ 2147483647 h 83"/>
                <a:gd name="T40" fmla="*/ 2147483647 w 143"/>
                <a:gd name="T41" fmla="*/ 2147483647 h 83"/>
                <a:gd name="T42" fmla="*/ 2147483647 w 143"/>
                <a:gd name="T43" fmla="*/ 2147483647 h 83"/>
                <a:gd name="T44" fmla="*/ 2147483647 w 143"/>
                <a:gd name="T45" fmla="*/ 2147483647 h 83"/>
                <a:gd name="T46" fmla="*/ 2147483647 w 143"/>
                <a:gd name="T47" fmla="*/ 2147483647 h 83"/>
                <a:gd name="T48" fmla="*/ 2147483647 w 143"/>
                <a:gd name="T49" fmla="*/ 2147483647 h 83"/>
                <a:gd name="T50" fmla="*/ 2147483647 w 143"/>
                <a:gd name="T51" fmla="*/ 2147483647 h 83"/>
                <a:gd name="T52" fmla="*/ 2147483647 w 143"/>
                <a:gd name="T53" fmla="*/ 2147483647 h 83"/>
                <a:gd name="T54" fmla="*/ 2147483647 w 143"/>
                <a:gd name="T55" fmla="*/ 2147483647 h 83"/>
                <a:gd name="T56" fmla="*/ 2147483647 w 143"/>
                <a:gd name="T57" fmla="*/ 2147483647 h 83"/>
                <a:gd name="T58" fmla="*/ 2147483647 w 143"/>
                <a:gd name="T59" fmla="*/ 2147483647 h 83"/>
                <a:gd name="T60" fmla="*/ 2147483647 w 143"/>
                <a:gd name="T61" fmla="*/ 2147483647 h 83"/>
                <a:gd name="T62" fmla="*/ 2147483647 w 143"/>
                <a:gd name="T63" fmla="*/ 2147483647 h 83"/>
                <a:gd name="T64" fmla="*/ 2147483647 w 143"/>
                <a:gd name="T65" fmla="*/ 2147483647 h 83"/>
                <a:gd name="T66" fmla="*/ 2147483647 w 143"/>
                <a:gd name="T67" fmla="*/ 2147483647 h 83"/>
                <a:gd name="T68" fmla="*/ 2147483647 w 143"/>
                <a:gd name="T69" fmla="*/ 2147483647 h 83"/>
                <a:gd name="T70" fmla="*/ 2147483647 w 143"/>
                <a:gd name="T71" fmla="*/ 2147483647 h 83"/>
                <a:gd name="T72" fmla="*/ 2147483647 w 143"/>
                <a:gd name="T73" fmla="*/ 2147483647 h 83"/>
                <a:gd name="T74" fmla="*/ 2147483647 w 143"/>
                <a:gd name="T75" fmla="*/ 2147483647 h 83"/>
                <a:gd name="T76" fmla="*/ 2147483647 w 143"/>
                <a:gd name="T77" fmla="*/ 2147483647 h 83"/>
                <a:gd name="T78" fmla="*/ 2147483647 w 143"/>
                <a:gd name="T79" fmla="*/ 2147483647 h 83"/>
                <a:gd name="T80" fmla="*/ 2147483647 w 143"/>
                <a:gd name="T81" fmla="*/ 2147483647 h 83"/>
                <a:gd name="T82" fmla="*/ 2147483647 w 143"/>
                <a:gd name="T83" fmla="*/ 2147483647 h 83"/>
                <a:gd name="T84" fmla="*/ 2147483647 w 143"/>
                <a:gd name="T85" fmla="*/ 2147483647 h 83"/>
                <a:gd name="T86" fmla="*/ 2147483647 w 143"/>
                <a:gd name="T87" fmla="*/ 2147483647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83"/>
                <a:gd name="T134" fmla="*/ 143 w 143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83">
                  <a:moveTo>
                    <a:pt x="61" y="45"/>
                  </a:moveTo>
                  <a:cubicBezTo>
                    <a:pt x="62" y="45"/>
                    <a:pt x="62" y="46"/>
                    <a:pt x="62" y="47"/>
                  </a:cubicBezTo>
                  <a:cubicBezTo>
                    <a:pt x="62" y="48"/>
                    <a:pt x="62" y="49"/>
                    <a:pt x="61" y="49"/>
                  </a:cubicBezTo>
                  <a:cubicBezTo>
                    <a:pt x="60" y="49"/>
                    <a:pt x="59" y="48"/>
                    <a:pt x="59" y="47"/>
                  </a:cubicBezTo>
                  <a:cubicBezTo>
                    <a:pt x="59" y="46"/>
                    <a:pt x="60" y="45"/>
                    <a:pt x="61" y="45"/>
                  </a:cubicBezTo>
                  <a:close/>
                  <a:moveTo>
                    <a:pt x="105" y="81"/>
                  </a:moveTo>
                  <a:cubicBezTo>
                    <a:pt x="102" y="76"/>
                    <a:pt x="108" y="73"/>
                    <a:pt x="100" y="68"/>
                  </a:cubicBezTo>
                  <a:cubicBezTo>
                    <a:pt x="94" y="67"/>
                    <a:pt x="81" y="64"/>
                    <a:pt x="84" y="73"/>
                  </a:cubicBezTo>
                  <a:cubicBezTo>
                    <a:pt x="84" y="77"/>
                    <a:pt x="80" y="78"/>
                    <a:pt x="78" y="75"/>
                  </a:cubicBezTo>
                  <a:cubicBezTo>
                    <a:pt x="77" y="70"/>
                    <a:pt x="76" y="71"/>
                    <a:pt x="74" y="69"/>
                  </a:cubicBezTo>
                  <a:cubicBezTo>
                    <a:pt x="72" y="63"/>
                    <a:pt x="68" y="54"/>
                    <a:pt x="61" y="57"/>
                  </a:cubicBezTo>
                  <a:cubicBezTo>
                    <a:pt x="53" y="58"/>
                    <a:pt x="47" y="55"/>
                    <a:pt x="40" y="56"/>
                  </a:cubicBezTo>
                  <a:cubicBezTo>
                    <a:pt x="34" y="54"/>
                    <a:pt x="32" y="49"/>
                    <a:pt x="29" y="46"/>
                  </a:cubicBezTo>
                  <a:cubicBezTo>
                    <a:pt x="29" y="33"/>
                    <a:pt x="23" y="40"/>
                    <a:pt x="17" y="35"/>
                  </a:cubicBezTo>
                  <a:cubicBezTo>
                    <a:pt x="16" y="28"/>
                    <a:pt x="8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7" y="11"/>
                    <a:pt x="17" y="12"/>
                    <a:pt x="20" y="13"/>
                  </a:cubicBezTo>
                  <a:cubicBezTo>
                    <a:pt x="21" y="15"/>
                    <a:pt x="22" y="16"/>
                    <a:pt x="23" y="17"/>
                  </a:cubicBezTo>
                  <a:cubicBezTo>
                    <a:pt x="27" y="19"/>
                    <a:pt x="24" y="24"/>
                    <a:pt x="28" y="27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5"/>
                    <a:pt x="30" y="25"/>
                    <a:pt x="30" y="24"/>
                  </a:cubicBezTo>
                  <a:cubicBezTo>
                    <a:pt x="30" y="21"/>
                    <a:pt x="29" y="18"/>
                    <a:pt x="30" y="16"/>
                  </a:cubicBezTo>
                  <a:cubicBezTo>
                    <a:pt x="30" y="16"/>
                    <a:pt x="31" y="15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9" y="13"/>
                    <a:pt x="39" y="7"/>
                    <a:pt x="45" y="8"/>
                  </a:cubicBezTo>
                  <a:cubicBezTo>
                    <a:pt x="45" y="8"/>
                    <a:pt x="46" y="8"/>
                    <a:pt x="47" y="8"/>
                  </a:cubicBezTo>
                  <a:cubicBezTo>
                    <a:pt x="48" y="8"/>
                    <a:pt x="48" y="9"/>
                    <a:pt x="48" y="9"/>
                  </a:cubicBezTo>
                  <a:cubicBezTo>
                    <a:pt x="61" y="0"/>
                    <a:pt x="77" y="4"/>
                    <a:pt x="92" y="7"/>
                  </a:cubicBezTo>
                  <a:cubicBezTo>
                    <a:pt x="94" y="9"/>
                    <a:pt x="100" y="20"/>
                    <a:pt x="103" y="24"/>
                  </a:cubicBezTo>
                  <a:cubicBezTo>
                    <a:pt x="105" y="24"/>
                    <a:pt x="106" y="25"/>
                    <a:pt x="108" y="26"/>
                  </a:cubicBezTo>
                  <a:cubicBezTo>
                    <a:pt x="109" y="23"/>
                    <a:pt x="109" y="21"/>
                    <a:pt x="110" y="18"/>
                  </a:cubicBezTo>
                  <a:cubicBezTo>
                    <a:pt x="112" y="18"/>
                    <a:pt x="115" y="18"/>
                    <a:pt x="118" y="18"/>
                  </a:cubicBezTo>
                  <a:cubicBezTo>
                    <a:pt x="119" y="19"/>
                    <a:pt x="121" y="21"/>
                    <a:pt x="124" y="23"/>
                  </a:cubicBezTo>
                  <a:cubicBezTo>
                    <a:pt x="124" y="25"/>
                    <a:pt x="123" y="27"/>
                    <a:pt x="122" y="28"/>
                  </a:cubicBezTo>
                  <a:cubicBezTo>
                    <a:pt x="122" y="33"/>
                    <a:pt x="137" y="43"/>
                    <a:pt x="142" y="47"/>
                  </a:cubicBezTo>
                  <a:cubicBezTo>
                    <a:pt x="143" y="48"/>
                    <a:pt x="143" y="48"/>
                    <a:pt x="143" y="50"/>
                  </a:cubicBezTo>
                  <a:cubicBezTo>
                    <a:pt x="142" y="52"/>
                    <a:pt x="135" y="64"/>
                    <a:pt x="136" y="66"/>
                  </a:cubicBezTo>
                  <a:cubicBezTo>
                    <a:pt x="137" y="67"/>
                    <a:pt x="139" y="68"/>
                    <a:pt x="142" y="69"/>
                  </a:cubicBezTo>
                  <a:cubicBezTo>
                    <a:pt x="142" y="72"/>
                    <a:pt x="141" y="74"/>
                    <a:pt x="139" y="75"/>
                  </a:cubicBezTo>
                  <a:cubicBezTo>
                    <a:pt x="127" y="73"/>
                    <a:pt x="124" y="73"/>
                    <a:pt x="116" y="81"/>
                  </a:cubicBezTo>
                  <a:cubicBezTo>
                    <a:pt x="115" y="82"/>
                    <a:pt x="113" y="83"/>
                    <a:pt x="112" y="83"/>
                  </a:cubicBezTo>
                  <a:cubicBezTo>
                    <a:pt x="110" y="82"/>
                    <a:pt x="106" y="81"/>
                    <a:pt x="105" y="81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8" name="Freeform 29"/>
            <p:cNvSpPr>
              <a:spLocks noEditPoints="1"/>
            </p:cNvSpPr>
            <p:nvPr/>
          </p:nvSpPr>
          <p:spPr bwMode="auto">
            <a:xfrm>
              <a:off x="6051550" y="1189038"/>
              <a:ext cx="725488" cy="796925"/>
            </a:xfrm>
            <a:custGeom>
              <a:avLst/>
              <a:gdLst>
                <a:gd name="T0" fmla="*/ 2147483647 w 81"/>
                <a:gd name="T1" fmla="*/ 2147483647 h 89"/>
                <a:gd name="T2" fmla="*/ 2147483647 w 81"/>
                <a:gd name="T3" fmla="*/ 2147483647 h 89"/>
                <a:gd name="T4" fmla="*/ 2147483647 w 81"/>
                <a:gd name="T5" fmla="*/ 2147483647 h 89"/>
                <a:gd name="T6" fmla="*/ 2147483647 w 81"/>
                <a:gd name="T7" fmla="*/ 2147483647 h 89"/>
                <a:gd name="T8" fmla="*/ 2147483647 w 81"/>
                <a:gd name="T9" fmla="*/ 2147483647 h 89"/>
                <a:gd name="T10" fmla="*/ 2147483647 w 81"/>
                <a:gd name="T11" fmla="*/ 2147483647 h 89"/>
                <a:gd name="T12" fmla="*/ 2147483647 w 81"/>
                <a:gd name="T13" fmla="*/ 2147483647 h 89"/>
                <a:gd name="T14" fmla="*/ 2147483647 w 81"/>
                <a:gd name="T15" fmla="*/ 2147483647 h 89"/>
                <a:gd name="T16" fmla="*/ 2147483647 w 81"/>
                <a:gd name="T17" fmla="*/ 2147483647 h 89"/>
                <a:gd name="T18" fmla="*/ 2147483647 w 81"/>
                <a:gd name="T19" fmla="*/ 2147483647 h 89"/>
                <a:gd name="T20" fmla="*/ 2147483647 w 81"/>
                <a:gd name="T21" fmla="*/ 0 h 89"/>
                <a:gd name="T22" fmla="*/ 2147483647 w 81"/>
                <a:gd name="T23" fmla="*/ 2147483647 h 89"/>
                <a:gd name="T24" fmla="*/ 2147483647 w 81"/>
                <a:gd name="T25" fmla="*/ 2147483647 h 89"/>
                <a:gd name="T26" fmla="*/ 2147483647 w 81"/>
                <a:gd name="T27" fmla="*/ 2147483647 h 89"/>
                <a:gd name="T28" fmla="*/ 2147483647 w 81"/>
                <a:gd name="T29" fmla="*/ 2147483647 h 89"/>
                <a:gd name="T30" fmla="*/ 2147483647 w 81"/>
                <a:gd name="T31" fmla="*/ 2147483647 h 89"/>
                <a:gd name="T32" fmla="*/ 2147483647 w 81"/>
                <a:gd name="T33" fmla="*/ 2147483647 h 89"/>
                <a:gd name="T34" fmla="*/ 2147483647 w 81"/>
                <a:gd name="T35" fmla="*/ 2147483647 h 89"/>
                <a:gd name="T36" fmla="*/ 2147483647 w 81"/>
                <a:gd name="T37" fmla="*/ 2147483647 h 89"/>
                <a:gd name="T38" fmla="*/ 2147483647 w 81"/>
                <a:gd name="T39" fmla="*/ 2147483647 h 89"/>
                <a:gd name="T40" fmla="*/ 2147483647 w 81"/>
                <a:gd name="T41" fmla="*/ 2147483647 h 89"/>
                <a:gd name="T42" fmla="*/ 2147483647 w 81"/>
                <a:gd name="T43" fmla="*/ 2147483647 h 89"/>
                <a:gd name="T44" fmla="*/ 2147483647 w 81"/>
                <a:gd name="T45" fmla="*/ 2147483647 h 89"/>
                <a:gd name="T46" fmla="*/ 2147483647 w 81"/>
                <a:gd name="T47" fmla="*/ 2147483647 h 89"/>
                <a:gd name="T48" fmla="*/ 2147483647 w 81"/>
                <a:gd name="T49" fmla="*/ 2147483647 h 89"/>
                <a:gd name="T50" fmla="*/ 2147483647 w 81"/>
                <a:gd name="T51" fmla="*/ 2147483647 h 89"/>
                <a:gd name="T52" fmla="*/ 2147483647 w 81"/>
                <a:gd name="T53" fmla="*/ 2147483647 h 89"/>
                <a:gd name="T54" fmla="*/ 2147483647 w 81"/>
                <a:gd name="T55" fmla="*/ 2147483647 h 89"/>
                <a:gd name="T56" fmla="*/ 2147483647 w 81"/>
                <a:gd name="T57" fmla="*/ 2147483647 h 89"/>
                <a:gd name="T58" fmla="*/ 2147483647 w 81"/>
                <a:gd name="T59" fmla="*/ 2147483647 h 89"/>
                <a:gd name="T60" fmla="*/ 2147483647 w 81"/>
                <a:gd name="T61" fmla="*/ 2147483647 h 89"/>
                <a:gd name="T62" fmla="*/ 2147483647 w 81"/>
                <a:gd name="T63" fmla="*/ 2147483647 h 89"/>
                <a:gd name="T64" fmla="*/ 2147483647 w 81"/>
                <a:gd name="T65" fmla="*/ 2147483647 h 89"/>
                <a:gd name="T66" fmla="*/ 2147483647 w 81"/>
                <a:gd name="T67" fmla="*/ 2147483647 h 89"/>
                <a:gd name="T68" fmla="*/ 2147483647 w 81"/>
                <a:gd name="T69" fmla="*/ 2147483647 h 89"/>
                <a:gd name="T70" fmla="*/ 2147483647 w 81"/>
                <a:gd name="T71" fmla="*/ 2147483647 h 89"/>
                <a:gd name="T72" fmla="*/ 2147483647 w 81"/>
                <a:gd name="T73" fmla="*/ 2147483647 h 89"/>
                <a:gd name="T74" fmla="*/ 2147483647 w 81"/>
                <a:gd name="T75" fmla="*/ 2147483647 h 89"/>
                <a:gd name="T76" fmla="*/ 2147483647 w 81"/>
                <a:gd name="T77" fmla="*/ 2147483647 h 89"/>
                <a:gd name="T78" fmla="*/ 0 w 81"/>
                <a:gd name="T79" fmla="*/ 2147483647 h 89"/>
                <a:gd name="T80" fmla="*/ 2147483647 w 81"/>
                <a:gd name="T81" fmla="*/ 2147483647 h 89"/>
                <a:gd name="T82" fmla="*/ 2147483647 w 81"/>
                <a:gd name="T83" fmla="*/ 2147483647 h 89"/>
                <a:gd name="T84" fmla="*/ 2147483647 w 81"/>
                <a:gd name="T85" fmla="*/ 2147483647 h 89"/>
                <a:gd name="T86" fmla="*/ 2147483647 w 81"/>
                <a:gd name="T87" fmla="*/ 2147483647 h 89"/>
                <a:gd name="T88" fmla="*/ 2147483647 w 81"/>
                <a:gd name="T89" fmla="*/ 2147483647 h 89"/>
                <a:gd name="T90" fmla="*/ 2147483647 w 81"/>
                <a:gd name="T91" fmla="*/ 2147483647 h 89"/>
                <a:gd name="T92" fmla="*/ 2147483647 w 81"/>
                <a:gd name="T93" fmla="*/ 2147483647 h 89"/>
                <a:gd name="T94" fmla="*/ 2147483647 w 81"/>
                <a:gd name="T95" fmla="*/ 2147483647 h 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"/>
                <a:gd name="T145" fmla="*/ 0 h 89"/>
                <a:gd name="T146" fmla="*/ 81 w 81"/>
                <a:gd name="T147" fmla="*/ 89 h 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" h="89">
                  <a:moveTo>
                    <a:pt x="9" y="40"/>
                  </a:moveTo>
                  <a:cubicBezTo>
                    <a:pt x="10" y="40"/>
                    <a:pt x="11" y="40"/>
                    <a:pt x="11" y="41"/>
                  </a:cubicBezTo>
                  <a:cubicBezTo>
                    <a:pt x="11" y="43"/>
                    <a:pt x="10" y="43"/>
                    <a:pt x="9" y="43"/>
                  </a:cubicBezTo>
                  <a:cubicBezTo>
                    <a:pt x="8" y="43"/>
                    <a:pt x="7" y="43"/>
                    <a:pt x="7" y="41"/>
                  </a:cubicBezTo>
                  <a:cubicBezTo>
                    <a:pt x="7" y="40"/>
                    <a:pt x="8" y="40"/>
                    <a:pt x="9" y="40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6" y="24"/>
                    <a:pt x="23" y="28"/>
                    <a:pt x="27" y="22"/>
                  </a:cubicBezTo>
                  <a:cubicBezTo>
                    <a:pt x="28" y="15"/>
                    <a:pt x="35" y="16"/>
                    <a:pt x="35" y="9"/>
                  </a:cubicBezTo>
                  <a:cubicBezTo>
                    <a:pt x="37" y="8"/>
                    <a:pt x="39" y="6"/>
                    <a:pt x="40" y="4"/>
                  </a:cubicBezTo>
                  <a:cubicBezTo>
                    <a:pt x="41" y="3"/>
                    <a:pt x="42" y="1"/>
                    <a:pt x="42" y="0"/>
                  </a:cubicBezTo>
                  <a:cubicBezTo>
                    <a:pt x="45" y="1"/>
                    <a:pt x="47" y="3"/>
                    <a:pt x="50" y="7"/>
                  </a:cubicBezTo>
                  <a:cubicBezTo>
                    <a:pt x="50" y="7"/>
                    <a:pt x="51" y="8"/>
                    <a:pt x="53" y="9"/>
                  </a:cubicBezTo>
                  <a:cubicBezTo>
                    <a:pt x="54" y="7"/>
                    <a:pt x="54" y="7"/>
                    <a:pt x="55" y="7"/>
                  </a:cubicBezTo>
                  <a:cubicBezTo>
                    <a:pt x="55" y="6"/>
                    <a:pt x="56" y="5"/>
                    <a:pt x="56" y="5"/>
                  </a:cubicBezTo>
                  <a:cubicBezTo>
                    <a:pt x="59" y="3"/>
                    <a:pt x="62" y="3"/>
                    <a:pt x="65" y="6"/>
                  </a:cubicBezTo>
                  <a:cubicBezTo>
                    <a:pt x="65" y="17"/>
                    <a:pt x="65" y="18"/>
                    <a:pt x="74" y="24"/>
                  </a:cubicBezTo>
                  <a:cubicBezTo>
                    <a:pt x="78" y="29"/>
                    <a:pt x="77" y="34"/>
                    <a:pt x="80" y="41"/>
                  </a:cubicBezTo>
                  <a:cubicBezTo>
                    <a:pt x="80" y="42"/>
                    <a:pt x="81" y="42"/>
                    <a:pt x="81" y="44"/>
                  </a:cubicBezTo>
                  <a:cubicBezTo>
                    <a:pt x="81" y="44"/>
                    <a:pt x="81" y="45"/>
                    <a:pt x="81" y="45"/>
                  </a:cubicBezTo>
                  <a:cubicBezTo>
                    <a:pt x="81" y="46"/>
                    <a:pt x="80" y="47"/>
                    <a:pt x="80" y="47"/>
                  </a:cubicBezTo>
                  <a:cubicBezTo>
                    <a:pt x="79" y="49"/>
                    <a:pt x="80" y="52"/>
                    <a:pt x="80" y="55"/>
                  </a:cubicBezTo>
                  <a:cubicBezTo>
                    <a:pt x="80" y="56"/>
                    <a:pt x="80" y="56"/>
                    <a:pt x="80" y="57"/>
                  </a:cubicBezTo>
                  <a:cubicBezTo>
                    <a:pt x="79" y="57"/>
                    <a:pt x="79" y="57"/>
                    <a:pt x="78" y="58"/>
                  </a:cubicBezTo>
                  <a:cubicBezTo>
                    <a:pt x="74" y="55"/>
                    <a:pt x="77" y="50"/>
                    <a:pt x="73" y="48"/>
                  </a:cubicBezTo>
                  <a:cubicBezTo>
                    <a:pt x="72" y="47"/>
                    <a:pt x="71" y="46"/>
                    <a:pt x="70" y="44"/>
                  </a:cubicBezTo>
                  <a:cubicBezTo>
                    <a:pt x="67" y="43"/>
                    <a:pt x="57" y="42"/>
                    <a:pt x="53" y="44"/>
                  </a:cubicBezTo>
                  <a:cubicBezTo>
                    <a:pt x="53" y="45"/>
                    <a:pt x="52" y="45"/>
                    <a:pt x="52" y="45"/>
                  </a:cubicBezTo>
                  <a:cubicBezTo>
                    <a:pt x="51" y="46"/>
                    <a:pt x="50" y="47"/>
                    <a:pt x="50" y="48"/>
                  </a:cubicBezTo>
                  <a:cubicBezTo>
                    <a:pt x="48" y="51"/>
                    <a:pt x="46" y="53"/>
                    <a:pt x="46" y="58"/>
                  </a:cubicBezTo>
                  <a:cubicBezTo>
                    <a:pt x="45" y="59"/>
                    <a:pt x="45" y="60"/>
                    <a:pt x="44" y="61"/>
                  </a:cubicBezTo>
                  <a:cubicBezTo>
                    <a:pt x="41" y="62"/>
                    <a:pt x="39" y="73"/>
                    <a:pt x="41" y="78"/>
                  </a:cubicBezTo>
                  <a:cubicBezTo>
                    <a:pt x="40" y="80"/>
                    <a:pt x="40" y="81"/>
                    <a:pt x="40" y="82"/>
                  </a:cubicBezTo>
                  <a:cubicBezTo>
                    <a:pt x="40" y="82"/>
                    <a:pt x="40" y="82"/>
                    <a:pt x="40" y="83"/>
                  </a:cubicBezTo>
                  <a:cubicBezTo>
                    <a:pt x="39" y="83"/>
                    <a:pt x="38" y="83"/>
                    <a:pt x="37" y="84"/>
                  </a:cubicBezTo>
                  <a:cubicBezTo>
                    <a:pt x="36" y="85"/>
                    <a:pt x="34" y="88"/>
                    <a:pt x="33" y="89"/>
                  </a:cubicBezTo>
                  <a:cubicBezTo>
                    <a:pt x="32" y="89"/>
                    <a:pt x="32" y="89"/>
                    <a:pt x="31" y="89"/>
                  </a:cubicBezTo>
                  <a:cubicBezTo>
                    <a:pt x="19" y="84"/>
                    <a:pt x="16" y="86"/>
                    <a:pt x="4" y="87"/>
                  </a:cubicBezTo>
                  <a:cubicBezTo>
                    <a:pt x="2" y="85"/>
                    <a:pt x="12" y="79"/>
                    <a:pt x="10" y="74"/>
                  </a:cubicBezTo>
                  <a:cubicBezTo>
                    <a:pt x="5" y="72"/>
                    <a:pt x="3" y="77"/>
                    <a:pt x="0" y="76"/>
                  </a:cubicBezTo>
                  <a:cubicBezTo>
                    <a:pt x="0" y="67"/>
                    <a:pt x="9" y="58"/>
                    <a:pt x="6" y="48"/>
                  </a:cubicBezTo>
                  <a:cubicBezTo>
                    <a:pt x="5" y="47"/>
                    <a:pt x="6" y="47"/>
                    <a:pt x="6" y="46"/>
                  </a:cubicBezTo>
                  <a:cubicBezTo>
                    <a:pt x="6" y="43"/>
                    <a:pt x="7" y="40"/>
                    <a:pt x="8" y="37"/>
                  </a:cubicBezTo>
                  <a:cubicBezTo>
                    <a:pt x="9" y="37"/>
                    <a:pt x="11" y="34"/>
                    <a:pt x="12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0"/>
                    <a:pt x="17" y="30"/>
                  </a:cubicBezTo>
                  <a:cubicBezTo>
                    <a:pt x="15" y="28"/>
                    <a:pt x="14" y="27"/>
                    <a:pt x="14" y="26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Freeform 30"/>
            <p:cNvSpPr>
              <a:spLocks noEditPoints="1"/>
            </p:cNvSpPr>
            <p:nvPr/>
          </p:nvSpPr>
          <p:spPr bwMode="auto">
            <a:xfrm>
              <a:off x="7188200" y="2709863"/>
              <a:ext cx="1476375" cy="1306512"/>
            </a:xfrm>
            <a:custGeom>
              <a:avLst/>
              <a:gdLst>
                <a:gd name="T0" fmla="*/ 2147483647 w 165"/>
                <a:gd name="T1" fmla="*/ 2147483647 h 146"/>
                <a:gd name="T2" fmla="*/ 2147483647 w 165"/>
                <a:gd name="T3" fmla="*/ 2147483647 h 146"/>
                <a:gd name="T4" fmla="*/ 2147483647 w 165"/>
                <a:gd name="T5" fmla="*/ 2147483647 h 146"/>
                <a:gd name="T6" fmla="*/ 2147483647 w 165"/>
                <a:gd name="T7" fmla="*/ 2147483647 h 146"/>
                <a:gd name="T8" fmla="*/ 2147483647 w 165"/>
                <a:gd name="T9" fmla="*/ 2147483647 h 146"/>
                <a:gd name="T10" fmla="*/ 2147483647 w 165"/>
                <a:gd name="T11" fmla="*/ 2147483647 h 146"/>
                <a:gd name="T12" fmla="*/ 2147483647 w 165"/>
                <a:gd name="T13" fmla="*/ 2147483647 h 146"/>
                <a:gd name="T14" fmla="*/ 2147483647 w 165"/>
                <a:gd name="T15" fmla="*/ 2147483647 h 146"/>
                <a:gd name="T16" fmla="*/ 2147483647 w 165"/>
                <a:gd name="T17" fmla="*/ 2147483647 h 146"/>
                <a:gd name="T18" fmla="*/ 2147483647 w 165"/>
                <a:gd name="T19" fmla="*/ 2147483647 h 146"/>
                <a:gd name="T20" fmla="*/ 2147483647 w 165"/>
                <a:gd name="T21" fmla="*/ 2147483647 h 146"/>
                <a:gd name="T22" fmla="*/ 2147483647 w 165"/>
                <a:gd name="T23" fmla="*/ 2147483647 h 146"/>
                <a:gd name="T24" fmla="*/ 2147483647 w 165"/>
                <a:gd name="T25" fmla="*/ 2147483647 h 146"/>
                <a:gd name="T26" fmla="*/ 2147483647 w 165"/>
                <a:gd name="T27" fmla="*/ 2147483647 h 146"/>
                <a:gd name="T28" fmla="*/ 2147483647 w 165"/>
                <a:gd name="T29" fmla="*/ 2147483647 h 146"/>
                <a:gd name="T30" fmla="*/ 2147483647 w 165"/>
                <a:gd name="T31" fmla="*/ 2147483647 h 146"/>
                <a:gd name="T32" fmla="*/ 2147483647 w 165"/>
                <a:gd name="T33" fmla="*/ 2147483647 h 146"/>
                <a:gd name="T34" fmla="*/ 2147483647 w 165"/>
                <a:gd name="T35" fmla="*/ 2147483647 h 146"/>
                <a:gd name="T36" fmla="*/ 2147483647 w 165"/>
                <a:gd name="T37" fmla="*/ 2147483647 h 146"/>
                <a:gd name="T38" fmla="*/ 2147483647 w 165"/>
                <a:gd name="T39" fmla="*/ 2147483647 h 146"/>
                <a:gd name="T40" fmla="*/ 2147483647 w 165"/>
                <a:gd name="T41" fmla="*/ 2147483647 h 146"/>
                <a:gd name="T42" fmla="*/ 2147483647 w 165"/>
                <a:gd name="T43" fmla="*/ 2147483647 h 146"/>
                <a:gd name="T44" fmla="*/ 2147483647 w 165"/>
                <a:gd name="T45" fmla="*/ 2147483647 h 146"/>
                <a:gd name="T46" fmla="*/ 2147483647 w 165"/>
                <a:gd name="T47" fmla="*/ 2147483647 h 146"/>
                <a:gd name="T48" fmla="*/ 2147483647 w 165"/>
                <a:gd name="T49" fmla="*/ 2147483647 h 146"/>
                <a:gd name="T50" fmla="*/ 2147483647 w 165"/>
                <a:gd name="T51" fmla="*/ 2147483647 h 146"/>
                <a:gd name="T52" fmla="*/ 2147483647 w 165"/>
                <a:gd name="T53" fmla="*/ 2147483647 h 146"/>
                <a:gd name="T54" fmla="*/ 2147483647 w 165"/>
                <a:gd name="T55" fmla="*/ 2147483647 h 146"/>
                <a:gd name="T56" fmla="*/ 2147483647 w 165"/>
                <a:gd name="T57" fmla="*/ 2147483647 h 146"/>
                <a:gd name="T58" fmla="*/ 2147483647 w 165"/>
                <a:gd name="T59" fmla="*/ 2147483647 h 146"/>
                <a:gd name="T60" fmla="*/ 2147483647 w 165"/>
                <a:gd name="T61" fmla="*/ 2147483647 h 146"/>
                <a:gd name="T62" fmla="*/ 2147483647 w 165"/>
                <a:gd name="T63" fmla="*/ 2147483647 h 146"/>
                <a:gd name="T64" fmla="*/ 2147483647 w 165"/>
                <a:gd name="T65" fmla="*/ 2147483647 h 146"/>
                <a:gd name="T66" fmla="*/ 2147483647 w 165"/>
                <a:gd name="T67" fmla="*/ 2147483647 h 146"/>
                <a:gd name="T68" fmla="*/ 2147483647 w 165"/>
                <a:gd name="T69" fmla="*/ 2147483647 h 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46"/>
                <a:gd name="T107" fmla="*/ 165 w 165"/>
                <a:gd name="T108" fmla="*/ 146 h 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46">
                  <a:moveTo>
                    <a:pt x="74" y="110"/>
                  </a:moveTo>
                  <a:cubicBezTo>
                    <a:pt x="75" y="110"/>
                    <a:pt x="75" y="110"/>
                    <a:pt x="75" y="111"/>
                  </a:cubicBezTo>
                  <a:cubicBezTo>
                    <a:pt x="75" y="113"/>
                    <a:pt x="75" y="113"/>
                    <a:pt x="74" y="113"/>
                  </a:cubicBezTo>
                  <a:cubicBezTo>
                    <a:pt x="73" y="113"/>
                    <a:pt x="72" y="113"/>
                    <a:pt x="72" y="111"/>
                  </a:cubicBezTo>
                  <a:cubicBezTo>
                    <a:pt x="72" y="110"/>
                    <a:pt x="73" y="110"/>
                    <a:pt x="74" y="110"/>
                  </a:cubicBezTo>
                  <a:close/>
                  <a:moveTo>
                    <a:pt x="10" y="38"/>
                  </a:moveTo>
                  <a:cubicBezTo>
                    <a:pt x="10" y="37"/>
                    <a:pt x="11" y="37"/>
                    <a:pt x="13" y="38"/>
                  </a:cubicBezTo>
                  <a:cubicBezTo>
                    <a:pt x="14" y="38"/>
                    <a:pt x="17" y="38"/>
                    <a:pt x="18" y="39"/>
                  </a:cubicBezTo>
                  <a:cubicBezTo>
                    <a:pt x="19" y="39"/>
                    <a:pt x="19" y="39"/>
                    <a:pt x="21" y="39"/>
                  </a:cubicBezTo>
                  <a:cubicBezTo>
                    <a:pt x="26" y="39"/>
                    <a:pt x="27" y="37"/>
                    <a:pt x="29" y="33"/>
                  </a:cubicBezTo>
                  <a:cubicBezTo>
                    <a:pt x="31" y="30"/>
                    <a:pt x="45" y="30"/>
                    <a:pt x="42" y="22"/>
                  </a:cubicBezTo>
                  <a:cubicBezTo>
                    <a:pt x="39" y="20"/>
                    <a:pt x="39" y="18"/>
                    <a:pt x="36" y="19"/>
                  </a:cubicBezTo>
                  <a:cubicBezTo>
                    <a:pt x="34" y="18"/>
                    <a:pt x="33" y="18"/>
                    <a:pt x="32" y="19"/>
                  </a:cubicBezTo>
                  <a:cubicBezTo>
                    <a:pt x="31" y="20"/>
                    <a:pt x="30" y="20"/>
                    <a:pt x="29" y="20"/>
                  </a:cubicBezTo>
                  <a:cubicBezTo>
                    <a:pt x="26" y="14"/>
                    <a:pt x="33" y="14"/>
                    <a:pt x="35" y="10"/>
                  </a:cubicBezTo>
                  <a:cubicBezTo>
                    <a:pt x="39" y="0"/>
                    <a:pt x="47" y="8"/>
                    <a:pt x="55" y="4"/>
                  </a:cubicBezTo>
                  <a:cubicBezTo>
                    <a:pt x="57" y="0"/>
                    <a:pt x="60" y="3"/>
                    <a:pt x="64" y="4"/>
                  </a:cubicBezTo>
                  <a:cubicBezTo>
                    <a:pt x="65" y="5"/>
                    <a:pt x="67" y="10"/>
                    <a:pt x="71" y="11"/>
                  </a:cubicBezTo>
                  <a:cubicBezTo>
                    <a:pt x="71" y="11"/>
                    <a:pt x="72" y="11"/>
                    <a:pt x="72" y="11"/>
                  </a:cubicBezTo>
                  <a:cubicBezTo>
                    <a:pt x="75" y="0"/>
                    <a:pt x="77" y="8"/>
                    <a:pt x="83" y="8"/>
                  </a:cubicBezTo>
                  <a:cubicBezTo>
                    <a:pt x="83" y="8"/>
                    <a:pt x="86" y="8"/>
                    <a:pt x="86" y="10"/>
                  </a:cubicBezTo>
                  <a:cubicBezTo>
                    <a:pt x="93" y="12"/>
                    <a:pt x="86" y="18"/>
                    <a:pt x="96" y="18"/>
                  </a:cubicBezTo>
                  <a:cubicBezTo>
                    <a:pt x="98" y="23"/>
                    <a:pt x="101" y="30"/>
                    <a:pt x="104" y="36"/>
                  </a:cubicBezTo>
                  <a:cubicBezTo>
                    <a:pt x="105" y="36"/>
                    <a:pt x="107" y="36"/>
                    <a:pt x="108" y="36"/>
                  </a:cubicBezTo>
                  <a:cubicBezTo>
                    <a:pt x="113" y="36"/>
                    <a:pt x="114" y="35"/>
                    <a:pt x="119" y="32"/>
                  </a:cubicBezTo>
                  <a:cubicBezTo>
                    <a:pt x="120" y="23"/>
                    <a:pt x="121" y="18"/>
                    <a:pt x="127" y="27"/>
                  </a:cubicBezTo>
                  <a:cubicBezTo>
                    <a:pt x="132" y="27"/>
                    <a:pt x="135" y="29"/>
                    <a:pt x="139" y="25"/>
                  </a:cubicBezTo>
                  <a:cubicBezTo>
                    <a:pt x="141" y="24"/>
                    <a:pt x="144" y="24"/>
                    <a:pt x="146" y="24"/>
                  </a:cubicBezTo>
                  <a:cubicBezTo>
                    <a:pt x="146" y="24"/>
                    <a:pt x="147" y="25"/>
                    <a:pt x="147" y="26"/>
                  </a:cubicBezTo>
                  <a:cubicBezTo>
                    <a:pt x="153" y="26"/>
                    <a:pt x="158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3" y="28"/>
                    <a:pt x="165" y="33"/>
                    <a:pt x="165" y="39"/>
                  </a:cubicBezTo>
                  <a:cubicBezTo>
                    <a:pt x="159" y="43"/>
                    <a:pt x="160" y="51"/>
                    <a:pt x="154" y="54"/>
                  </a:cubicBezTo>
                  <a:cubicBezTo>
                    <a:pt x="153" y="56"/>
                    <a:pt x="145" y="55"/>
                    <a:pt x="143" y="55"/>
                  </a:cubicBezTo>
                  <a:cubicBezTo>
                    <a:pt x="143" y="57"/>
                    <a:pt x="143" y="59"/>
                    <a:pt x="145" y="62"/>
                  </a:cubicBezTo>
                  <a:cubicBezTo>
                    <a:pt x="146" y="62"/>
                    <a:pt x="147" y="63"/>
                    <a:pt x="149" y="65"/>
                  </a:cubicBezTo>
                  <a:cubicBezTo>
                    <a:pt x="149" y="68"/>
                    <a:pt x="148" y="73"/>
                    <a:pt x="147" y="77"/>
                  </a:cubicBezTo>
                  <a:cubicBezTo>
                    <a:pt x="143" y="78"/>
                    <a:pt x="140" y="77"/>
                    <a:pt x="136" y="79"/>
                  </a:cubicBezTo>
                  <a:cubicBezTo>
                    <a:pt x="136" y="79"/>
                    <a:pt x="136" y="80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0" y="82"/>
                    <a:pt x="112" y="87"/>
                    <a:pt x="110" y="89"/>
                  </a:cubicBezTo>
                  <a:cubicBezTo>
                    <a:pt x="110" y="89"/>
                    <a:pt x="108" y="90"/>
                    <a:pt x="108" y="90"/>
                  </a:cubicBezTo>
                  <a:cubicBezTo>
                    <a:pt x="108" y="91"/>
                    <a:pt x="107" y="91"/>
                    <a:pt x="106" y="92"/>
                  </a:cubicBezTo>
                  <a:cubicBezTo>
                    <a:pt x="106" y="93"/>
                    <a:pt x="105" y="93"/>
                    <a:pt x="104" y="94"/>
                  </a:cubicBezTo>
                  <a:cubicBezTo>
                    <a:pt x="89" y="98"/>
                    <a:pt x="87" y="102"/>
                    <a:pt x="83" y="117"/>
                  </a:cubicBezTo>
                  <a:cubicBezTo>
                    <a:pt x="81" y="117"/>
                    <a:pt x="75" y="121"/>
                    <a:pt x="72" y="122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5"/>
                    <a:pt x="56" y="125"/>
                    <a:pt x="55" y="125"/>
                  </a:cubicBezTo>
                  <a:cubicBezTo>
                    <a:pt x="55" y="125"/>
                    <a:pt x="55" y="126"/>
                    <a:pt x="55" y="127"/>
                  </a:cubicBezTo>
                  <a:cubicBezTo>
                    <a:pt x="50" y="127"/>
                    <a:pt x="43" y="129"/>
                    <a:pt x="39" y="127"/>
                  </a:cubicBezTo>
                  <a:cubicBezTo>
                    <a:pt x="38" y="121"/>
                    <a:pt x="32" y="125"/>
                    <a:pt x="29" y="127"/>
                  </a:cubicBezTo>
                  <a:cubicBezTo>
                    <a:pt x="29" y="130"/>
                    <a:pt x="27" y="143"/>
                    <a:pt x="23" y="144"/>
                  </a:cubicBezTo>
                  <a:cubicBezTo>
                    <a:pt x="21" y="145"/>
                    <a:pt x="19" y="146"/>
                    <a:pt x="17" y="146"/>
                  </a:cubicBezTo>
                  <a:cubicBezTo>
                    <a:pt x="9" y="143"/>
                    <a:pt x="14" y="135"/>
                    <a:pt x="14" y="130"/>
                  </a:cubicBezTo>
                  <a:cubicBezTo>
                    <a:pt x="13" y="126"/>
                    <a:pt x="11" y="126"/>
                    <a:pt x="9" y="124"/>
                  </a:cubicBezTo>
                  <a:cubicBezTo>
                    <a:pt x="9" y="117"/>
                    <a:pt x="14" y="118"/>
                    <a:pt x="7" y="113"/>
                  </a:cubicBezTo>
                  <a:cubicBezTo>
                    <a:pt x="7" y="113"/>
                    <a:pt x="7" y="112"/>
                    <a:pt x="8" y="112"/>
                  </a:cubicBezTo>
                  <a:cubicBezTo>
                    <a:pt x="11" y="109"/>
                    <a:pt x="20" y="109"/>
                    <a:pt x="25" y="108"/>
                  </a:cubicBezTo>
                  <a:cubicBezTo>
                    <a:pt x="26" y="106"/>
                    <a:pt x="25" y="104"/>
                    <a:pt x="25" y="103"/>
                  </a:cubicBezTo>
                  <a:cubicBezTo>
                    <a:pt x="20" y="102"/>
                    <a:pt x="19" y="100"/>
                    <a:pt x="19" y="96"/>
                  </a:cubicBezTo>
                  <a:cubicBezTo>
                    <a:pt x="17" y="95"/>
                    <a:pt x="12" y="96"/>
                    <a:pt x="11" y="99"/>
                  </a:cubicBezTo>
                  <a:cubicBezTo>
                    <a:pt x="10" y="99"/>
                    <a:pt x="10" y="99"/>
                    <a:pt x="9" y="99"/>
                  </a:cubicBezTo>
                  <a:cubicBezTo>
                    <a:pt x="0" y="93"/>
                    <a:pt x="14" y="78"/>
                    <a:pt x="11" y="70"/>
                  </a:cubicBezTo>
                  <a:cubicBezTo>
                    <a:pt x="2" y="64"/>
                    <a:pt x="12" y="46"/>
                    <a:pt x="3" y="44"/>
                  </a:cubicBezTo>
                  <a:cubicBezTo>
                    <a:pt x="2" y="44"/>
                    <a:pt x="2" y="44"/>
                    <a:pt x="1" y="44"/>
                  </a:cubicBezTo>
                  <a:cubicBezTo>
                    <a:pt x="1" y="42"/>
                    <a:pt x="1" y="41"/>
                    <a:pt x="2" y="40"/>
                  </a:cubicBezTo>
                  <a:cubicBezTo>
                    <a:pt x="3" y="40"/>
                    <a:pt x="3" y="40"/>
                    <a:pt x="4" y="40"/>
                  </a:cubicBezTo>
                  <a:cubicBezTo>
                    <a:pt x="5" y="40"/>
                    <a:pt x="6" y="40"/>
                    <a:pt x="7" y="40"/>
                  </a:cubicBezTo>
                  <a:cubicBezTo>
                    <a:pt x="8" y="40"/>
                    <a:pt x="9" y="40"/>
                    <a:pt x="10" y="38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Freeform 31"/>
            <p:cNvSpPr>
              <a:spLocks noEditPoints="1"/>
            </p:cNvSpPr>
            <p:nvPr/>
          </p:nvSpPr>
          <p:spPr bwMode="auto">
            <a:xfrm>
              <a:off x="6230938" y="1619250"/>
              <a:ext cx="1538287" cy="1449388"/>
            </a:xfrm>
            <a:custGeom>
              <a:avLst/>
              <a:gdLst>
                <a:gd name="T0" fmla="*/ 2147483647 w 172"/>
                <a:gd name="T1" fmla="*/ 2147483647 h 162"/>
                <a:gd name="T2" fmla="*/ 2147483647 w 172"/>
                <a:gd name="T3" fmla="*/ 2147483647 h 162"/>
                <a:gd name="T4" fmla="*/ 2147483647 w 172"/>
                <a:gd name="T5" fmla="*/ 2147483647 h 162"/>
                <a:gd name="T6" fmla="*/ 2147483647 w 172"/>
                <a:gd name="T7" fmla="*/ 2147483647 h 162"/>
                <a:gd name="T8" fmla="*/ 2147483647 w 172"/>
                <a:gd name="T9" fmla="*/ 2147483647 h 162"/>
                <a:gd name="T10" fmla="*/ 2147483647 w 172"/>
                <a:gd name="T11" fmla="*/ 2147483647 h 162"/>
                <a:gd name="T12" fmla="*/ 2147483647 w 172"/>
                <a:gd name="T13" fmla="*/ 2147483647 h 162"/>
                <a:gd name="T14" fmla="*/ 2147483647 w 172"/>
                <a:gd name="T15" fmla="*/ 2147483647 h 162"/>
                <a:gd name="T16" fmla="*/ 2147483647 w 172"/>
                <a:gd name="T17" fmla="*/ 2147483647 h 162"/>
                <a:gd name="T18" fmla="*/ 2147483647 w 172"/>
                <a:gd name="T19" fmla="*/ 2147483647 h 162"/>
                <a:gd name="T20" fmla="*/ 2147483647 w 172"/>
                <a:gd name="T21" fmla="*/ 2147483647 h 162"/>
                <a:gd name="T22" fmla="*/ 2147483647 w 172"/>
                <a:gd name="T23" fmla="*/ 2147483647 h 162"/>
                <a:gd name="T24" fmla="*/ 2147483647 w 172"/>
                <a:gd name="T25" fmla="*/ 2147483647 h 162"/>
                <a:gd name="T26" fmla="*/ 2147483647 w 172"/>
                <a:gd name="T27" fmla="*/ 2147483647 h 162"/>
                <a:gd name="T28" fmla="*/ 2147483647 w 172"/>
                <a:gd name="T29" fmla="*/ 2147483647 h 162"/>
                <a:gd name="T30" fmla="*/ 2147483647 w 172"/>
                <a:gd name="T31" fmla="*/ 2147483647 h 162"/>
                <a:gd name="T32" fmla="*/ 2147483647 w 172"/>
                <a:gd name="T33" fmla="*/ 2147483647 h 162"/>
                <a:gd name="T34" fmla="*/ 2147483647 w 172"/>
                <a:gd name="T35" fmla="*/ 0 h 162"/>
                <a:gd name="T36" fmla="*/ 2147483647 w 172"/>
                <a:gd name="T37" fmla="*/ 2147483647 h 162"/>
                <a:gd name="T38" fmla="*/ 2147483647 w 172"/>
                <a:gd name="T39" fmla="*/ 2147483647 h 162"/>
                <a:gd name="T40" fmla="*/ 2147483647 w 172"/>
                <a:gd name="T41" fmla="*/ 2147483647 h 162"/>
                <a:gd name="T42" fmla="*/ 2147483647 w 172"/>
                <a:gd name="T43" fmla="*/ 2147483647 h 162"/>
                <a:gd name="T44" fmla="*/ 2147483647 w 172"/>
                <a:gd name="T45" fmla="*/ 2147483647 h 162"/>
                <a:gd name="T46" fmla="*/ 2147483647 w 172"/>
                <a:gd name="T47" fmla="*/ 2147483647 h 162"/>
                <a:gd name="T48" fmla="*/ 2147483647 w 172"/>
                <a:gd name="T49" fmla="*/ 2147483647 h 162"/>
                <a:gd name="T50" fmla="*/ 2147483647 w 172"/>
                <a:gd name="T51" fmla="*/ 2147483647 h 162"/>
                <a:gd name="T52" fmla="*/ 2147483647 w 172"/>
                <a:gd name="T53" fmla="*/ 2147483647 h 162"/>
                <a:gd name="T54" fmla="*/ 2147483647 w 172"/>
                <a:gd name="T55" fmla="*/ 2147483647 h 162"/>
                <a:gd name="T56" fmla="*/ 2147483647 w 172"/>
                <a:gd name="T57" fmla="*/ 2147483647 h 162"/>
                <a:gd name="T58" fmla="*/ 2147483647 w 172"/>
                <a:gd name="T59" fmla="*/ 2147483647 h 162"/>
                <a:gd name="T60" fmla="*/ 2147483647 w 172"/>
                <a:gd name="T61" fmla="*/ 2147483647 h 162"/>
                <a:gd name="T62" fmla="*/ 2147483647 w 172"/>
                <a:gd name="T63" fmla="*/ 2147483647 h 1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162"/>
                <a:gd name="T98" fmla="*/ 172 w 172"/>
                <a:gd name="T99" fmla="*/ 162 h 1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162">
                  <a:moveTo>
                    <a:pt x="51" y="85"/>
                  </a:moveTo>
                  <a:cubicBezTo>
                    <a:pt x="52" y="85"/>
                    <a:pt x="53" y="86"/>
                    <a:pt x="53" y="87"/>
                  </a:cubicBezTo>
                  <a:cubicBezTo>
                    <a:pt x="53" y="88"/>
                    <a:pt x="52" y="89"/>
                    <a:pt x="51" y="89"/>
                  </a:cubicBezTo>
                  <a:cubicBezTo>
                    <a:pt x="50" y="89"/>
                    <a:pt x="49" y="88"/>
                    <a:pt x="49" y="87"/>
                  </a:cubicBezTo>
                  <a:cubicBezTo>
                    <a:pt x="49" y="86"/>
                    <a:pt x="50" y="85"/>
                    <a:pt x="51" y="85"/>
                  </a:cubicBezTo>
                  <a:close/>
                  <a:moveTo>
                    <a:pt x="109" y="162"/>
                  </a:moveTo>
                  <a:cubicBezTo>
                    <a:pt x="110" y="162"/>
                    <a:pt x="110" y="162"/>
                    <a:pt x="111" y="162"/>
                  </a:cubicBezTo>
                  <a:cubicBezTo>
                    <a:pt x="112" y="162"/>
                    <a:pt x="113" y="162"/>
                    <a:pt x="114" y="162"/>
                  </a:cubicBezTo>
                  <a:cubicBezTo>
                    <a:pt x="115" y="162"/>
                    <a:pt x="116" y="162"/>
                    <a:pt x="117" y="160"/>
                  </a:cubicBezTo>
                  <a:cubicBezTo>
                    <a:pt x="117" y="159"/>
                    <a:pt x="118" y="159"/>
                    <a:pt x="120" y="160"/>
                  </a:cubicBezTo>
                  <a:cubicBezTo>
                    <a:pt x="121" y="160"/>
                    <a:pt x="124" y="160"/>
                    <a:pt x="125" y="161"/>
                  </a:cubicBezTo>
                  <a:cubicBezTo>
                    <a:pt x="126" y="161"/>
                    <a:pt x="126" y="161"/>
                    <a:pt x="128" y="161"/>
                  </a:cubicBezTo>
                  <a:cubicBezTo>
                    <a:pt x="133" y="161"/>
                    <a:pt x="134" y="159"/>
                    <a:pt x="136" y="155"/>
                  </a:cubicBezTo>
                  <a:cubicBezTo>
                    <a:pt x="138" y="152"/>
                    <a:pt x="152" y="152"/>
                    <a:pt x="149" y="144"/>
                  </a:cubicBezTo>
                  <a:cubicBezTo>
                    <a:pt x="146" y="142"/>
                    <a:pt x="146" y="140"/>
                    <a:pt x="143" y="141"/>
                  </a:cubicBezTo>
                  <a:cubicBezTo>
                    <a:pt x="141" y="140"/>
                    <a:pt x="140" y="140"/>
                    <a:pt x="139" y="141"/>
                  </a:cubicBezTo>
                  <a:cubicBezTo>
                    <a:pt x="138" y="142"/>
                    <a:pt x="137" y="142"/>
                    <a:pt x="136" y="142"/>
                  </a:cubicBezTo>
                  <a:cubicBezTo>
                    <a:pt x="133" y="136"/>
                    <a:pt x="140" y="136"/>
                    <a:pt x="142" y="132"/>
                  </a:cubicBezTo>
                  <a:cubicBezTo>
                    <a:pt x="146" y="122"/>
                    <a:pt x="154" y="130"/>
                    <a:pt x="162" y="126"/>
                  </a:cubicBezTo>
                  <a:cubicBezTo>
                    <a:pt x="164" y="122"/>
                    <a:pt x="167" y="125"/>
                    <a:pt x="171" y="126"/>
                  </a:cubicBezTo>
                  <a:cubicBezTo>
                    <a:pt x="172" y="122"/>
                    <a:pt x="164" y="113"/>
                    <a:pt x="162" y="111"/>
                  </a:cubicBezTo>
                  <a:cubicBezTo>
                    <a:pt x="162" y="103"/>
                    <a:pt x="163" y="103"/>
                    <a:pt x="156" y="99"/>
                  </a:cubicBezTo>
                  <a:cubicBezTo>
                    <a:pt x="151" y="95"/>
                    <a:pt x="151" y="92"/>
                    <a:pt x="149" y="88"/>
                  </a:cubicBezTo>
                  <a:cubicBezTo>
                    <a:pt x="147" y="88"/>
                    <a:pt x="144" y="82"/>
                    <a:pt x="143" y="82"/>
                  </a:cubicBezTo>
                  <a:cubicBezTo>
                    <a:pt x="138" y="80"/>
                    <a:pt x="137" y="79"/>
                    <a:pt x="136" y="76"/>
                  </a:cubicBezTo>
                  <a:cubicBezTo>
                    <a:pt x="137" y="75"/>
                    <a:pt x="138" y="75"/>
                    <a:pt x="139" y="74"/>
                  </a:cubicBezTo>
                  <a:cubicBezTo>
                    <a:pt x="139" y="68"/>
                    <a:pt x="135" y="70"/>
                    <a:pt x="135" y="64"/>
                  </a:cubicBezTo>
                  <a:cubicBezTo>
                    <a:pt x="132" y="59"/>
                    <a:pt x="138" y="56"/>
                    <a:pt x="130" y="51"/>
                  </a:cubicBezTo>
                  <a:cubicBezTo>
                    <a:pt x="124" y="50"/>
                    <a:pt x="111" y="47"/>
                    <a:pt x="114" y="56"/>
                  </a:cubicBezTo>
                  <a:cubicBezTo>
                    <a:pt x="114" y="60"/>
                    <a:pt x="110" y="61"/>
                    <a:pt x="108" y="58"/>
                  </a:cubicBezTo>
                  <a:cubicBezTo>
                    <a:pt x="107" y="53"/>
                    <a:pt x="106" y="54"/>
                    <a:pt x="104" y="52"/>
                  </a:cubicBezTo>
                  <a:cubicBezTo>
                    <a:pt x="102" y="46"/>
                    <a:pt x="98" y="37"/>
                    <a:pt x="91" y="40"/>
                  </a:cubicBezTo>
                  <a:cubicBezTo>
                    <a:pt x="83" y="41"/>
                    <a:pt x="77" y="38"/>
                    <a:pt x="70" y="39"/>
                  </a:cubicBezTo>
                  <a:cubicBezTo>
                    <a:pt x="64" y="37"/>
                    <a:pt x="62" y="32"/>
                    <a:pt x="59" y="29"/>
                  </a:cubicBezTo>
                  <a:cubicBezTo>
                    <a:pt x="59" y="16"/>
                    <a:pt x="53" y="23"/>
                    <a:pt x="47" y="18"/>
                  </a:cubicBezTo>
                  <a:cubicBezTo>
                    <a:pt x="46" y="11"/>
                    <a:pt x="38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8" y="3"/>
                    <a:pt x="26" y="5"/>
                    <a:pt x="26" y="10"/>
                  </a:cubicBezTo>
                  <a:cubicBezTo>
                    <a:pt x="25" y="11"/>
                    <a:pt x="25" y="12"/>
                    <a:pt x="24" y="13"/>
                  </a:cubicBezTo>
                  <a:cubicBezTo>
                    <a:pt x="21" y="14"/>
                    <a:pt x="19" y="25"/>
                    <a:pt x="21" y="30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0" y="38"/>
                    <a:pt x="19" y="40"/>
                    <a:pt x="19" y="43"/>
                  </a:cubicBezTo>
                  <a:cubicBezTo>
                    <a:pt x="24" y="44"/>
                    <a:pt x="35" y="44"/>
                    <a:pt x="26" y="50"/>
                  </a:cubicBezTo>
                  <a:cubicBezTo>
                    <a:pt x="18" y="59"/>
                    <a:pt x="0" y="57"/>
                    <a:pt x="0" y="74"/>
                  </a:cubicBezTo>
                  <a:cubicBezTo>
                    <a:pt x="2" y="78"/>
                    <a:pt x="7" y="79"/>
                    <a:pt x="10" y="84"/>
                  </a:cubicBezTo>
                  <a:cubicBezTo>
                    <a:pt x="14" y="88"/>
                    <a:pt x="13" y="97"/>
                    <a:pt x="12" y="103"/>
                  </a:cubicBezTo>
                  <a:cubicBezTo>
                    <a:pt x="17" y="103"/>
                    <a:pt x="16" y="96"/>
                    <a:pt x="23" y="97"/>
                  </a:cubicBezTo>
                  <a:cubicBezTo>
                    <a:pt x="26" y="99"/>
                    <a:pt x="38" y="105"/>
                    <a:pt x="43" y="104"/>
                  </a:cubicBezTo>
                  <a:cubicBezTo>
                    <a:pt x="47" y="99"/>
                    <a:pt x="53" y="103"/>
                    <a:pt x="52" y="95"/>
                  </a:cubicBezTo>
                  <a:cubicBezTo>
                    <a:pt x="52" y="95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9" y="95"/>
                    <a:pt x="60" y="97"/>
                  </a:cubicBezTo>
                  <a:cubicBezTo>
                    <a:pt x="62" y="103"/>
                    <a:pt x="67" y="103"/>
                    <a:pt x="73" y="105"/>
                  </a:cubicBezTo>
                  <a:cubicBezTo>
                    <a:pt x="78" y="107"/>
                    <a:pt x="85" y="114"/>
                    <a:pt x="87" y="122"/>
                  </a:cubicBezTo>
                  <a:cubicBezTo>
                    <a:pt x="91" y="124"/>
                    <a:pt x="93" y="123"/>
                    <a:pt x="93" y="130"/>
                  </a:cubicBezTo>
                  <a:cubicBezTo>
                    <a:pt x="90" y="130"/>
                    <a:pt x="88" y="129"/>
                    <a:pt x="86" y="129"/>
                  </a:cubicBezTo>
                  <a:cubicBezTo>
                    <a:pt x="86" y="129"/>
                    <a:pt x="85" y="129"/>
                    <a:pt x="85" y="130"/>
                  </a:cubicBezTo>
                  <a:cubicBezTo>
                    <a:pt x="85" y="132"/>
                    <a:pt x="85" y="133"/>
                    <a:pt x="87" y="136"/>
                  </a:cubicBezTo>
                  <a:cubicBezTo>
                    <a:pt x="88" y="137"/>
                    <a:pt x="90" y="137"/>
                    <a:pt x="90" y="139"/>
                  </a:cubicBezTo>
                  <a:cubicBezTo>
                    <a:pt x="89" y="140"/>
                    <a:pt x="88" y="140"/>
                    <a:pt x="87" y="141"/>
                  </a:cubicBezTo>
                  <a:cubicBezTo>
                    <a:pt x="88" y="145"/>
                    <a:pt x="92" y="149"/>
                    <a:pt x="98" y="146"/>
                  </a:cubicBezTo>
                  <a:cubicBezTo>
                    <a:pt x="98" y="144"/>
                    <a:pt x="98" y="142"/>
                    <a:pt x="100" y="141"/>
                  </a:cubicBezTo>
                  <a:cubicBezTo>
                    <a:pt x="111" y="139"/>
                    <a:pt x="103" y="159"/>
                    <a:pt x="109" y="162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Freeform 32"/>
            <p:cNvSpPr>
              <a:spLocks noEditPoints="1"/>
            </p:cNvSpPr>
            <p:nvPr/>
          </p:nvSpPr>
          <p:spPr bwMode="auto">
            <a:xfrm>
              <a:off x="5119688" y="1976438"/>
              <a:ext cx="1423987" cy="1047750"/>
            </a:xfrm>
            <a:custGeom>
              <a:avLst/>
              <a:gdLst>
                <a:gd name="T0" fmla="*/ 2147483647 w 159"/>
                <a:gd name="T1" fmla="*/ 2147483647 h 117"/>
                <a:gd name="T2" fmla="*/ 2147483647 w 159"/>
                <a:gd name="T3" fmla="*/ 2147483647 h 117"/>
                <a:gd name="T4" fmla="*/ 2147483647 w 159"/>
                <a:gd name="T5" fmla="*/ 2147483647 h 117"/>
                <a:gd name="T6" fmla="*/ 2147483647 w 159"/>
                <a:gd name="T7" fmla="*/ 2147483647 h 117"/>
                <a:gd name="T8" fmla="*/ 2147483647 w 159"/>
                <a:gd name="T9" fmla="*/ 2147483647 h 117"/>
                <a:gd name="T10" fmla="*/ 2147483647 w 159"/>
                <a:gd name="T11" fmla="*/ 2147483647 h 117"/>
                <a:gd name="T12" fmla="*/ 2147483647 w 159"/>
                <a:gd name="T13" fmla="*/ 2147483647 h 117"/>
                <a:gd name="T14" fmla="*/ 2147483647 w 159"/>
                <a:gd name="T15" fmla="*/ 2147483647 h 117"/>
                <a:gd name="T16" fmla="*/ 2147483647 w 159"/>
                <a:gd name="T17" fmla="*/ 0 h 117"/>
                <a:gd name="T18" fmla="*/ 2147483647 w 159"/>
                <a:gd name="T19" fmla="*/ 2147483647 h 117"/>
                <a:gd name="T20" fmla="*/ 2147483647 w 159"/>
                <a:gd name="T21" fmla="*/ 2147483647 h 117"/>
                <a:gd name="T22" fmla="*/ 2147483647 w 159"/>
                <a:gd name="T23" fmla="*/ 2147483647 h 117"/>
                <a:gd name="T24" fmla="*/ 2147483647 w 159"/>
                <a:gd name="T25" fmla="*/ 2147483647 h 117"/>
                <a:gd name="T26" fmla="*/ 2147483647 w 159"/>
                <a:gd name="T27" fmla="*/ 2147483647 h 117"/>
                <a:gd name="T28" fmla="*/ 2147483647 w 159"/>
                <a:gd name="T29" fmla="*/ 2147483647 h 117"/>
                <a:gd name="T30" fmla="*/ 2147483647 w 159"/>
                <a:gd name="T31" fmla="*/ 2147483647 h 117"/>
                <a:gd name="T32" fmla="*/ 2147483647 w 159"/>
                <a:gd name="T33" fmla="*/ 2147483647 h 117"/>
                <a:gd name="T34" fmla="*/ 2147483647 w 159"/>
                <a:gd name="T35" fmla="*/ 2147483647 h 117"/>
                <a:gd name="T36" fmla="*/ 2147483647 w 159"/>
                <a:gd name="T37" fmla="*/ 2147483647 h 117"/>
                <a:gd name="T38" fmla="*/ 2147483647 w 159"/>
                <a:gd name="T39" fmla="*/ 2147483647 h 117"/>
                <a:gd name="T40" fmla="*/ 2147483647 w 159"/>
                <a:gd name="T41" fmla="*/ 2147483647 h 117"/>
                <a:gd name="T42" fmla="*/ 2147483647 w 159"/>
                <a:gd name="T43" fmla="*/ 2147483647 h 117"/>
                <a:gd name="T44" fmla="*/ 2147483647 w 159"/>
                <a:gd name="T45" fmla="*/ 2147483647 h 117"/>
                <a:gd name="T46" fmla="*/ 2147483647 w 159"/>
                <a:gd name="T47" fmla="*/ 2147483647 h 117"/>
                <a:gd name="T48" fmla="*/ 2147483647 w 159"/>
                <a:gd name="T49" fmla="*/ 2147483647 h 117"/>
                <a:gd name="T50" fmla="*/ 2147483647 w 159"/>
                <a:gd name="T51" fmla="*/ 2147483647 h 117"/>
                <a:gd name="T52" fmla="*/ 2147483647 w 159"/>
                <a:gd name="T53" fmla="*/ 2147483647 h 117"/>
                <a:gd name="T54" fmla="*/ 2147483647 w 159"/>
                <a:gd name="T55" fmla="*/ 2147483647 h 117"/>
                <a:gd name="T56" fmla="*/ 2147483647 w 159"/>
                <a:gd name="T57" fmla="*/ 2147483647 h 117"/>
                <a:gd name="T58" fmla="*/ 2147483647 w 159"/>
                <a:gd name="T59" fmla="*/ 2147483647 h 117"/>
                <a:gd name="T60" fmla="*/ 2147483647 w 159"/>
                <a:gd name="T61" fmla="*/ 2147483647 h 117"/>
                <a:gd name="T62" fmla="*/ 2147483647 w 159"/>
                <a:gd name="T63" fmla="*/ 2147483647 h 117"/>
                <a:gd name="T64" fmla="*/ 2147483647 w 159"/>
                <a:gd name="T65" fmla="*/ 2147483647 h 117"/>
                <a:gd name="T66" fmla="*/ 2147483647 w 159"/>
                <a:gd name="T67" fmla="*/ 2147483647 h 117"/>
                <a:gd name="T68" fmla="*/ 2147483647 w 159"/>
                <a:gd name="T69" fmla="*/ 2147483647 h 117"/>
                <a:gd name="T70" fmla="*/ 2147483647 w 159"/>
                <a:gd name="T71" fmla="*/ 2147483647 h 117"/>
                <a:gd name="T72" fmla="*/ 2147483647 w 159"/>
                <a:gd name="T73" fmla="*/ 2147483647 h 117"/>
                <a:gd name="T74" fmla="*/ 2147483647 w 159"/>
                <a:gd name="T75" fmla="*/ 2147483647 h 117"/>
                <a:gd name="T76" fmla="*/ 0 w 159"/>
                <a:gd name="T77" fmla="*/ 2147483647 h 117"/>
                <a:gd name="T78" fmla="*/ 2147483647 w 159"/>
                <a:gd name="T79" fmla="*/ 2147483647 h 117"/>
                <a:gd name="T80" fmla="*/ 2147483647 w 159"/>
                <a:gd name="T81" fmla="*/ 2147483647 h 117"/>
                <a:gd name="T82" fmla="*/ 2147483647 w 159"/>
                <a:gd name="T83" fmla="*/ 2147483647 h 117"/>
                <a:gd name="T84" fmla="*/ 2147483647 w 159"/>
                <a:gd name="T85" fmla="*/ 2147483647 h 117"/>
                <a:gd name="T86" fmla="*/ 2147483647 w 159"/>
                <a:gd name="T87" fmla="*/ 2147483647 h 117"/>
                <a:gd name="T88" fmla="*/ 2147483647 w 159"/>
                <a:gd name="T89" fmla="*/ 2147483647 h 117"/>
                <a:gd name="T90" fmla="*/ 2147483647 w 159"/>
                <a:gd name="T91" fmla="*/ 2147483647 h 1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17"/>
                <a:gd name="T140" fmla="*/ 159 w 159"/>
                <a:gd name="T141" fmla="*/ 117 h 1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17">
                  <a:moveTo>
                    <a:pt x="59" y="42"/>
                  </a:moveTo>
                  <a:cubicBezTo>
                    <a:pt x="60" y="42"/>
                    <a:pt x="61" y="43"/>
                    <a:pt x="61" y="44"/>
                  </a:cubicBezTo>
                  <a:cubicBezTo>
                    <a:pt x="61" y="45"/>
                    <a:pt x="60" y="46"/>
                    <a:pt x="59" y="46"/>
                  </a:cubicBezTo>
                  <a:cubicBezTo>
                    <a:pt x="58" y="46"/>
                    <a:pt x="57" y="45"/>
                    <a:pt x="57" y="44"/>
                  </a:cubicBezTo>
                  <a:cubicBezTo>
                    <a:pt x="57" y="43"/>
                    <a:pt x="58" y="42"/>
                    <a:pt x="59" y="42"/>
                  </a:cubicBezTo>
                  <a:close/>
                  <a:moveTo>
                    <a:pt x="82" y="14"/>
                  </a:moveTo>
                  <a:cubicBezTo>
                    <a:pt x="86" y="11"/>
                    <a:pt x="92" y="7"/>
                    <a:pt x="97" y="6"/>
                  </a:cubicBezTo>
                  <a:cubicBezTo>
                    <a:pt x="106" y="8"/>
                    <a:pt x="130" y="12"/>
                    <a:pt x="138" y="4"/>
                  </a:cubicBezTo>
                  <a:cubicBezTo>
                    <a:pt x="140" y="3"/>
                    <a:pt x="141" y="2"/>
                    <a:pt x="143" y="0"/>
                  </a:cubicBezTo>
                  <a:cubicBezTo>
                    <a:pt x="143" y="1"/>
                    <a:pt x="143" y="2"/>
                    <a:pt x="143" y="3"/>
                  </a:cubicBezTo>
                  <a:cubicBezTo>
                    <a:pt x="148" y="4"/>
                    <a:pt x="159" y="4"/>
                    <a:pt x="150" y="10"/>
                  </a:cubicBezTo>
                  <a:cubicBezTo>
                    <a:pt x="142" y="19"/>
                    <a:pt x="124" y="17"/>
                    <a:pt x="124" y="34"/>
                  </a:cubicBezTo>
                  <a:cubicBezTo>
                    <a:pt x="126" y="38"/>
                    <a:pt x="131" y="39"/>
                    <a:pt x="134" y="44"/>
                  </a:cubicBezTo>
                  <a:cubicBezTo>
                    <a:pt x="138" y="48"/>
                    <a:pt x="137" y="57"/>
                    <a:pt x="136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29" y="66"/>
                    <a:pt x="128" y="62"/>
                    <a:pt x="129" y="71"/>
                  </a:cubicBezTo>
                  <a:cubicBezTo>
                    <a:pt x="125" y="81"/>
                    <a:pt x="122" y="67"/>
                    <a:pt x="116" y="78"/>
                  </a:cubicBezTo>
                  <a:cubicBezTo>
                    <a:pt x="114" y="78"/>
                    <a:pt x="113" y="78"/>
                    <a:pt x="113" y="78"/>
                  </a:cubicBezTo>
                  <a:cubicBezTo>
                    <a:pt x="111" y="79"/>
                    <a:pt x="109" y="80"/>
                    <a:pt x="109" y="83"/>
                  </a:cubicBezTo>
                  <a:cubicBezTo>
                    <a:pt x="104" y="83"/>
                    <a:pt x="102" y="81"/>
                    <a:pt x="101" y="86"/>
                  </a:cubicBezTo>
                  <a:cubicBezTo>
                    <a:pt x="105" y="92"/>
                    <a:pt x="113" y="95"/>
                    <a:pt x="113" y="103"/>
                  </a:cubicBezTo>
                  <a:cubicBezTo>
                    <a:pt x="103" y="107"/>
                    <a:pt x="94" y="102"/>
                    <a:pt x="88" y="95"/>
                  </a:cubicBezTo>
                  <a:cubicBezTo>
                    <a:pt x="85" y="95"/>
                    <a:pt x="85" y="95"/>
                    <a:pt x="83" y="97"/>
                  </a:cubicBezTo>
                  <a:cubicBezTo>
                    <a:pt x="83" y="101"/>
                    <a:pt x="87" y="108"/>
                    <a:pt x="79" y="112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78" y="111"/>
                    <a:pt x="72" y="107"/>
                    <a:pt x="72" y="106"/>
                  </a:cubicBezTo>
                  <a:cubicBezTo>
                    <a:pt x="68" y="106"/>
                    <a:pt x="67" y="106"/>
                    <a:pt x="64" y="109"/>
                  </a:cubicBezTo>
                  <a:cubicBezTo>
                    <a:pt x="64" y="109"/>
                    <a:pt x="64" y="109"/>
                    <a:pt x="64" y="110"/>
                  </a:cubicBezTo>
                  <a:cubicBezTo>
                    <a:pt x="64" y="113"/>
                    <a:pt x="64" y="115"/>
                    <a:pt x="65" y="117"/>
                  </a:cubicBezTo>
                  <a:cubicBezTo>
                    <a:pt x="58" y="112"/>
                    <a:pt x="55" y="114"/>
                    <a:pt x="52" y="106"/>
                  </a:cubicBezTo>
                  <a:cubicBezTo>
                    <a:pt x="52" y="103"/>
                    <a:pt x="52" y="103"/>
                    <a:pt x="52" y="102"/>
                  </a:cubicBezTo>
                  <a:cubicBezTo>
                    <a:pt x="48" y="101"/>
                    <a:pt x="45" y="102"/>
                    <a:pt x="42" y="102"/>
                  </a:cubicBezTo>
                  <a:cubicBezTo>
                    <a:pt x="42" y="106"/>
                    <a:pt x="42" y="109"/>
                    <a:pt x="38" y="111"/>
                  </a:cubicBezTo>
                  <a:cubicBezTo>
                    <a:pt x="37" y="110"/>
                    <a:pt x="35" y="110"/>
                    <a:pt x="34" y="110"/>
                  </a:cubicBezTo>
                  <a:cubicBezTo>
                    <a:pt x="32" y="104"/>
                    <a:pt x="28" y="105"/>
                    <a:pt x="26" y="101"/>
                  </a:cubicBezTo>
                  <a:cubicBezTo>
                    <a:pt x="24" y="92"/>
                    <a:pt x="13" y="89"/>
                    <a:pt x="11" y="83"/>
                  </a:cubicBezTo>
                  <a:cubicBezTo>
                    <a:pt x="11" y="77"/>
                    <a:pt x="20" y="77"/>
                    <a:pt x="24" y="75"/>
                  </a:cubicBezTo>
                  <a:cubicBezTo>
                    <a:pt x="24" y="70"/>
                    <a:pt x="15" y="66"/>
                    <a:pt x="12" y="65"/>
                  </a:cubicBezTo>
                  <a:cubicBezTo>
                    <a:pt x="7" y="65"/>
                    <a:pt x="2" y="65"/>
                    <a:pt x="0" y="61"/>
                  </a:cubicBezTo>
                  <a:cubicBezTo>
                    <a:pt x="1" y="59"/>
                    <a:pt x="15" y="54"/>
                    <a:pt x="19" y="49"/>
                  </a:cubicBezTo>
                  <a:cubicBezTo>
                    <a:pt x="30" y="43"/>
                    <a:pt x="33" y="52"/>
                    <a:pt x="44" y="50"/>
                  </a:cubicBezTo>
                  <a:cubicBezTo>
                    <a:pt x="49" y="48"/>
                    <a:pt x="53" y="51"/>
                    <a:pt x="54" y="44"/>
                  </a:cubicBezTo>
                  <a:cubicBezTo>
                    <a:pt x="58" y="39"/>
                    <a:pt x="61" y="40"/>
                    <a:pt x="66" y="38"/>
                  </a:cubicBezTo>
                  <a:cubicBezTo>
                    <a:pt x="66" y="37"/>
                    <a:pt x="66" y="36"/>
                    <a:pt x="67" y="35"/>
                  </a:cubicBezTo>
                  <a:cubicBezTo>
                    <a:pt x="75" y="30"/>
                    <a:pt x="92" y="33"/>
                    <a:pt x="84" y="17"/>
                  </a:cubicBezTo>
                  <a:lnTo>
                    <a:pt x="82" y="14"/>
                  </a:ln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Freeform 33"/>
            <p:cNvSpPr>
              <a:spLocks noEditPoints="1"/>
            </p:cNvSpPr>
            <p:nvPr/>
          </p:nvSpPr>
          <p:spPr bwMode="auto">
            <a:xfrm>
              <a:off x="4457700" y="2522538"/>
              <a:ext cx="1254125" cy="850900"/>
            </a:xfrm>
            <a:custGeom>
              <a:avLst/>
              <a:gdLst>
                <a:gd name="T0" fmla="*/ 2147483647 w 140"/>
                <a:gd name="T1" fmla="*/ 2147483647 h 95"/>
                <a:gd name="T2" fmla="*/ 2147483647 w 140"/>
                <a:gd name="T3" fmla="*/ 2147483647 h 95"/>
                <a:gd name="T4" fmla="*/ 2147483647 w 140"/>
                <a:gd name="T5" fmla="*/ 2147483647 h 95"/>
                <a:gd name="T6" fmla="*/ 2147483647 w 140"/>
                <a:gd name="T7" fmla="*/ 2147483647 h 95"/>
                <a:gd name="T8" fmla="*/ 2147483647 w 140"/>
                <a:gd name="T9" fmla="*/ 2147483647 h 95"/>
                <a:gd name="T10" fmla="*/ 2147483647 w 140"/>
                <a:gd name="T11" fmla="*/ 2147483647 h 95"/>
                <a:gd name="T12" fmla="*/ 2147483647 w 140"/>
                <a:gd name="T13" fmla="*/ 2147483647 h 95"/>
                <a:gd name="T14" fmla="*/ 2147483647 w 140"/>
                <a:gd name="T15" fmla="*/ 2147483647 h 95"/>
                <a:gd name="T16" fmla="*/ 2147483647 w 140"/>
                <a:gd name="T17" fmla="*/ 2147483647 h 95"/>
                <a:gd name="T18" fmla="*/ 2147483647 w 140"/>
                <a:gd name="T19" fmla="*/ 2147483647 h 95"/>
                <a:gd name="T20" fmla="*/ 2147483647 w 140"/>
                <a:gd name="T21" fmla="*/ 2147483647 h 95"/>
                <a:gd name="T22" fmla="*/ 2147483647 w 140"/>
                <a:gd name="T23" fmla="*/ 2147483647 h 95"/>
                <a:gd name="T24" fmla="*/ 2147483647 w 140"/>
                <a:gd name="T25" fmla="*/ 2147483647 h 95"/>
                <a:gd name="T26" fmla="*/ 2147483647 w 140"/>
                <a:gd name="T27" fmla="*/ 2147483647 h 95"/>
                <a:gd name="T28" fmla="*/ 2147483647 w 140"/>
                <a:gd name="T29" fmla="*/ 2147483647 h 95"/>
                <a:gd name="T30" fmla="*/ 2147483647 w 140"/>
                <a:gd name="T31" fmla="*/ 2147483647 h 95"/>
                <a:gd name="T32" fmla="*/ 2147483647 w 140"/>
                <a:gd name="T33" fmla="*/ 2147483647 h 95"/>
                <a:gd name="T34" fmla="*/ 2147483647 w 140"/>
                <a:gd name="T35" fmla="*/ 2147483647 h 95"/>
                <a:gd name="T36" fmla="*/ 2147483647 w 140"/>
                <a:gd name="T37" fmla="*/ 2147483647 h 95"/>
                <a:gd name="T38" fmla="*/ 2147483647 w 140"/>
                <a:gd name="T39" fmla="*/ 2147483647 h 95"/>
                <a:gd name="T40" fmla="*/ 2147483647 w 140"/>
                <a:gd name="T41" fmla="*/ 2147483647 h 95"/>
                <a:gd name="T42" fmla="*/ 2147483647 w 140"/>
                <a:gd name="T43" fmla="*/ 2147483647 h 95"/>
                <a:gd name="T44" fmla="*/ 2147483647 w 140"/>
                <a:gd name="T45" fmla="*/ 2147483647 h 95"/>
                <a:gd name="T46" fmla="*/ 2147483647 w 140"/>
                <a:gd name="T47" fmla="*/ 2147483647 h 95"/>
                <a:gd name="T48" fmla="*/ 2147483647 w 140"/>
                <a:gd name="T49" fmla="*/ 2147483647 h 95"/>
                <a:gd name="T50" fmla="*/ 2147483647 w 140"/>
                <a:gd name="T51" fmla="*/ 2147483647 h 95"/>
                <a:gd name="T52" fmla="*/ 2147483647 w 140"/>
                <a:gd name="T53" fmla="*/ 2147483647 h 95"/>
                <a:gd name="T54" fmla="*/ 2147483647 w 140"/>
                <a:gd name="T55" fmla="*/ 2147483647 h 95"/>
                <a:gd name="T56" fmla="*/ 2147483647 w 140"/>
                <a:gd name="T57" fmla="*/ 2147483647 h 95"/>
                <a:gd name="T58" fmla="*/ 2147483647 w 140"/>
                <a:gd name="T59" fmla="*/ 2147483647 h 95"/>
                <a:gd name="T60" fmla="*/ 2147483647 w 140"/>
                <a:gd name="T61" fmla="*/ 2147483647 h 95"/>
                <a:gd name="T62" fmla="*/ 2147483647 w 140"/>
                <a:gd name="T63" fmla="*/ 2147483647 h 95"/>
                <a:gd name="T64" fmla="*/ 2147483647 w 140"/>
                <a:gd name="T65" fmla="*/ 2147483647 h 95"/>
                <a:gd name="T66" fmla="*/ 2147483647 w 140"/>
                <a:gd name="T67" fmla="*/ 2147483647 h 95"/>
                <a:gd name="T68" fmla="*/ 2147483647 w 140"/>
                <a:gd name="T69" fmla="*/ 0 h 95"/>
                <a:gd name="T70" fmla="*/ 2147483647 w 140"/>
                <a:gd name="T71" fmla="*/ 2147483647 h 95"/>
                <a:gd name="T72" fmla="*/ 2147483647 w 140"/>
                <a:gd name="T73" fmla="*/ 2147483647 h 95"/>
                <a:gd name="T74" fmla="*/ 2147483647 w 140"/>
                <a:gd name="T75" fmla="*/ 2147483647 h 95"/>
                <a:gd name="T76" fmla="*/ 2147483647 w 140"/>
                <a:gd name="T77" fmla="*/ 2147483647 h 95"/>
                <a:gd name="T78" fmla="*/ 2147483647 w 140"/>
                <a:gd name="T79" fmla="*/ 2147483647 h 95"/>
                <a:gd name="T80" fmla="*/ 2147483647 w 140"/>
                <a:gd name="T81" fmla="*/ 2147483647 h 95"/>
                <a:gd name="T82" fmla="*/ 2147483647 w 140"/>
                <a:gd name="T83" fmla="*/ 2147483647 h 95"/>
                <a:gd name="T84" fmla="*/ 2147483647 w 140"/>
                <a:gd name="T85" fmla="*/ 2147483647 h 95"/>
                <a:gd name="T86" fmla="*/ 2147483647 w 140"/>
                <a:gd name="T87" fmla="*/ 2147483647 h 95"/>
                <a:gd name="T88" fmla="*/ 2147483647 w 140"/>
                <a:gd name="T89" fmla="*/ 2147483647 h 95"/>
                <a:gd name="T90" fmla="*/ 2147483647 w 140"/>
                <a:gd name="T91" fmla="*/ 2147483647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"/>
                <a:gd name="T139" fmla="*/ 0 h 95"/>
                <a:gd name="T140" fmla="*/ 140 w 140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" h="95">
                  <a:moveTo>
                    <a:pt x="20" y="40"/>
                  </a:moveTo>
                  <a:cubicBezTo>
                    <a:pt x="21" y="40"/>
                    <a:pt x="22" y="40"/>
                    <a:pt x="22" y="41"/>
                  </a:cubicBezTo>
                  <a:cubicBezTo>
                    <a:pt x="22" y="43"/>
                    <a:pt x="21" y="43"/>
                    <a:pt x="20" y="43"/>
                  </a:cubicBezTo>
                  <a:cubicBezTo>
                    <a:pt x="19" y="43"/>
                    <a:pt x="18" y="43"/>
                    <a:pt x="18" y="41"/>
                  </a:cubicBezTo>
                  <a:cubicBezTo>
                    <a:pt x="18" y="40"/>
                    <a:pt x="19" y="40"/>
                    <a:pt x="20" y="40"/>
                  </a:cubicBezTo>
                  <a:close/>
                  <a:moveTo>
                    <a:pt x="26" y="76"/>
                  </a:moveTo>
                  <a:cubicBezTo>
                    <a:pt x="33" y="76"/>
                    <a:pt x="40" y="76"/>
                    <a:pt x="48" y="76"/>
                  </a:cubicBezTo>
                  <a:cubicBezTo>
                    <a:pt x="50" y="76"/>
                    <a:pt x="52" y="77"/>
                    <a:pt x="55" y="77"/>
                  </a:cubicBezTo>
                  <a:cubicBezTo>
                    <a:pt x="56" y="77"/>
                    <a:pt x="56" y="77"/>
                    <a:pt x="60" y="77"/>
                  </a:cubicBezTo>
                  <a:cubicBezTo>
                    <a:pt x="60" y="79"/>
                    <a:pt x="61" y="80"/>
                    <a:pt x="61" y="81"/>
                  </a:cubicBezTo>
                  <a:cubicBezTo>
                    <a:pt x="60" y="82"/>
                    <a:pt x="60" y="82"/>
                    <a:pt x="59" y="83"/>
                  </a:cubicBezTo>
                  <a:cubicBezTo>
                    <a:pt x="59" y="84"/>
                    <a:pt x="58" y="86"/>
                    <a:pt x="59" y="87"/>
                  </a:cubicBezTo>
                  <a:cubicBezTo>
                    <a:pt x="60" y="87"/>
                    <a:pt x="61" y="86"/>
                    <a:pt x="62" y="88"/>
                  </a:cubicBezTo>
                  <a:cubicBezTo>
                    <a:pt x="63" y="88"/>
                    <a:pt x="64" y="88"/>
                    <a:pt x="65" y="88"/>
                  </a:cubicBezTo>
                  <a:cubicBezTo>
                    <a:pt x="67" y="88"/>
                    <a:pt x="69" y="87"/>
                    <a:pt x="71" y="88"/>
                  </a:cubicBezTo>
                  <a:cubicBezTo>
                    <a:pt x="73" y="88"/>
                    <a:pt x="74" y="89"/>
                    <a:pt x="75" y="91"/>
                  </a:cubicBezTo>
                  <a:cubicBezTo>
                    <a:pt x="77" y="91"/>
                    <a:pt x="81" y="91"/>
                    <a:pt x="83" y="94"/>
                  </a:cubicBezTo>
                  <a:cubicBezTo>
                    <a:pt x="86" y="94"/>
                    <a:pt x="89" y="93"/>
                    <a:pt x="92" y="95"/>
                  </a:cubicBezTo>
                  <a:cubicBezTo>
                    <a:pt x="100" y="93"/>
                    <a:pt x="94" y="83"/>
                    <a:pt x="99" y="83"/>
                  </a:cubicBezTo>
                  <a:cubicBezTo>
                    <a:pt x="101" y="84"/>
                    <a:pt x="115" y="77"/>
                    <a:pt x="116" y="74"/>
                  </a:cubicBezTo>
                  <a:cubicBezTo>
                    <a:pt x="117" y="71"/>
                    <a:pt x="117" y="68"/>
                    <a:pt x="117" y="65"/>
                  </a:cubicBezTo>
                  <a:cubicBezTo>
                    <a:pt x="119" y="65"/>
                    <a:pt x="127" y="65"/>
                    <a:pt x="128" y="66"/>
                  </a:cubicBezTo>
                  <a:cubicBezTo>
                    <a:pt x="130" y="71"/>
                    <a:pt x="139" y="69"/>
                    <a:pt x="140" y="63"/>
                  </a:cubicBezTo>
                  <a:cubicBezTo>
                    <a:pt x="139" y="61"/>
                    <a:pt x="139" y="58"/>
                    <a:pt x="139" y="56"/>
                  </a:cubicBezTo>
                  <a:cubicBezTo>
                    <a:pt x="132" y="51"/>
                    <a:pt x="129" y="53"/>
                    <a:pt x="126" y="45"/>
                  </a:cubicBezTo>
                  <a:cubicBezTo>
                    <a:pt x="126" y="42"/>
                    <a:pt x="126" y="42"/>
                    <a:pt x="126" y="41"/>
                  </a:cubicBezTo>
                  <a:cubicBezTo>
                    <a:pt x="122" y="40"/>
                    <a:pt x="119" y="41"/>
                    <a:pt x="116" y="41"/>
                  </a:cubicBezTo>
                  <a:cubicBezTo>
                    <a:pt x="116" y="45"/>
                    <a:pt x="116" y="48"/>
                    <a:pt x="112" y="50"/>
                  </a:cubicBezTo>
                  <a:cubicBezTo>
                    <a:pt x="111" y="49"/>
                    <a:pt x="109" y="49"/>
                    <a:pt x="108" y="49"/>
                  </a:cubicBezTo>
                  <a:cubicBezTo>
                    <a:pt x="106" y="43"/>
                    <a:pt x="102" y="44"/>
                    <a:pt x="100" y="40"/>
                  </a:cubicBezTo>
                  <a:cubicBezTo>
                    <a:pt x="98" y="31"/>
                    <a:pt x="87" y="28"/>
                    <a:pt x="85" y="22"/>
                  </a:cubicBezTo>
                  <a:cubicBezTo>
                    <a:pt x="85" y="16"/>
                    <a:pt x="94" y="16"/>
                    <a:pt x="98" y="14"/>
                  </a:cubicBezTo>
                  <a:cubicBezTo>
                    <a:pt x="98" y="9"/>
                    <a:pt x="89" y="5"/>
                    <a:pt x="86" y="4"/>
                  </a:cubicBezTo>
                  <a:cubicBezTo>
                    <a:pt x="81" y="4"/>
                    <a:pt x="76" y="4"/>
                    <a:pt x="74" y="0"/>
                  </a:cubicBezTo>
                  <a:cubicBezTo>
                    <a:pt x="64" y="1"/>
                    <a:pt x="34" y="25"/>
                    <a:pt x="26" y="33"/>
                  </a:cubicBezTo>
                  <a:cubicBezTo>
                    <a:pt x="25" y="35"/>
                    <a:pt x="22" y="36"/>
                    <a:pt x="20" y="38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9"/>
                    <a:pt x="17" y="39"/>
                    <a:pt x="16" y="39"/>
                  </a:cubicBezTo>
                  <a:cubicBezTo>
                    <a:pt x="14" y="43"/>
                    <a:pt x="12" y="46"/>
                    <a:pt x="9" y="50"/>
                  </a:cubicBezTo>
                  <a:cubicBezTo>
                    <a:pt x="8" y="52"/>
                    <a:pt x="5" y="54"/>
                    <a:pt x="3" y="56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2" y="61"/>
                    <a:pt x="0" y="67"/>
                    <a:pt x="7" y="71"/>
                  </a:cubicBezTo>
                  <a:cubicBezTo>
                    <a:pt x="9" y="70"/>
                    <a:pt x="27" y="54"/>
                    <a:pt x="30" y="64"/>
                  </a:cubicBezTo>
                  <a:cubicBezTo>
                    <a:pt x="26" y="70"/>
                    <a:pt x="26" y="67"/>
                    <a:pt x="26" y="75"/>
                  </a:cubicBezTo>
                  <a:lnTo>
                    <a:pt x="26" y="76"/>
                  </a:ln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Freeform 34"/>
            <p:cNvSpPr>
              <a:spLocks noEditPoints="1"/>
            </p:cNvSpPr>
            <p:nvPr/>
          </p:nvSpPr>
          <p:spPr bwMode="auto">
            <a:xfrm>
              <a:off x="3741738" y="2978150"/>
              <a:ext cx="984250" cy="1182688"/>
            </a:xfrm>
            <a:custGeom>
              <a:avLst/>
              <a:gdLst>
                <a:gd name="T0" fmla="*/ 2147483647 w 110"/>
                <a:gd name="T1" fmla="*/ 2147483647 h 132"/>
                <a:gd name="T2" fmla="*/ 2147483647 w 110"/>
                <a:gd name="T3" fmla="*/ 2147483647 h 132"/>
                <a:gd name="T4" fmla="*/ 2147483647 w 110"/>
                <a:gd name="T5" fmla="*/ 2147483647 h 132"/>
                <a:gd name="T6" fmla="*/ 2147483647 w 110"/>
                <a:gd name="T7" fmla="*/ 2147483647 h 132"/>
                <a:gd name="T8" fmla="*/ 2147483647 w 110"/>
                <a:gd name="T9" fmla="*/ 2147483647 h 132"/>
                <a:gd name="T10" fmla="*/ 2147483647 w 110"/>
                <a:gd name="T11" fmla="*/ 2147483647 h 132"/>
                <a:gd name="T12" fmla="*/ 2147483647 w 110"/>
                <a:gd name="T13" fmla="*/ 2147483647 h 132"/>
                <a:gd name="T14" fmla="*/ 2147483647 w 110"/>
                <a:gd name="T15" fmla="*/ 2147483647 h 132"/>
                <a:gd name="T16" fmla="*/ 2147483647 w 110"/>
                <a:gd name="T17" fmla="*/ 2147483647 h 132"/>
                <a:gd name="T18" fmla="*/ 2147483647 w 110"/>
                <a:gd name="T19" fmla="*/ 2147483647 h 132"/>
                <a:gd name="T20" fmla="*/ 2147483647 w 110"/>
                <a:gd name="T21" fmla="*/ 2147483647 h 132"/>
                <a:gd name="T22" fmla="*/ 2147483647 w 110"/>
                <a:gd name="T23" fmla="*/ 2147483647 h 132"/>
                <a:gd name="T24" fmla="*/ 2147483647 w 110"/>
                <a:gd name="T25" fmla="*/ 2147483647 h 132"/>
                <a:gd name="T26" fmla="*/ 2147483647 w 110"/>
                <a:gd name="T27" fmla="*/ 2147483647 h 132"/>
                <a:gd name="T28" fmla="*/ 2147483647 w 110"/>
                <a:gd name="T29" fmla="*/ 2147483647 h 132"/>
                <a:gd name="T30" fmla="*/ 2147483647 w 110"/>
                <a:gd name="T31" fmla="*/ 2147483647 h 132"/>
                <a:gd name="T32" fmla="*/ 2147483647 w 110"/>
                <a:gd name="T33" fmla="*/ 2147483647 h 132"/>
                <a:gd name="T34" fmla="*/ 2147483647 w 110"/>
                <a:gd name="T35" fmla="*/ 2147483647 h 132"/>
                <a:gd name="T36" fmla="*/ 2147483647 w 110"/>
                <a:gd name="T37" fmla="*/ 2147483647 h 132"/>
                <a:gd name="T38" fmla="*/ 2147483647 w 110"/>
                <a:gd name="T39" fmla="*/ 2147483647 h 132"/>
                <a:gd name="T40" fmla="*/ 2147483647 w 110"/>
                <a:gd name="T41" fmla="*/ 2147483647 h 132"/>
                <a:gd name="T42" fmla="*/ 2147483647 w 110"/>
                <a:gd name="T43" fmla="*/ 2147483647 h 132"/>
                <a:gd name="T44" fmla="*/ 2147483647 w 110"/>
                <a:gd name="T45" fmla="*/ 2147483647 h 132"/>
                <a:gd name="T46" fmla="*/ 2147483647 w 110"/>
                <a:gd name="T47" fmla="*/ 2147483647 h 132"/>
                <a:gd name="T48" fmla="*/ 2147483647 w 110"/>
                <a:gd name="T49" fmla="*/ 2147483647 h 132"/>
                <a:gd name="T50" fmla="*/ 2147483647 w 110"/>
                <a:gd name="T51" fmla="*/ 2147483647 h 132"/>
                <a:gd name="T52" fmla="*/ 2147483647 w 110"/>
                <a:gd name="T53" fmla="*/ 2147483647 h 132"/>
                <a:gd name="T54" fmla="*/ 2147483647 w 110"/>
                <a:gd name="T55" fmla="*/ 2147483647 h 132"/>
                <a:gd name="T56" fmla="*/ 2147483647 w 110"/>
                <a:gd name="T57" fmla="*/ 0 h 132"/>
                <a:gd name="T58" fmla="*/ 2147483647 w 110"/>
                <a:gd name="T59" fmla="*/ 2147483647 h 132"/>
                <a:gd name="T60" fmla="*/ 2147483647 w 110"/>
                <a:gd name="T61" fmla="*/ 2147483647 h 132"/>
                <a:gd name="T62" fmla="*/ 2147483647 w 110"/>
                <a:gd name="T63" fmla="*/ 2147483647 h 132"/>
                <a:gd name="T64" fmla="*/ 2147483647 w 110"/>
                <a:gd name="T65" fmla="*/ 2147483647 h 132"/>
                <a:gd name="T66" fmla="*/ 2147483647 w 110"/>
                <a:gd name="T67" fmla="*/ 2147483647 h 132"/>
                <a:gd name="T68" fmla="*/ 2147483647 w 110"/>
                <a:gd name="T69" fmla="*/ 2147483647 h 132"/>
                <a:gd name="T70" fmla="*/ 2147483647 w 110"/>
                <a:gd name="T71" fmla="*/ 2147483647 h 132"/>
                <a:gd name="T72" fmla="*/ 2147483647 w 110"/>
                <a:gd name="T73" fmla="*/ 2147483647 h 132"/>
                <a:gd name="T74" fmla="*/ 2147483647 w 110"/>
                <a:gd name="T75" fmla="*/ 2147483647 h 132"/>
                <a:gd name="T76" fmla="*/ 2147483647 w 110"/>
                <a:gd name="T77" fmla="*/ 2147483647 h 132"/>
                <a:gd name="T78" fmla="*/ 2147483647 w 110"/>
                <a:gd name="T79" fmla="*/ 2147483647 h 132"/>
                <a:gd name="T80" fmla="*/ 2147483647 w 110"/>
                <a:gd name="T81" fmla="*/ 2147483647 h 132"/>
                <a:gd name="T82" fmla="*/ 2147483647 w 110"/>
                <a:gd name="T83" fmla="*/ 2147483647 h 132"/>
                <a:gd name="T84" fmla="*/ 2147483647 w 110"/>
                <a:gd name="T85" fmla="*/ 2147483647 h 132"/>
                <a:gd name="T86" fmla="*/ 2147483647 w 110"/>
                <a:gd name="T87" fmla="*/ 2147483647 h 132"/>
                <a:gd name="T88" fmla="*/ 2147483647 w 110"/>
                <a:gd name="T89" fmla="*/ 2147483647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0"/>
                <a:gd name="T136" fmla="*/ 0 h 132"/>
                <a:gd name="T137" fmla="*/ 110 w 110"/>
                <a:gd name="T138" fmla="*/ 132 h 1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0" h="132">
                  <a:moveTo>
                    <a:pt x="44" y="100"/>
                  </a:moveTo>
                  <a:cubicBezTo>
                    <a:pt x="46" y="98"/>
                    <a:pt x="48" y="96"/>
                    <a:pt x="52" y="98"/>
                  </a:cubicBezTo>
                  <a:cubicBezTo>
                    <a:pt x="52" y="102"/>
                    <a:pt x="47" y="104"/>
                    <a:pt x="47" y="108"/>
                  </a:cubicBezTo>
                  <a:cubicBezTo>
                    <a:pt x="48" y="109"/>
                    <a:pt x="49" y="109"/>
                    <a:pt x="51" y="110"/>
                  </a:cubicBezTo>
                  <a:cubicBezTo>
                    <a:pt x="52" y="109"/>
                    <a:pt x="53" y="108"/>
                    <a:pt x="53" y="107"/>
                  </a:cubicBezTo>
                  <a:cubicBezTo>
                    <a:pt x="54" y="107"/>
                    <a:pt x="57" y="106"/>
                    <a:pt x="58" y="107"/>
                  </a:cubicBezTo>
                  <a:cubicBezTo>
                    <a:pt x="58" y="110"/>
                    <a:pt x="53" y="112"/>
                    <a:pt x="51" y="115"/>
                  </a:cubicBezTo>
                  <a:cubicBezTo>
                    <a:pt x="47" y="118"/>
                    <a:pt x="48" y="119"/>
                    <a:pt x="49" y="122"/>
                  </a:cubicBezTo>
                  <a:cubicBezTo>
                    <a:pt x="51" y="130"/>
                    <a:pt x="59" y="131"/>
                    <a:pt x="67" y="132"/>
                  </a:cubicBezTo>
                  <a:cubicBezTo>
                    <a:pt x="67" y="132"/>
                    <a:pt x="69" y="132"/>
                    <a:pt x="69" y="132"/>
                  </a:cubicBezTo>
                  <a:cubicBezTo>
                    <a:pt x="81" y="132"/>
                    <a:pt x="82" y="132"/>
                    <a:pt x="85" y="131"/>
                  </a:cubicBezTo>
                  <a:cubicBezTo>
                    <a:pt x="85" y="129"/>
                    <a:pt x="85" y="127"/>
                    <a:pt x="84" y="125"/>
                  </a:cubicBezTo>
                  <a:cubicBezTo>
                    <a:pt x="84" y="122"/>
                    <a:pt x="83" y="118"/>
                    <a:pt x="83" y="116"/>
                  </a:cubicBezTo>
                  <a:cubicBezTo>
                    <a:pt x="83" y="106"/>
                    <a:pt x="86" y="98"/>
                    <a:pt x="90" y="90"/>
                  </a:cubicBezTo>
                  <a:cubicBezTo>
                    <a:pt x="92" y="82"/>
                    <a:pt x="92" y="78"/>
                    <a:pt x="91" y="71"/>
                  </a:cubicBezTo>
                  <a:cubicBezTo>
                    <a:pt x="91" y="69"/>
                    <a:pt x="91" y="68"/>
                    <a:pt x="91" y="67"/>
                  </a:cubicBezTo>
                  <a:cubicBezTo>
                    <a:pt x="90" y="60"/>
                    <a:pt x="89" y="58"/>
                    <a:pt x="95" y="55"/>
                  </a:cubicBezTo>
                  <a:cubicBezTo>
                    <a:pt x="95" y="55"/>
                    <a:pt x="95" y="54"/>
                    <a:pt x="95" y="54"/>
                  </a:cubicBezTo>
                  <a:cubicBezTo>
                    <a:pt x="92" y="53"/>
                    <a:pt x="92" y="51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91" y="49"/>
                    <a:pt x="91" y="49"/>
                  </a:cubicBezTo>
                  <a:cubicBezTo>
                    <a:pt x="92" y="48"/>
                    <a:pt x="92" y="48"/>
                    <a:pt x="93" y="47"/>
                  </a:cubicBezTo>
                  <a:cubicBezTo>
                    <a:pt x="93" y="47"/>
                    <a:pt x="94" y="47"/>
                    <a:pt x="95" y="47"/>
                  </a:cubicBezTo>
                  <a:cubicBezTo>
                    <a:pt x="96" y="45"/>
                    <a:pt x="95" y="43"/>
                    <a:pt x="95" y="41"/>
                  </a:cubicBezTo>
                  <a:cubicBezTo>
                    <a:pt x="92" y="31"/>
                    <a:pt x="96" y="26"/>
                    <a:pt x="106" y="24"/>
                  </a:cubicBezTo>
                  <a:cubicBezTo>
                    <a:pt x="106" y="16"/>
                    <a:pt x="106" y="19"/>
                    <a:pt x="110" y="13"/>
                  </a:cubicBezTo>
                  <a:cubicBezTo>
                    <a:pt x="107" y="3"/>
                    <a:pt x="89" y="19"/>
                    <a:pt x="87" y="20"/>
                  </a:cubicBezTo>
                  <a:cubicBezTo>
                    <a:pt x="78" y="15"/>
                    <a:pt x="85" y="6"/>
                    <a:pt x="77" y="2"/>
                  </a:cubicBezTo>
                  <a:cubicBezTo>
                    <a:pt x="75" y="0"/>
                    <a:pt x="76" y="0"/>
                    <a:pt x="74" y="0"/>
                  </a:cubicBezTo>
                  <a:cubicBezTo>
                    <a:pt x="67" y="0"/>
                    <a:pt x="70" y="5"/>
                    <a:pt x="67" y="10"/>
                  </a:cubicBezTo>
                  <a:cubicBezTo>
                    <a:pt x="59" y="15"/>
                    <a:pt x="50" y="20"/>
                    <a:pt x="41" y="25"/>
                  </a:cubicBezTo>
                  <a:cubicBezTo>
                    <a:pt x="39" y="28"/>
                    <a:pt x="34" y="34"/>
                    <a:pt x="31" y="35"/>
                  </a:cubicBezTo>
                  <a:cubicBezTo>
                    <a:pt x="30" y="35"/>
                    <a:pt x="30" y="35"/>
                    <a:pt x="29" y="35"/>
                  </a:cubicBezTo>
                  <a:cubicBezTo>
                    <a:pt x="23" y="35"/>
                    <a:pt x="21" y="40"/>
                    <a:pt x="18" y="43"/>
                  </a:cubicBezTo>
                  <a:cubicBezTo>
                    <a:pt x="12" y="49"/>
                    <a:pt x="12" y="53"/>
                    <a:pt x="12" y="61"/>
                  </a:cubicBezTo>
                  <a:cubicBezTo>
                    <a:pt x="10" y="66"/>
                    <a:pt x="7" y="69"/>
                    <a:pt x="6" y="74"/>
                  </a:cubicBezTo>
                  <a:cubicBezTo>
                    <a:pt x="0" y="85"/>
                    <a:pt x="3" y="98"/>
                    <a:pt x="16" y="103"/>
                  </a:cubicBezTo>
                  <a:cubicBezTo>
                    <a:pt x="17" y="103"/>
                    <a:pt x="18" y="103"/>
                    <a:pt x="19" y="103"/>
                  </a:cubicBezTo>
                  <a:cubicBezTo>
                    <a:pt x="22" y="103"/>
                    <a:pt x="25" y="104"/>
                    <a:pt x="28" y="104"/>
                  </a:cubicBezTo>
                  <a:cubicBezTo>
                    <a:pt x="32" y="104"/>
                    <a:pt x="40" y="103"/>
                    <a:pt x="44" y="100"/>
                  </a:cubicBezTo>
                  <a:close/>
                  <a:moveTo>
                    <a:pt x="28" y="37"/>
                  </a:moveTo>
                  <a:cubicBezTo>
                    <a:pt x="29" y="37"/>
                    <a:pt x="30" y="37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7" y="40"/>
                    <a:pt x="26" y="39"/>
                    <a:pt x="26" y="38"/>
                  </a:cubicBezTo>
                  <a:cubicBezTo>
                    <a:pt x="26" y="37"/>
                    <a:pt x="27" y="37"/>
                    <a:pt x="28" y="37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Freeform 35"/>
            <p:cNvSpPr>
              <a:spLocks noEditPoints="1"/>
            </p:cNvSpPr>
            <p:nvPr/>
          </p:nvSpPr>
          <p:spPr bwMode="auto">
            <a:xfrm>
              <a:off x="3849688" y="3838575"/>
              <a:ext cx="706437" cy="1046163"/>
            </a:xfrm>
            <a:custGeom>
              <a:avLst/>
              <a:gdLst>
                <a:gd name="T0" fmla="*/ 2147483647 w 79"/>
                <a:gd name="T1" fmla="*/ 2147483647 h 117"/>
                <a:gd name="T2" fmla="*/ 2147483647 w 79"/>
                <a:gd name="T3" fmla="*/ 2147483647 h 117"/>
                <a:gd name="T4" fmla="*/ 2147483647 w 79"/>
                <a:gd name="T5" fmla="*/ 2147483647 h 117"/>
                <a:gd name="T6" fmla="*/ 2147483647 w 79"/>
                <a:gd name="T7" fmla="*/ 2147483647 h 117"/>
                <a:gd name="T8" fmla="*/ 2147483647 w 79"/>
                <a:gd name="T9" fmla="*/ 2147483647 h 117"/>
                <a:gd name="T10" fmla="*/ 2147483647 w 79"/>
                <a:gd name="T11" fmla="*/ 2147483647 h 117"/>
                <a:gd name="T12" fmla="*/ 2147483647 w 79"/>
                <a:gd name="T13" fmla="*/ 2147483647 h 117"/>
                <a:gd name="T14" fmla="*/ 2147483647 w 79"/>
                <a:gd name="T15" fmla="*/ 2147483647 h 117"/>
                <a:gd name="T16" fmla="*/ 2147483647 w 79"/>
                <a:gd name="T17" fmla="*/ 2147483647 h 117"/>
                <a:gd name="T18" fmla="*/ 2147483647 w 79"/>
                <a:gd name="T19" fmla="*/ 2147483647 h 117"/>
                <a:gd name="T20" fmla="*/ 2147483647 w 79"/>
                <a:gd name="T21" fmla="*/ 2147483647 h 117"/>
                <a:gd name="T22" fmla="*/ 2147483647 w 79"/>
                <a:gd name="T23" fmla="*/ 2147483647 h 117"/>
                <a:gd name="T24" fmla="*/ 2147483647 w 79"/>
                <a:gd name="T25" fmla="*/ 2147483647 h 117"/>
                <a:gd name="T26" fmla="*/ 2147483647 w 79"/>
                <a:gd name="T27" fmla="*/ 2147483647 h 117"/>
                <a:gd name="T28" fmla="*/ 2147483647 w 79"/>
                <a:gd name="T29" fmla="*/ 2147483647 h 117"/>
                <a:gd name="T30" fmla="*/ 2147483647 w 79"/>
                <a:gd name="T31" fmla="*/ 2147483647 h 117"/>
                <a:gd name="T32" fmla="*/ 2147483647 w 79"/>
                <a:gd name="T33" fmla="*/ 2147483647 h 117"/>
                <a:gd name="T34" fmla="*/ 2147483647 w 79"/>
                <a:gd name="T35" fmla="*/ 2147483647 h 117"/>
                <a:gd name="T36" fmla="*/ 2147483647 w 79"/>
                <a:gd name="T37" fmla="*/ 2147483647 h 117"/>
                <a:gd name="T38" fmla="*/ 2147483647 w 79"/>
                <a:gd name="T39" fmla="*/ 2147483647 h 117"/>
                <a:gd name="T40" fmla="*/ 2147483647 w 79"/>
                <a:gd name="T41" fmla="*/ 2147483647 h 117"/>
                <a:gd name="T42" fmla="*/ 2147483647 w 79"/>
                <a:gd name="T43" fmla="*/ 2147483647 h 117"/>
                <a:gd name="T44" fmla="*/ 2147483647 w 79"/>
                <a:gd name="T45" fmla="*/ 2147483647 h 117"/>
                <a:gd name="T46" fmla="*/ 2147483647 w 79"/>
                <a:gd name="T47" fmla="*/ 2147483647 h 117"/>
                <a:gd name="T48" fmla="*/ 2147483647 w 79"/>
                <a:gd name="T49" fmla="*/ 2147483647 h 117"/>
                <a:gd name="T50" fmla="*/ 2147483647 w 79"/>
                <a:gd name="T51" fmla="*/ 2147483647 h 117"/>
                <a:gd name="T52" fmla="*/ 2147483647 w 79"/>
                <a:gd name="T53" fmla="*/ 2147483647 h 117"/>
                <a:gd name="T54" fmla="*/ 2147483647 w 79"/>
                <a:gd name="T55" fmla="*/ 2147483647 h 117"/>
                <a:gd name="T56" fmla="*/ 2147483647 w 79"/>
                <a:gd name="T57" fmla="*/ 2147483647 h 117"/>
                <a:gd name="T58" fmla="*/ 2147483647 w 79"/>
                <a:gd name="T59" fmla="*/ 2147483647 h 117"/>
                <a:gd name="T60" fmla="*/ 2147483647 w 79"/>
                <a:gd name="T61" fmla="*/ 2147483647 h 117"/>
                <a:gd name="T62" fmla="*/ 2147483647 w 79"/>
                <a:gd name="T63" fmla="*/ 2147483647 h 117"/>
                <a:gd name="T64" fmla="*/ 2147483647 w 79"/>
                <a:gd name="T65" fmla="*/ 2147483647 h 117"/>
                <a:gd name="T66" fmla="*/ 2147483647 w 79"/>
                <a:gd name="T67" fmla="*/ 2147483647 h 117"/>
                <a:gd name="T68" fmla="*/ 2147483647 w 79"/>
                <a:gd name="T69" fmla="*/ 2147483647 h 117"/>
                <a:gd name="T70" fmla="*/ 2147483647 w 79"/>
                <a:gd name="T71" fmla="*/ 2147483647 h 117"/>
                <a:gd name="T72" fmla="*/ 2147483647 w 79"/>
                <a:gd name="T73" fmla="*/ 2147483647 h 117"/>
                <a:gd name="T74" fmla="*/ 2147483647 w 79"/>
                <a:gd name="T75" fmla="*/ 2147483647 h 117"/>
                <a:gd name="T76" fmla="*/ 2147483647 w 79"/>
                <a:gd name="T77" fmla="*/ 2147483647 h 117"/>
                <a:gd name="T78" fmla="*/ 0 w 79"/>
                <a:gd name="T79" fmla="*/ 2147483647 h 117"/>
                <a:gd name="T80" fmla="*/ 2147483647 w 79"/>
                <a:gd name="T81" fmla="*/ 2147483647 h 117"/>
                <a:gd name="T82" fmla="*/ 2147483647 w 79"/>
                <a:gd name="T83" fmla="*/ 2147483647 h 117"/>
                <a:gd name="T84" fmla="*/ 2147483647 w 79"/>
                <a:gd name="T85" fmla="*/ 2147483647 h 117"/>
                <a:gd name="T86" fmla="*/ 2147483647 w 79"/>
                <a:gd name="T87" fmla="*/ 2147483647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"/>
                <a:gd name="T133" fmla="*/ 0 h 117"/>
                <a:gd name="T134" fmla="*/ 79 w 79"/>
                <a:gd name="T135" fmla="*/ 117 h 1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" h="117">
                  <a:moveTo>
                    <a:pt x="13" y="79"/>
                  </a:moveTo>
                  <a:cubicBezTo>
                    <a:pt x="14" y="79"/>
                    <a:pt x="15" y="79"/>
                    <a:pt x="15" y="81"/>
                  </a:cubicBezTo>
                  <a:cubicBezTo>
                    <a:pt x="15" y="82"/>
                    <a:pt x="14" y="82"/>
                    <a:pt x="13" y="82"/>
                  </a:cubicBezTo>
                  <a:cubicBezTo>
                    <a:pt x="12" y="82"/>
                    <a:pt x="11" y="82"/>
                    <a:pt x="11" y="81"/>
                  </a:cubicBezTo>
                  <a:cubicBezTo>
                    <a:pt x="11" y="79"/>
                    <a:pt x="12" y="79"/>
                    <a:pt x="13" y="79"/>
                  </a:cubicBezTo>
                  <a:close/>
                  <a:moveTo>
                    <a:pt x="13" y="77"/>
                  </a:moveTo>
                  <a:cubicBezTo>
                    <a:pt x="14" y="74"/>
                    <a:pt x="14" y="74"/>
                    <a:pt x="16" y="74"/>
                  </a:cubicBezTo>
                  <a:cubicBezTo>
                    <a:pt x="21" y="66"/>
                    <a:pt x="24" y="59"/>
                    <a:pt x="21" y="51"/>
                  </a:cubicBezTo>
                  <a:cubicBezTo>
                    <a:pt x="10" y="36"/>
                    <a:pt x="18" y="43"/>
                    <a:pt x="20" y="32"/>
                  </a:cubicBezTo>
                  <a:cubicBezTo>
                    <a:pt x="28" y="17"/>
                    <a:pt x="9" y="16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10" y="7"/>
                    <a:pt x="13" y="8"/>
                    <a:pt x="16" y="8"/>
                  </a:cubicBezTo>
                  <a:cubicBezTo>
                    <a:pt x="20" y="8"/>
                    <a:pt x="28" y="7"/>
                    <a:pt x="32" y="4"/>
                  </a:cubicBezTo>
                  <a:cubicBezTo>
                    <a:pt x="34" y="2"/>
                    <a:pt x="37" y="0"/>
                    <a:pt x="40" y="2"/>
                  </a:cubicBezTo>
                  <a:cubicBezTo>
                    <a:pt x="40" y="6"/>
                    <a:pt x="35" y="8"/>
                    <a:pt x="35" y="12"/>
                  </a:cubicBezTo>
                  <a:cubicBezTo>
                    <a:pt x="36" y="13"/>
                    <a:pt x="37" y="13"/>
                    <a:pt x="39" y="14"/>
                  </a:cubicBezTo>
                  <a:cubicBezTo>
                    <a:pt x="40" y="13"/>
                    <a:pt x="41" y="12"/>
                    <a:pt x="41" y="11"/>
                  </a:cubicBezTo>
                  <a:cubicBezTo>
                    <a:pt x="42" y="11"/>
                    <a:pt x="45" y="10"/>
                    <a:pt x="46" y="11"/>
                  </a:cubicBezTo>
                  <a:cubicBezTo>
                    <a:pt x="46" y="14"/>
                    <a:pt x="41" y="16"/>
                    <a:pt x="39" y="19"/>
                  </a:cubicBezTo>
                  <a:cubicBezTo>
                    <a:pt x="34" y="23"/>
                    <a:pt x="37" y="24"/>
                    <a:pt x="39" y="30"/>
                  </a:cubicBezTo>
                  <a:cubicBezTo>
                    <a:pt x="40" y="30"/>
                    <a:pt x="40" y="31"/>
                    <a:pt x="41" y="32"/>
                  </a:cubicBezTo>
                  <a:cubicBezTo>
                    <a:pt x="42" y="34"/>
                    <a:pt x="48" y="35"/>
                    <a:pt x="56" y="36"/>
                  </a:cubicBezTo>
                  <a:cubicBezTo>
                    <a:pt x="69" y="36"/>
                    <a:pt x="69" y="36"/>
                    <a:pt x="73" y="35"/>
                  </a:cubicBezTo>
                  <a:cubicBezTo>
                    <a:pt x="76" y="43"/>
                    <a:pt x="79" y="66"/>
                    <a:pt x="68" y="72"/>
                  </a:cubicBezTo>
                  <a:cubicBezTo>
                    <a:pt x="68" y="75"/>
                    <a:pt x="75" y="78"/>
                    <a:pt x="79" y="81"/>
                  </a:cubicBezTo>
                  <a:cubicBezTo>
                    <a:pt x="78" y="84"/>
                    <a:pt x="77" y="86"/>
                    <a:pt x="76" y="89"/>
                  </a:cubicBezTo>
                  <a:cubicBezTo>
                    <a:pt x="70" y="89"/>
                    <a:pt x="68" y="92"/>
                    <a:pt x="64" y="94"/>
                  </a:cubicBezTo>
                  <a:cubicBezTo>
                    <a:pt x="65" y="100"/>
                    <a:pt x="64" y="106"/>
                    <a:pt x="70" y="109"/>
                  </a:cubicBezTo>
                  <a:cubicBezTo>
                    <a:pt x="70" y="110"/>
                    <a:pt x="70" y="111"/>
                    <a:pt x="70" y="113"/>
                  </a:cubicBezTo>
                  <a:cubicBezTo>
                    <a:pt x="62" y="114"/>
                    <a:pt x="54" y="113"/>
                    <a:pt x="46" y="113"/>
                  </a:cubicBezTo>
                  <a:cubicBezTo>
                    <a:pt x="46" y="111"/>
                    <a:pt x="45" y="109"/>
                    <a:pt x="45" y="108"/>
                  </a:cubicBezTo>
                  <a:cubicBezTo>
                    <a:pt x="43" y="107"/>
                    <a:pt x="41" y="107"/>
                    <a:pt x="39" y="107"/>
                  </a:cubicBezTo>
                  <a:cubicBezTo>
                    <a:pt x="38" y="117"/>
                    <a:pt x="37" y="117"/>
                    <a:pt x="28" y="117"/>
                  </a:cubicBezTo>
                  <a:cubicBezTo>
                    <a:pt x="25" y="114"/>
                    <a:pt x="10" y="117"/>
                    <a:pt x="7" y="117"/>
                  </a:cubicBezTo>
                  <a:cubicBezTo>
                    <a:pt x="7" y="115"/>
                    <a:pt x="7" y="114"/>
                    <a:pt x="7" y="113"/>
                  </a:cubicBezTo>
                  <a:cubicBezTo>
                    <a:pt x="8" y="112"/>
                    <a:pt x="17" y="110"/>
                    <a:pt x="14" y="107"/>
                  </a:cubicBezTo>
                  <a:cubicBezTo>
                    <a:pt x="14" y="105"/>
                    <a:pt x="14" y="104"/>
                    <a:pt x="14" y="103"/>
                  </a:cubicBezTo>
                  <a:cubicBezTo>
                    <a:pt x="21" y="100"/>
                    <a:pt x="18" y="96"/>
                    <a:pt x="16" y="92"/>
                  </a:cubicBezTo>
                  <a:cubicBezTo>
                    <a:pt x="14" y="92"/>
                    <a:pt x="3" y="87"/>
                    <a:pt x="3" y="86"/>
                  </a:cubicBezTo>
                  <a:lnTo>
                    <a:pt x="0" y="85"/>
                  </a:lnTo>
                  <a:lnTo>
                    <a:pt x="3" y="83"/>
                  </a:lnTo>
                  <a:cubicBezTo>
                    <a:pt x="5" y="82"/>
                    <a:pt x="6" y="81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0" y="80"/>
                    <a:pt x="12" y="77"/>
                    <a:pt x="13" y="77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Freeform 36"/>
            <p:cNvSpPr>
              <a:spLocks noEditPoints="1"/>
            </p:cNvSpPr>
            <p:nvPr/>
          </p:nvSpPr>
          <p:spPr bwMode="auto">
            <a:xfrm>
              <a:off x="4521200" y="3194050"/>
              <a:ext cx="546100" cy="769938"/>
            </a:xfrm>
            <a:custGeom>
              <a:avLst/>
              <a:gdLst>
                <a:gd name="T0" fmla="*/ 2147483647 w 61"/>
                <a:gd name="T1" fmla="*/ 2147483647 h 86"/>
                <a:gd name="T2" fmla="*/ 2147483647 w 61"/>
                <a:gd name="T3" fmla="*/ 2147483647 h 86"/>
                <a:gd name="T4" fmla="*/ 2147483647 w 61"/>
                <a:gd name="T5" fmla="*/ 2147483647 h 86"/>
                <a:gd name="T6" fmla="*/ 2147483647 w 61"/>
                <a:gd name="T7" fmla="*/ 2147483647 h 86"/>
                <a:gd name="T8" fmla="*/ 2147483647 w 61"/>
                <a:gd name="T9" fmla="*/ 2147483647 h 86"/>
                <a:gd name="T10" fmla="*/ 2147483647 w 61"/>
                <a:gd name="T11" fmla="*/ 2147483647 h 86"/>
                <a:gd name="T12" fmla="*/ 2147483647 w 61"/>
                <a:gd name="T13" fmla="*/ 2147483647 h 86"/>
                <a:gd name="T14" fmla="*/ 2147483647 w 61"/>
                <a:gd name="T15" fmla="*/ 2147483647 h 86"/>
                <a:gd name="T16" fmla="*/ 2147483647 w 61"/>
                <a:gd name="T17" fmla="*/ 2147483647 h 86"/>
                <a:gd name="T18" fmla="*/ 2147483647 w 61"/>
                <a:gd name="T19" fmla="*/ 2147483647 h 86"/>
                <a:gd name="T20" fmla="*/ 2147483647 w 61"/>
                <a:gd name="T21" fmla="*/ 2147483647 h 86"/>
                <a:gd name="T22" fmla="*/ 2147483647 w 61"/>
                <a:gd name="T23" fmla="*/ 2147483647 h 86"/>
                <a:gd name="T24" fmla="*/ 2147483647 w 61"/>
                <a:gd name="T25" fmla="*/ 2147483647 h 86"/>
                <a:gd name="T26" fmla="*/ 2147483647 w 61"/>
                <a:gd name="T27" fmla="*/ 2147483647 h 86"/>
                <a:gd name="T28" fmla="*/ 2147483647 w 61"/>
                <a:gd name="T29" fmla="*/ 2147483647 h 86"/>
                <a:gd name="T30" fmla="*/ 2147483647 w 61"/>
                <a:gd name="T31" fmla="*/ 2147483647 h 86"/>
                <a:gd name="T32" fmla="*/ 2147483647 w 61"/>
                <a:gd name="T33" fmla="*/ 0 h 86"/>
                <a:gd name="T34" fmla="*/ 2147483647 w 61"/>
                <a:gd name="T35" fmla="*/ 2147483647 h 86"/>
                <a:gd name="T36" fmla="*/ 2147483647 w 61"/>
                <a:gd name="T37" fmla="*/ 2147483647 h 86"/>
                <a:gd name="T38" fmla="*/ 2147483647 w 61"/>
                <a:gd name="T39" fmla="*/ 2147483647 h 86"/>
                <a:gd name="T40" fmla="*/ 2147483647 w 61"/>
                <a:gd name="T41" fmla="*/ 2147483647 h 86"/>
                <a:gd name="T42" fmla="*/ 2147483647 w 61"/>
                <a:gd name="T43" fmla="*/ 2147483647 h 86"/>
                <a:gd name="T44" fmla="*/ 2147483647 w 61"/>
                <a:gd name="T45" fmla="*/ 2147483647 h 86"/>
                <a:gd name="T46" fmla="*/ 2147483647 w 61"/>
                <a:gd name="T47" fmla="*/ 2147483647 h 86"/>
                <a:gd name="T48" fmla="*/ 2147483647 w 61"/>
                <a:gd name="T49" fmla="*/ 2147483647 h 86"/>
                <a:gd name="T50" fmla="*/ 2147483647 w 61"/>
                <a:gd name="T51" fmla="*/ 2147483647 h 86"/>
                <a:gd name="T52" fmla="*/ 2147483647 w 61"/>
                <a:gd name="T53" fmla="*/ 2147483647 h 86"/>
                <a:gd name="T54" fmla="*/ 2147483647 w 61"/>
                <a:gd name="T55" fmla="*/ 2147483647 h 86"/>
                <a:gd name="T56" fmla="*/ 2147483647 w 61"/>
                <a:gd name="T57" fmla="*/ 2147483647 h 86"/>
                <a:gd name="T58" fmla="*/ 2147483647 w 61"/>
                <a:gd name="T59" fmla="*/ 2147483647 h 86"/>
                <a:gd name="T60" fmla="*/ 2147483647 w 61"/>
                <a:gd name="T61" fmla="*/ 2147483647 h 86"/>
                <a:gd name="T62" fmla="*/ 2147483647 w 61"/>
                <a:gd name="T63" fmla="*/ 2147483647 h 86"/>
                <a:gd name="T64" fmla="*/ 2147483647 w 61"/>
                <a:gd name="T65" fmla="*/ 2147483647 h 86"/>
                <a:gd name="T66" fmla="*/ 2147483647 w 61"/>
                <a:gd name="T67" fmla="*/ 2147483647 h 86"/>
                <a:gd name="T68" fmla="*/ 2147483647 w 61"/>
                <a:gd name="T69" fmla="*/ 2147483647 h 86"/>
                <a:gd name="T70" fmla="*/ 2147483647 w 61"/>
                <a:gd name="T71" fmla="*/ 2147483647 h 86"/>
                <a:gd name="T72" fmla="*/ 2147483647 w 61"/>
                <a:gd name="T73" fmla="*/ 2147483647 h 86"/>
                <a:gd name="T74" fmla="*/ 2147483647 w 61"/>
                <a:gd name="T75" fmla="*/ 2147483647 h 86"/>
                <a:gd name="T76" fmla="*/ 2147483647 w 61"/>
                <a:gd name="T77" fmla="*/ 2147483647 h 86"/>
                <a:gd name="T78" fmla="*/ 2147483647 w 61"/>
                <a:gd name="T79" fmla="*/ 2147483647 h 86"/>
                <a:gd name="T80" fmla="*/ 2147483647 w 61"/>
                <a:gd name="T81" fmla="*/ 2147483647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86"/>
                <a:gd name="T125" fmla="*/ 61 w 61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86">
                  <a:moveTo>
                    <a:pt x="28" y="17"/>
                  </a:moveTo>
                  <a:cubicBezTo>
                    <a:pt x="29" y="17"/>
                    <a:pt x="30" y="17"/>
                    <a:pt x="30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26" y="20"/>
                    <a:pt x="26" y="19"/>
                  </a:cubicBezTo>
                  <a:cubicBezTo>
                    <a:pt x="26" y="17"/>
                    <a:pt x="27" y="17"/>
                    <a:pt x="28" y="17"/>
                  </a:cubicBezTo>
                  <a:close/>
                  <a:moveTo>
                    <a:pt x="4" y="57"/>
                  </a:moveTo>
                  <a:cubicBezTo>
                    <a:pt x="4" y="54"/>
                    <a:pt x="4" y="51"/>
                    <a:pt x="4" y="47"/>
                  </a:cubicBezTo>
                  <a:cubicBezTo>
                    <a:pt x="4" y="45"/>
                    <a:pt x="4" y="44"/>
                    <a:pt x="4" y="43"/>
                  </a:cubicBezTo>
                  <a:cubicBezTo>
                    <a:pt x="3" y="36"/>
                    <a:pt x="2" y="34"/>
                    <a:pt x="8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5" y="29"/>
                    <a:pt x="5" y="27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1"/>
                    <a:pt x="8" y="19"/>
                    <a:pt x="8" y="17"/>
                  </a:cubicBezTo>
                  <a:cubicBezTo>
                    <a:pt x="5" y="7"/>
                    <a:pt x="9" y="2"/>
                    <a:pt x="19" y="0"/>
                  </a:cubicBezTo>
                  <a:lnTo>
                    <a:pt x="19" y="1"/>
                  </a:lnTo>
                  <a:cubicBezTo>
                    <a:pt x="26" y="1"/>
                    <a:pt x="33" y="1"/>
                    <a:pt x="41" y="1"/>
                  </a:cubicBezTo>
                  <a:cubicBezTo>
                    <a:pt x="43" y="1"/>
                    <a:pt x="45" y="2"/>
                    <a:pt x="48" y="2"/>
                  </a:cubicBezTo>
                  <a:cubicBezTo>
                    <a:pt x="49" y="2"/>
                    <a:pt x="49" y="2"/>
                    <a:pt x="53" y="2"/>
                  </a:cubicBezTo>
                  <a:cubicBezTo>
                    <a:pt x="53" y="4"/>
                    <a:pt x="54" y="5"/>
                    <a:pt x="54" y="6"/>
                  </a:cubicBezTo>
                  <a:cubicBezTo>
                    <a:pt x="53" y="7"/>
                    <a:pt x="53" y="7"/>
                    <a:pt x="52" y="8"/>
                  </a:cubicBezTo>
                  <a:cubicBezTo>
                    <a:pt x="52" y="9"/>
                    <a:pt x="51" y="11"/>
                    <a:pt x="52" y="12"/>
                  </a:cubicBezTo>
                  <a:cubicBezTo>
                    <a:pt x="53" y="12"/>
                    <a:pt x="54" y="11"/>
                    <a:pt x="55" y="13"/>
                  </a:cubicBezTo>
                  <a:cubicBezTo>
                    <a:pt x="56" y="18"/>
                    <a:pt x="61" y="26"/>
                    <a:pt x="52" y="27"/>
                  </a:cubicBezTo>
                  <a:cubicBezTo>
                    <a:pt x="47" y="30"/>
                    <a:pt x="47" y="29"/>
                    <a:pt x="47" y="35"/>
                  </a:cubicBezTo>
                  <a:cubicBezTo>
                    <a:pt x="51" y="43"/>
                    <a:pt x="59" y="54"/>
                    <a:pt x="58" y="65"/>
                  </a:cubicBezTo>
                  <a:cubicBezTo>
                    <a:pt x="58" y="66"/>
                    <a:pt x="57" y="67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9"/>
                    <a:pt x="57" y="69"/>
                  </a:cubicBezTo>
                  <a:cubicBezTo>
                    <a:pt x="53" y="72"/>
                    <a:pt x="50" y="75"/>
                    <a:pt x="46" y="75"/>
                  </a:cubicBezTo>
                  <a:cubicBezTo>
                    <a:pt x="38" y="77"/>
                    <a:pt x="40" y="85"/>
                    <a:pt x="32" y="86"/>
                  </a:cubicBezTo>
                  <a:cubicBezTo>
                    <a:pt x="29" y="85"/>
                    <a:pt x="28" y="84"/>
                    <a:pt x="27" y="82"/>
                  </a:cubicBezTo>
                  <a:cubicBezTo>
                    <a:pt x="26" y="82"/>
                    <a:pt x="26" y="82"/>
                    <a:pt x="25" y="82"/>
                  </a:cubicBezTo>
                  <a:cubicBezTo>
                    <a:pt x="23" y="82"/>
                    <a:pt x="21" y="82"/>
                    <a:pt x="20" y="82"/>
                  </a:cubicBezTo>
                  <a:cubicBezTo>
                    <a:pt x="20" y="83"/>
                    <a:pt x="20" y="84"/>
                    <a:pt x="20" y="85"/>
                  </a:cubicBezTo>
                  <a:cubicBezTo>
                    <a:pt x="19" y="86"/>
                    <a:pt x="18" y="86"/>
                    <a:pt x="18" y="86"/>
                  </a:cubicBezTo>
                  <a:cubicBezTo>
                    <a:pt x="0" y="86"/>
                    <a:pt x="12" y="70"/>
                    <a:pt x="6" y="58"/>
                  </a:cubicBezTo>
                  <a:cubicBezTo>
                    <a:pt x="6" y="58"/>
                    <a:pt x="5" y="57"/>
                    <a:pt x="4" y="57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Freeform 37"/>
            <p:cNvSpPr>
              <a:spLocks noEditPoints="1"/>
            </p:cNvSpPr>
            <p:nvPr/>
          </p:nvSpPr>
          <p:spPr bwMode="auto">
            <a:xfrm>
              <a:off x="6086475" y="3032125"/>
              <a:ext cx="1423988" cy="1316038"/>
            </a:xfrm>
            <a:custGeom>
              <a:avLst/>
              <a:gdLst>
                <a:gd name="T0" fmla="*/ 2147483647 w 159"/>
                <a:gd name="T1" fmla="*/ 2147483647 h 147"/>
                <a:gd name="T2" fmla="*/ 2147483647 w 159"/>
                <a:gd name="T3" fmla="*/ 2147483647 h 147"/>
                <a:gd name="T4" fmla="*/ 2147483647 w 159"/>
                <a:gd name="T5" fmla="*/ 2147483647 h 147"/>
                <a:gd name="T6" fmla="*/ 2147483647 w 159"/>
                <a:gd name="T7" fmla="*/ 2147483647 h 147"/>
                <a:gd name="T8" fmla="*/ 2147483647 w 159"/>
                <a:gd name="T9" fmla="*/ 2147483647 h 147"/>
                <a:gd name="T10" fmla="*/ 2147483647 w 159"/>
                <a:gd name="T11" fmla="*/ 2147483647 h 147"/>
                <a:gd name="T12" fmla="*/ 2147483647 w 159"/>
                <a:gd name="T13" fmla="*/ 2147483647 h 147"/>
                <a:gd name="T14" fmla="*/ 2147483647 w 159"/>
                <a:gd name="T15" fmla="*/ 2147483647 h 147"/>
                <a:gd name="T16" fmla="*/ 2147483647 w 159"/>
                <a:gd name="T17" fmla="*/ 2147483647 h 147"/>
                <a:gd name="T18" fmla="*/ 2147483647 w 159"/>
                <a:gd name="T19" fmla="*/ 2147483647 h 147"/>
                <a:gd name="T20" fmla="*/ 2147483647 w 159"/>
                <a:gd name="T21" fmla="*/ 2147483647 h 147"/>
                <a:gd name="T22" fmla="*/ 2147483647 w 159"/>
                <a:gd name="T23" fmla="*/ 2147483647 h 147"/>
                <a:gd name="T24" fmla="*/ 2147483647 w 159"/>
                <a:gd name="T25" fmla="*/ 2147483647 h 147"/>
                <a:gd name="T26" fmla="*/ 2147483647 w 159"/>
                <a:gd name="T27" fmla="*/ 2147483647 h 147"/>
                <a:gd name="T28" fmla="*/ 2147483647 w 159"/>
                <a:gd name="T29" fmla="*/ 2147483647 h 147"/>
                <a:gd name="T30" fmla="*/ 2147483647 w 159"/>
                <a:gd name="T31" fmla="*/ 2147483647 h 147"/>
                <a:gd name="T32" fmla="*/ 2147483647 w 159"/>
                <a:gd name="T33" fmla="*/ 2147483647 h 147"/>
                <a:gd name="T34" fmla="*/ 2147483647 w 159"/>
                <a:gd name="T35" fmla="*/ 2147483647 h 147"/>
                <a:gd name="T36" fmla="*/ 2147483647 w 159"/>
                <a:gd name="T37" fmla="*/ 2147483647 h 147"/>
                <a:gd name="T38" fmla="*/ 2147483647 w 159"/>
                <a:gd name="T39" fmla="*/ 2147483647 h 147"/>
                <a:gd name="T40" fmla="*/ 2147483647 w 159"/>
                <a:gd name="T41" fmla="*/ 2147483647 h 147"/>
                <a:gd name="T42" fmla="*/ 2147483647 w 159"/>
                <a:gd name="T43" fmla="*/ 2147483647 h 147"/>
                <a:gd name="T44" fmla="*/ 2147483647 w 159"/>
                <a:gd name="T45" fmla="*/ 2147483647 h 147"/>
                <a:gd name="T46" fmla="*/ 2147483647 w 159"/>
                <a:gd name="T47" fmla="*/ 2147483647 h 147"/>
                <a:gd name="T48" fmla="*/ 2147483647 w 159"/>
                <a:gd name="T49" fmla="*/ 2147483647 h 147"/>
                <a:gd name="T50" fmla="*/ 2147483647 w 159"/>
                <a:gd name="T51" fmla="*/ 2147483647 h 147"/>
                <a:gd name="T52" fmla="*/ 2147483647 w 159"/>
                <a:gd name="T53" fmla="*/ 2147483647 h 147"/>
                <a:gd name="T54" fmla="*/ 2147483647 w 159"/>
                <a:gd name="T55" fmla="*/ 2147483647 h 147"/>
                <a:gd name="T56" fmla="*/ 2147483647 w 159"/>
                <a:gd name="T57" fmla="*/ 2147483647 h 147"/>
                <a:gd name="T58" fmla="*/ 2147483647 w 159"/>
                <a:gd name="T59" fmla="*/ 2147483647 h 147"/>
                <a:gd name="T60" fmla="*/ 2147483647 w 159"/>
                <a:gd name="T61" fmla="*/ 2147483647 h 147"/>
                <a:gd name="T62" fmla="*/ 2147483647 w 159"/>
                <a:gd name="T63" fmla="*/ 2147483647 h 147"/>
                <a:gd name="T64" fmla="*/ 2147483647 w 159"/>
                <a:gd name="T65" fmla="*/ 2147483647 h 147"/>
                <a:gd name="T66" fmla="*/ 2147483647 w 159"/>
                <a:gd name="T67" fmla="*/ 2147483647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47"/>
                <a:gd name="T104" fmla="*/ 159 w 159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47">
                  <a:moveTo>
                    <a:pt x="71" y="68"/>
                  </a:moveTo>
                  <a:cubicBezTo>
                    <a:pt x="72" y="68"/>
                    <a:pt x="73" y="69"/>
                    <a:pt x="73" y="70"/>
                  </a:cubicBezTo>
                  <a:cubicBezTo>
                    <a:pt x="73" y="71"/>
                    <a:pt x="72" y="72"/>
                    <a:pt x="71" y="72"/>
                  </a:cubicBezTo>
                  <a:cubicBezTo>
                    <a:pt x="70" y="72"/>
                    <a:pt x="69" y="71"/>
                    <a:pt x="69" y="70"/>
                  </a:cubicBezTo>
                  <a:cubicBezTo>
                    <a:pt x="69" y="69"/>
                    <a:pt x="70" y="68"/>
                    <a:pt x="71" y="68"/>
                  </a:cubicBezTo>
                  <a:close/>
                  <a:moveTo>
                    <a:pt x="124" y="8"/>
                  </a:moveTo>
                  <a:cubicBezTo>
                    <a:pt x="119" y="9"/>
                    <a:pt x="120" y="16"/>
                    <a:pt x="120" y="21"/>
                  </a:cubicBezTo>
                  <a:cubicBezTo>
                    <a:pt x="117" y="22"/>
                    <a:pt x="112" y="18"/>
                    <a:pt x="111" y="17"/>
                  </a:cubicBezTo>
                  <a:cubicBezTo>
                    <a:pt x="106" y="17"/>
                    <a:pt x="106" y="19"/>
                    <a:pt x="101" y="22"/>
                  </a:cubicBezTo>
                  <a:cubicBezTo>
                    <a:pt x="92" y="21"/>
                    <a:pt x="90" y="10"/>
                    <a:pt x="88" y="3"/>
                  </a:cubicBezTo>
                  <a:cubicBezTo>
                    <a:pt x="86" y="2"/>
                    <a:pt x="86" y="2"/>
                    <a:pt x="86" y="4"/>
                  </a:cubicBezTo>
                  <a:cubicBezTo>
                    <a:pt x="78" y="3"/>
                    <a:pt x="69" y="0"/>
                    <a:pt x="64" y="7"/>
                  </a:cubicBezTo>
                  <a:cubicBezTo>
                    <a:pt x="63" y="10"/>
                    <a:pt x="61" y="13"/>
                    <a:pt x="62" y="16"/>
                  </a:cubicBezTo>
                  <a:cubicBezTo>
                    <a:pt x="60" y="17"/>
                    <a:pt x="61" y="17"/>
                    <a:pt x="60" y="19"/>
                  </a:cubicBezTo>
                  <a:cubicBezTo>
                    <a:pt x="61" y="27"/>
                    <a:pt x="62" y="24"/>
                    <a:pt x="71" y="30"/>
                  </a:cubicBezTo>
                  <a:cubicBezTo>
                    <a:pt x="76" y="37"/>
                    <a:pt x="68" y="37"/>
                    <a:pt x="65" y="42"/>
                  </a:cubicBezTo>
                  <a:cubicBezTo>
                    <a:pt x="64" y="48"/>
                    <a:pt x="61" y="48"/>
                    <a:pt x="57" y="51"/>
                  </a:cubicBezTo>
                  <a:cubicBezTo>
                    <a:pt x="52" y="53"/>
                    <a:pt x="42" y="51"/>
                    <a:pt x="47" y="60"/>
                  </a:cubicBezTo>
                  <a:cubicBezTo>
                    <a:pt x="54" y="66"/>
                    <a:pt x="49" y="69"/>
                    <a:pt x="52" y="77"/>
                  </a:cubicBezTo>
                  <a:cubicBezTo>
                    <a:pt x="54" y="83"/>
                    <a:pt x="50" y="88"/>
                    <a:pt x="49" y="94"/>
                  </a:cubicBezTo>
                  <a:cubicBezTo>
                    <a:pt x="45" y="98"/>
                    <a:pt x="42" y="95"/>
                    <a:pt x="39" y="97"/>
                  </a:cubicBezTo>
                  <a:cubicBezTo>
                    <a:pt x="34" y="100"/>
                    <a:pt x="33" y="105"/>
                    <a:pt x="26" y="105"/>
                  </a:cubicBezTo>
                  <a:cubicBezTo>
                    <a:pt x="22" y="107"/>
                    <a:pt x="25" y="111"/>
                    <a:pt x="21" y="114"/>
                  </a:cubicBezTo>
                  <a:cubicBezTo>
                    <a:pt x="16" y="115"/>
                    <a:pt x="16" y="118"/>
                    <a:pt x="14" y="122"/>
                  </a:cubicBezTo>
                  <a:cubicBezTo>
                    <a:pt x="7" y="129"/>
                    <a:pt x="4" y="129"/>
                    <a:pt x="0" y="138"/>
                  </a:cubicBezTo>
                  <a:cubicBezTo>
                    <a:pt x="6" y="138"/>
                    <a:pt x="12" y="138"/>
                    <a:pt x="16" y="139"/>
                  </a:cubicBezTo>
                  <a:cubicBezTo>
                    <a:pt x="16" y="140"/>
                    <a:pt x="17" y="142"/>
                    <a:pt x="17" y="144"/>
                  </a:cubicBezTo>
                  <a:cubicBezTo>
                    <a:pt x="18" y="144"/>
                    <a:pt x="19" y="145"/>
                    <a:pt x="20" y="145"/>
                  </a:cubicBezTo>
                  <a:cubicBezTo>
                    <a:pt x="22" y="145"/>
                    <a:pt x="24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35" y="145"/>
                    <a:pt x="38" y="145"/>
                  </a:cubicBezTo>
                  <a:cubicBezTo>
                    <a:pt x="38" y="145"/>
                    <a:pt x="43" y="146"/>
                    <a:pt x="43" y="145"/>
                  </a:cubicBezTo>
                  <a:cubicBezTo>
                    <a:pt x="45" y="145"/>
                    <a:pt x="46" y="144"/>
                    <a:pt x="49" y="144"/>
                  </a:cubicBezTo>
                  <a:cubicBezTo>
                    <a:pt x="50" y="146"/>
                    <a:pt x="51" y="147"/>
                    <a:pt x="54" y="147"/>
                  </a:cubicBezTo>
                  <a:cubicBezTo>
                    <a:pt x="54" y="147"/>
                    <a:pt x="55" y="146"/>
                    <a:pt x="55" y="146"/>
                  </a:cubicBezTo>
                  <a:cubicBezTo>
                    <a:pt x="56" y="145"/>
                    <a:pt x="63" y="137"/>
                    <a:pt x="64" y="143"/>
                  </a:cubicBezTo>
                  <a:cubicBezTo>
                    <a:pt x="64" y="144"/>
                    <a:pt x="65" y="144"/>
                    <a:pt x="66" y="145"/>
                  </a:cubicBezTo>
                  <a:cubicBezTo>
                    <a:pt x="66" y="146"/>
                    <a:pt x="66" y="146"/>
                    <a:pt x="67" y="146"/>
                  </a:cubicBezTo>
                  <a:cubicBezTo>
                    <a:pt x="68" y="145"/>
                    <a:pt x="69" y="145"/>
                    <a:pt x="70" y="145"/>
                  </a:cubicBezTo>
                  <a:cubicBezTo>
                    <a:pt x="71" y="144"/>
                    <a:pt x="71" y="143"/>
                    <a:pt x="72" y="142"/>
                  </a:cubicBezTo>
                  <a:cubicBezTo>
                    <a:pt x="74" y="142"/>
                    <a:pt x="77" y="142"/>
                    <a:pt x="80" y="142"/>
                  </a:cubicBezTo>
                  <a:cubicBezTo>
                    <a:pt x="80" y="143"/>
                    <a:pt x="81" y="144"/>
                    <a:pt x="81" y="145"/>
                  </a:cubicBezTo>
                  <a:cubicBezTo>
                    <a:pt x="91" y="146"/>
                    <a:pt x="101" y="144"/>
                    <a:pt x="112" y="144"/>
                  </a:cubicBezTo>
                  <a:cubicBezTo>
                    <a:pt x="116" y="137"/>
                    <a:pt x="118" y="146"/>
                    <a:pt x="123" y="142"/>
                  </a:cubicBezTo>
                  <a:cubicBezTo>
                    <a:pt x="124" y="142"/>
                    <a:pt x="125" y="141"/>
                    <a:pt x="126" y="141"/>
                  </a:cubicBezTo>
                  <a:cubicBezTo>
                    <a:pt x="126" y="142"/>
                    <a:pt x="126" y="142"/>
                    <a:pt x="127" y="143"/>
                  </a:cubicBezTo>
                  <a:cubicBezTo>
                    <a:pt x="127" y="144"/>
                    <a:pt x="127" y="144"/>
                    <a:pt x="127" y="145"/>
                  </a:cubicBezTo>
                  <a:cubicBezTo>
                    <a:pt x="128" y="145"/>
                    <a:pt x="128" y="145"/>
                    <a:pt x="129" y="145"/>
                  </a:cubicBezTo>
                  <a:cubicBezTo>
                    <a:pt x="135" y="141"/>
                    <a:pt x="143" y="140"/>
                    <a:pt x="151" y="138"/>
                  </a:cubicBezTo>
                  <a:cubicBezTo>
                    <a:pt x="152" y="137"/>
                    <a:pt x="153" y="134"/>
                    <a:pt x="155" y="133"/>
                  </a:cubicBezTo>
                  <a:cubicBezTo>
                    <a:pt x="159" y="121"/>
                    <a:pt x="147" y="122"/>
                    <a:pt x="147" y="112"/>
                  </a:cubicBezTo>
                  <a:cubicBezTo>
                    <a:pt x="147" y="112"/>
                    <a:pt x="146" y="112"/>
                    <a:pt x="146" y="112"/>
                  </a:cubicBezTo>
                  <a:cubicBezTo>
                    <a:pt x="146" y="111"/>
                    <a:pt x="146" y="111"/>
                    <a:pt x="146" y="110"/>
                  </a:cubicBezTo>
                  <a:cubicBezTo>
                    <a:pt x="146" y="110"/>
                    <a:pt x="146" y="110"/>
                    <a:pt x="147" y="110"/>
                  </a:cubicBezTo>
                  <a:cubicBezTo>
                    <a:pt x="147" y="109"/>
                    <a:pt x="147" y="108"/>
                    <a:pt x="146" y="108"/>
                  </a:cubicBezTo>
                  <a:cubicBezTo>
                    <a:pt x="144" y="109"/>
                    <a:pt x="142" y="110"/>
                    <a:pt x="140" y="110"/>
                  </a:cubicBezTo>
                  <a:cubicBezTo>
                    <a:pt x="132" y="107"/>
                    <a:pt x="137" y="99"/>
                    <a:pt x="137" y="94"/>
                  </a:cubicBezTo>
                  <a:cubicBezTo>
                    <a:pt x="136" y="90"/>
                    <a:pt x="134" y="90"/>
                    <a:pt x="132" y="88"/>
                  </a:cubicBezTo>
                  <a:cubicBezTo>
                    <a:pt x="132" y="81"/>
                    <a:pt x="137" y="82"/>
                    <a:pt x="130" y="77"/>
                  </a:cubicBezTo>
                  <a:cubicBezTo>
                    <a:pt x="130" y="77"/>
                    <a:pt x="130" y="76"/>
                    <a:pt x="131" y="76"/>
                  </a:cubicBezTo>
                  <a:cubicBezTo>
                    <a:pt x="134" y="73"/>
                    <a:pt x="143" y="73"/>
                    <a:pt x="148" y="72"/>
                  </a:cubicBezTo>
                  <a:cubicBezTo>
                    <a:pt x="149" y="70"/>
                    <a:pt x="148" y="68"/>
                    <a:pt x="148" y="67"/>
                  </a:cubicBezTo>
                  <a:cubicBezTo>
                    <a:pt x="143" y="66"/>
                    <a:pt x="142" y="64"/>
                    <a:pt x="142" y="60"/>
                  </a:cubicBezTo>
                  <a:cubicBezTo>
                    <a:pt x="140" y="59"/>
                    <a:pt x="135" y="60"/>
                    <a:pt x="134" y="63"/>
                  </a:cubicBezTo>
                  <a:cubicBezTo>
                    <a:pt x="133" y="63"/>
                    <a:pt x="133" y="63"/>
                    <a:pt x="132" y="63"/>
                  </a:cubicBezTo>
                  <a:cubicBezTo>
                    <a:pt x="123" y="57"/>
                    <a:pt x="137" y="42"/>
                    <a:pt x="134" y="34"/>
                  </a:cubicBezTo>
                  <a:cubicBezTo>
                    <a:pt x="125" y="28"/>
                    <a:pt x="135" y="10"/>
                    <a:pt x="126" y="8"/>
                  </a:cubicBezTo>
                  <a:cubicBezTo>
                    <a:pt x="125" y="8"/>
                    <a:pt x="125" y="8"/>
                    <a:pt x="124" y="8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Freeform 38"/>
            <p:cNvSpPr>
              <a:spLocks noEditPoints="1"/>
            </p:cNvSpPr>
            <p:nvPr/>
          </p:nvSpPr>
          <p:spPr bwMode="auto">
            <a:xfrm>
              <a:off x="6096000" y="2459038"/>
              <a:ext cx="1127125" cy="769937"/>
            </a:xfrm>
            <a:custGeom>
              <a:avLst/>
              <a:gdLst>
                <a:gd name="T0" fmla="*/ 2147483647 w 126"/>
                <a:gd name="T1" fmla="*/ 2147483647 h 86"/>
                <a:gd name="T2" fmla="*/ 2147483647 w 126"/>
                <a:gd name="T3" fmla="*/ 2147483647 h 86"/>
                <a:gd name="T4" fmla="*/ 2147483647 w 126"/>
                <a:gd name="T5" fmla="*/ 2147483647 h 86"/>
                <a:gd name="T6" fmla="*/ 2147483647 w 126"/>
                <a:gd name="T7" fmla="*/ 2147483647 h 86"/>
                <a:gd name="T8" fmla="*/ 2147483647 w 126"/>
                <a:gd name="T9" fmla="*/ 2147483647 h 86"/>
                <a:gd name="T10" fmla="*/ 0 w 126"/>
                <a:gd name="T11" fmla="*/ 2147483647 h 86"/>
                <a:gd name="T12" fmla="*/ 2147483647 w 126"/>
                <a:gd name="T13" fmla="*/ 2147483647 h 86"/>
                <a:gd name="T14" fmla="*/ 2147483647 w 126"/>
                <a:gd name="T15" fmla="*/ 2147483647 h 86"/>
                <a:gd name="T16" fmla="*/ 2147483647 w 126"/>
                <a:gd name="T17" fmla="*/ 2147483647 h 86"/>
                <a:gd name="T18" fmla="*/ 2147483647 w 126"/>
                <a:gd name="T19" fmla="*/ 2147483647 h 86"/>
                <a:gd name="T20" fmla="*/ 2147483647 w 126"/>
                <a:gd name="T21" fmla="*/ 2147483647 h 86"/>
                <a:gd name="T22" fmla="*/ 2147483647 w 126"/>
                <a:gd name="T23" fmla="*/ 2147483647 h 86"/>
                <a:gd name="T24" fmla="*/ 2147483647 w 126"/>
                <a:gd name="T25" fmla="*/ 2147483647 h 86"/>
                <a:gd name="T26" fmla="*/ 2147483647 w 126"/>
                <a:gd name="T27" fmla="*/ 2147483647 h 86"/>
                <a:gd name="T28" fmla="*/ 2147483647 w 126"/>
                <a:gd name="T29" fmla="*/ 2147483647 h 86"/>
                <a:gd name="T30" fmla="*/ 2147483647 w 126"/>
                <a:gd name="T31" fmla="*/ 2147483647 h 86"/>
                <a:gd name="T32" fmla="*/ 2147483647 w 126"/>
                <a:gd name="T33" fmla="*/ 2147483647 h 86"/>
                <a:gd name="T34" fmla="*/ 2147483647 w 126"/>
                <a:gd name="T35" fmla="*/ 2147483647 h 86"/>
                <a:gd name="T36" fmla="*/ 2147483647 w 126"/>
                <a:gd name="T37" fmla="*/ 2147483647 h 86"/>
                <a:gd name="T38" fmla="*/ 2147483647 w 126"/>
                <a:gd name="T39" fmla="*/ 2147483647 h 86"/>
                <a:gd name="T40" fmla="*/ 2147483647 w 126"/>
                <a:gd name="T41" fmla="*/ 2147483647 h 86"/>
                <a:gd name="T42" fmla="*/ 2147483647 w 126"/>
                <a:gd name="T43" fmla="*/ 2147483647 h 86"/>
                <a:gd name="T44" fmla="*/ 2147483647 w 126"/>
                <a:gd name="T45" fmla="*/ 2147483647 h 86"/>
                <a:gd name="T46" fmla="*/ 2147483647 w 126"/>
                <a:gd name="T47" fmla="*/ 2147483647 h 86"/>
                <a:gd name="T48" fmla="*/ 2147483647 w 126"/>
                <a:gd name="T49" fmla="*/ 2147483647 h 86"/>
                <a:gd name="T50" fmla="*/ 2147483647 w 126"/>
                <a:gd name="T51" fmla="*/ 2147483647 h 86"/>
                <a:gd name="T52" fmla="*/ 2147483647 w 126"/>
                <a:gd name="T53" fmla="*/ 2147483647 h 86"/>
                <a:gd name="T54" fmla="*/ 2147483647 w 126"/>
                <a:gd name="T55" fmla="*/ 2147483647 h 86"/>
                <a:gd name="T56" fmla="*/ 2147483647 w 126"/>
                <a:gd name="T57" fmla="*/ 2147483647 h 86"/>
                <a:gd name="T58" fmla="*/ 2147483647 w 126"/>
                <a:gd name="T59" fmla="*/ 2147483647 h 86"/>
                <a:gd name="T60" fmla="*/ 2147483647 w 126"/>
                <a:gd name="T61" fmla="*/ 2147483647 h 86"/>
                <a:gd name="T62" fmla="*/ 2147483647 w 126"/>
                <a:gd name="T63" fmla="*/ 2147483647 h 86"/>
                <a:gd name="T64" fmla="*/ 2147483647 w 126"/>
                <a:gd name="T65" fmla="*/ 2147483647 h 86"/>
                <a:gd name="T66" fmla="*/ 2147483647 w 126"/>
                <a:gd name="T67" fmla="*/ 2147483647 h 86"/>
                <a:gd name="T68" fmla="*/ 2147483647 w 126"/>
                <a:gd name="T69" fmla="*/ 2147483647 h 86"/>
                <a:gd name="T70" fmla="*/ 2147483647 w 126"/>
                <a:gd name="T71" fmla="*/ 2147483647 h 86"/>
                <a:gd name="T72" fmla="*/ 2147483647 w 126"/>
                <a:gd name="T73" fmla="*/ 2147483647 h 86"/>
                <a:gd name="T74" fmla="*/ 2147483647 w 126"/>
                <a:gd name="T75" fmla="*/ 2147483647 h 86"/>
                <a:gd name="T76" fmla="*/ 2147483647 w 126"/>
                <a:gd name="T77" fmla="*/ 2147483647 h 86"/>
                <a:gd name="T78" fmla="*/ 2147483647 w 126"/>
                <a:gd name="T79" fmla="*/ 0 h 86"/>
                <a:gd name="T80" fmla="*/ 2147483647 w 126"/>
                <a:gd name="T81" fmla="*/ 0 h 86"/>
                <a:gd name="T82" fmla="*/ 2147483647 w 126"/>
                <a:gd name="T83" fmla="*/ 2147483647 h 86"/>
                <a:gd name="T84" fmla="*/ 2147483647 w 126"/>
                <a:gd name="T85" fmla="*/ 2147483647 h 86"/>
                <a:gd name="T86" fmla="*/ 2147483647 w 126"/>
                <a:gd name="T87" fmla="*/ 2147483647 h 86"/>
                <a:gd name="T88" fmla="*/ 2147483647 w 126"/>
                <a:gd name="T89" fmla="*/ 2147483647 h 86"/>
                <a:gd name="T90" fmla="*/ 2147483647 w 126"/>
                <a:gd name="T91" fmla="*/ 2147483647 h 86"/>
                <a:gd name="T92" fmla="*/ 2147483647 w 126"/>
                <a:gd name="T93" fmla="*/ 2147483647 h 86"/>
                <a:gd name="T94" fmla="*/ 2147483647 w 126"/>
                <a:gd name="T95" fmla="*/ 2147483647 h 86"/>
                <a:gd name="T96" fmla="*/ 2147483647 w 126"/>
                <a:gd name="T97" fmla="*/ 2147483647 h 86"/>
                <a:gd name="T98" fmla="*/ 0 w 126"/>
                <a:gd name="T99" fmla="*/ 2147483647 h 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86"/>
                <a:gd name="T152" fmla="*/ 126 w 126"/>
                <a:gd name="T153" fmla="*/ 86 h 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86">
                  <a:moveTo>
                    <a:pt x="44" y="38"/>
                  </a:moveTo>
                  <a:cubicBezTo>
                    <a:pt x="45" y="38"/>
                    <a:pt x="46" y="39"/>
                    <a:pt x="46" y="40"/>
                  </a:cubicBezTo>
                  <a:cubicBezTo>
                    <a:pt x="46" y="41"/>
                    <a:pt x="45" y="42"/>
                    <a:pt x="44" y="42"/>
                  </a:cubicBezTo>
                  <a:cubicBezTo>
                    <a:pt x="43" y="42"/>
                    <a:pt x="42" y="41"/>
                    <a:pt x="42" y="40"/>
                  </a:cubicBezTo>
                  <a:cubicBezTo>
                    <a:pt x="42" y="39"/>
                    <a:pt x="43" y="38"/>
                    <a:pt x="44" y="38"/>
                  </a:cubicBezTo>
                  <a:close/>
                  <a:moveTo>
                    <a:pt x="0" y="29"/>
                  </a:moveTo>
                  <a:cubicBezTo>
                    <a:pt x="2" y="30"/>
                    <a:pt x="8" y="34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8" y="38"/>
                    <a:pt x="25" y="36"/>
                    <a:pt x="33" y="36"/>
                  </a:cubicBezTo>
                  <a:cubicBezTo>
                    <a:pt x="34" y="37"/>
                    <a:pt x="35" y="38"/>
                    <a:pt x="34" y="41"/>
                  </a:cubicBezTo>
                  <a:cubicBezTo>
                    <a:pt x="34" y="41"/>
                    <a:pt x="33" y="41"/>
                    <a:pt x="32" y="41"/>
                  </a:cubicBezTo>
                  <a:cubicBezTo>
                    <a:pt x="23" y="42"/>
                    <a:pt x="18" y="50"/>
                    <a:pt x="30" y="54"/>
                  </a:cubicBezTo>
                  <a:cubicBezTo>
                    <a:pt x="30" y="56"/>
                    <a:pt x="29" y="60"/>
                    <a:pt x="32" y="62"/>
                  </a:cubicBezTo>
                  <a:cubicBezTo>
                    <a:pt x="32" y="62"/>
                    <a:pt x="33" y="62"/>
                    <a:pt x="34" y="63"/>
                  </a:cubicBezTo>
                  <a:cubicBezTo>
                    <a:pt x="34" y="66"/>
                    <a:pt x="33" y="70"/>
                    <a:pt x="31" y="72"/>
                  </a:cubicBezTo>
                  <a:cubicBezTo>
                    <a:pt x="29" y="79"/>
                    <a:pt x="29" y="80"/>
                    <a:pt x="37" y="80"/>
                  </a:cubicBezTo>
                  <a:cubicBezTo>
                    <a:pt x="38" y="83"/>
                    <a:pt x="41" y="84"/>
                    <a:pt x="45" y="86"/>
                  </a:cubicBezTo>
                  <a:cubicBezTo>
                    <a:pt x="47" y="86"/>
                    <a:pt x="47" y="86"/>
                    <a:pt x="48" y="85"/>
                  </a:cubicBezTo>
                  <a:cubicBezTo>
                    <a:pt x="51" y="79"/>
                    <a:pt x="52" y="80"/>
                    <a:pt x="59" y="80"/>
                  </a:cubicBezTo>
                  <a:lnTo>
                    <a:pt x="61" y="80"/>
                  </a:lnTo>
                  <a:cubicBezTo>
                    <a:pt x="60" y="77"/>
                    <a:pt x="62" y="74"/>
                    <a:pt x="63" y="71"/>
                  </a:cubicBezTo>
                  <a:cubicBezTo>
                    <a:pt x="68" y="64"/>
                    <a:pt x="77" y="67"/>
                    <a:pt x="85" y="68"/>
                  </a:cubicBezTo>
                  <a:cubicBezTo>
                    <a:pt x="85" y="66"/>
                    <a:pt x="85" y="66"/>
                    <a:pt x="87" y="67"/>
                  </a:cubicBezTo>
                  <a:cubicBezTo>
                    <a:pt x="89" y="74"/>
                    <a:pt x="91" y="85"/>
                    <a:pt x="100" y="86"/>
                  </a:cubicBezTo>
                  <a:cubicBezTo>
                    <a:pt x="105" y="83"/>
                    <a:pt x="105" y="81"/>
                    <a:pt x="110" y="81"/>
                  </a:cubicBezTo>
                  <a:cubicBezTo>
                    <a:pt x="111" y="82"/>
                    <a:pt x="116" y="86"/>
                    <a:pt x="119" y="85"/>
                  </a:cubicBezTo>
                  <a:cubicBezTo>
                    <a:pt x="119" y="80"/>
                    <a:pt x="118" y="73"/>
                    <a:pt x="123" y="72"/>
                  </a:cubicBezTo>
                  <a:cubicBezTo>
                    <a:pt x="123" y="70"/>
                    <a:pt x="123" y="69"/>
                    <a:pt x="124" y="68"/>
                  </a:cubicBezTo>
                  <a:cubicBezTo>
                    <a:pt x="118" y="65"/>
                    <a:pt x="126" y="45"/>
                    <a:pt x="115" y="47"/>
                  </a:cubicBezTo>
                  <a:cubicBezTo>
                    <a:pt x="113" y="48"/>
                    <a:pt x="113" y="50"/>
                    <a:pt x="113" y="52"/>
                  </a:cubicBezTo>
                  <a:cubicBezTo>
                    <a:pt x="107" y="55"/>
                    <a:pt x="103" y="51"/>
                    <a:pt x="102" y="47"/>
                  </a:cubicBezTo>
                  <a:cubicBezTo>
                    <a:pt x="103" y="46"/>
                    <a:pt x="104" y="46"/>
                    <a:pt x="105" y="45"/>
                  </a:cubicBezTo>
                  <a:cubicBezTo>
                    <a:pt x="105" y="43"/>
                    <a:pt x="103" y="43"/>
                    <a:pt x="102" y="42"/>
                  </a:cubicBezTo>
                  <a:cubicBezTo>
                    <a:pt x="100" y="39"/>
                    <a:pt x="100" y="38"/>
                    <a:pt x="100" y="36"/>
                  </a:cubicBezTo>
                  <a:cubicBezTo>
                    <a:pt x="100" y="35"/>
                    <a:pt x="101" y="35"/>
                    <a:pt x="101" y="35"/>
                  </a:cubicBezTo>
                  <a:cubicBezTo>
                    <a:pt x="103" y="35"/>
                    <a:pt x="105" y="36"/>
                    <a:pt x="108" y="36"/>
                  </a:cubicBezTo>
                  <a:cubicBezTo>
                    <a:pt x="108" y="29"/>
                    <a:pt x="106" y="30"/>
                    <a:pt x="102" y="28"/>
                  </a:cubicBezTo>
                  <a:cubicBezTo>
                    <a:pt x="100" y="20"/>
                    <a:pt x="93" y="13"/>
                    <a:pt x="88" y="11"/>
                  </a:cubicBezTo>
                  <a:cubicBezTo>
                    <a:pt x="82" y="9"/>
                    <a:pt x="77" y="9"/>
                    <a:pt x="75" y="3"/>
                  </a:cubicBezTo>
                  <a:cubicBezTo>
                    <a:pt x="74" y="1"/>
                    <a:pt x="69" y="0"/>
                    <a:pt x="69" y="0"/>
                  </a:cubicBezTo>
                  <a:cubicBezTo>
                    <a:pt x="69" y="0"/>
                    <a:pt x="69" y="0"/>
                    <a:pt x="68" y="0"/>
                  </a:cubicBezTo>
                  <a:cubicBezTo>
                    <a:pt x="68" y="0"/>
                    <a:pt x="67" y="1"/>
                    <a:pt x="67" y="1"/>
                  </a:cubicBezTo>
                  <a:cubicBezTo>
                    <a:pt x="68" y="9"/>
                    <a:pt x="62" y="5"/>
                    <a:pt x="58" y="10"/>
                  </a:cubicBezTo>
                  <a:cubicBezTo>
                    <a:pt x="53" y="11"/>
                    <a:pt x="41" y="5"/>
                    <a:pt x="38" y="3"/>
                  </a:cubicBezTo>
                  <a:cubicBezTo>
                    <a:pt x="31" y="2"/>
                    <a:pt x="32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0" y="12"/>
                    <a:pt x="19" y="8"/>
                    <a:pt x="20" y="17"/>
                  </a:cubicBezTo>
                  <a:cubicBezTo>
                    <a:pt x="16" y="27"/>
                    <a:pt x="13" y="13"/>
                    <a:pt x="7" y="24"/>
                  </a:cubicBezTo>
                  <a:cubicBezTo>
                    <a:pt x="5" y="24"/>
                    <a:pt x="4" y="24"/>
                    <a:pt x="4" y="24"/>
                  </a:cubicBezTo>
                  <a:cubicBezTo>
                    <a:pt x="2" y="25"/>
                    <a:pt x="0" y="26"/>
                    <a:pt x="0" y="29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Freeform 39"/>
            <p:cNvSpPr>
              <a:spLocks noEditPoints="1"/>
            </p:cNvSpPr>
            <p:nvPr/>
          </p:nvSpPr>
          <p:spPr bwMode="auto">
            <a:xfrm>
              <a:off x="5657850" y="2701925"/>
              <a:ext cx="1109663" cy="1574800"/>
            </a:xfrm>
            <a:custGeom>
              <a:avLst/>
              <a:gdLst>
                <a:gd name="T0" fmla="*/ 2147483647 w 124"/>
                <a:gd name="T1" fmla="*/ 2147483647 h 176"/>
                <a:gd name="T2" fmla="*/ 2147483647 w 124"/>
                <a:gd name="T3" fmla="*/ 2147483647 h 176"/>
                <a:gd name="T4" fmla="*/ 2147483647 w 124"/>
                <a:gd name="T5" fmla="*/ 2147483647 h 176"/>
                <a:gd name="T6" fmla="*/ 2147483647 w 124"/>
                <a:gd name="T7" fmla="*/ 2147483647 h 176"/>
                <a:gd name="T8" fmla="*/ 2147483647 w 124"/>
                <a:gd name="T9" fmla="*/ 2147483647 h 176"/>
                <a:gd name="T10" fmla="*/ 2147483647 w 124"/>
                <a:gd name="T11" fmla="*/ 2147483647 h 176"/>
                <a:gd name="T12" fmla="*/ 2147483647 w 124"/>
                <a:gd name="T13" fmla="*/ 2147483647 h 176"/>
                <a:gd name="T14" fmla="*/ 2147483647 w 124"/>
                <a:gd name="T15" fmla="*/ 2147483647 h 176"/>
                <a:gd name="T16" fmla="*/ 2147483647 w 124"/>
                <a:gd name="T17" fmla="*/ 2147483647 h 176"/>
                <a:gd name="T18" fmla="*/ 2147483647 w 124"/>
                <a:gd name="T19" fmla="*/ 2147483647 h 176"/>
                <a:gd name="T20" fmla="*/ 2147483647 w 124"/>
                <a:gd name="T21" fmla="*/ 2147483647 h 176"/>
                <a:gd name="T22" fmla="*/ 2147483647 w 124"/>
                <a:gd name="T23" fmla="*/ 2147483647 h 176"/>
                <a:gd name="T24" fmla="*/ 2147483647 w 124"/>
                <a:gd name="T25" fmla="*/ 2147483647 h 176"/>
                <a:gd name="T26" fmla="*/ 2147483647 w 124"/>
                <a:gd name="T27" fmla="*/ 2147483647 h 176"/>
                <a:gd name="T28" fmla="*/ 2147483647 w 124"/>
                <a:gd name="T29" fmla="*/ 2147483647 h 176"/>
                <a:gd name="T30" fmla="*/ 2147483647 w 124"/>
                <a:gd name="T31" fmla="*/ 2147483647 h 176"/>
                <a:gd name="T32" fmla="*/ 2147483647 w 124"/>
                <a:gd name="T33" fmla="*/ 2147483647 h 176"/>
                <a:gd name="T34" fmla="*/ 2147483647 w 124"/>
                <a:gd name="T35" fmla="*/ 2147483647 h 176"/>
                <a:gd name="T36" fmla="*/ 2147483647 w 124"/>
                <a:gd name="T37" fmla="*/ 2147483647 h 176"/>
                <a:gd name="T38" fmla="*/ 2147483647 w 124"/>
                <a:gd name="T39" fmla="*/ 2147483647 h 176"/>
                <a:gd name="T40" fmla="*/ 2147483647 w 124"/>
                <a:gd name="T41" fmla="*/ 2147483647 h 176"/>
                <a:gd name="T42" fmla="*/ 2147483647 w 124"/>
                <a:gd name="T43" fmla="*/ 2147483647 h 176"/>
                <a:gd name="T44" fmla="*/ 2147483647 w 124"/>
                <a:gd name="T45" fmla="*/ 2147483647 h 176"/>
                <a:gd name="T46" fmla="*/ 2147483647 w 124"/>
                <a:gd name="T47" fmla="*/ 2147483647 h 176"/>
                <a:gd name="T48" fmla="*/ 2147483647 w 124"/>
                <a:gd name="T49" fmla="*/ 2147483647 h 176"/>
                <a:gd name="T50" fmla="*/ 2147483647 w 124"/>
                <a:gd name="T51" fmla="*/ 2147483647 h 176"/>
                <a:gd name="T52" fmla="*/ 2147483647 w 124"/>
                <a:gd name="T53" fmla="*/ 2147483647 h 176"/>
                <a:gd name="T54" fmla="*/ 2147483647 w 124"/>
                <a:gd name="T55" fmla="*/ 2147483647 h 176"/>
                <a:gd name="T56" fmla="*/ 2147483647 w 124"/>
                <a:gd name="T57" fmla="*/ 2147483647 h 176"/>
                <a:gd name="T58" fmla="*/ 2147483647 w 124"/>
                <a:gd name="T59" fmla="*/ 2147483647 h 176"/>
                <a:gd name="T60" fmla="*/ 2147483647 w 124"/>
                <a:gd name="T61" fmla="*/ 2147483647 h 176"/>
                <a:gd name="T62" fmla="*/ 2147483647 w 124"/>
                <a:gd name="T63" fmla="*/ 2147483647 h 176"/>
                <a:gd name="T64" fmla="*/ 2147483647 w 124"/>
                <a:gd name="T65" fmla="*/ 2147483647 h 176"/>
                <a:gd name="T66" fmla="*/ 2147483647 w 124"/>
                <a:gd name="T67" fmla="*/ 2147483647 h 176"/>
                <a:gd name="T68" fmla="*/ 2147483647 w 124"/>
                <a:gd name="T69" fmla="*/ 2147483647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76"/>
                <a:gd name="T107" fmla="*/ 124 w 124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76">
                  <a:moveTo>
                    <a:pt x="5" y="36"/>
                  </a:moveTo>
                  <a:cubicBezTo>
                    <a:pt x="4" y="34"/>
                    <a:pt x="4" y="32"/>
                    <a:pt x="4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25"/>
                    <a:pt x="8" y="25"/>
                    <a:pt x="12" y="25"/>
                  </a:cubicBezTo>
                  <a:cubicBezTo>
                    <a:pt x="12" y="26"/>
                    <a:pt x="18" y="30"/>
                    <a:pt x="18" y="31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27" y="27"/>
                    <a:pt x="23" y="20"/>
                    <a:pt x="23" y="16"/>
                  </a:cubicBezTo>
                  <a:cubicBezTo>
                    <a:pt x="25" y="14"/>
                    <a:pt x="25" y="14"/>
                    <a:pt x="28" y="14"/>
                  </a:cubicBezTo>
                  <a:cubicBezTo>
                    <a:pt x="34" y="21"/>
                    <a:pt x="43" y="26"/>
                    <a:pt x="53" y="22"/>
                  </a:cubicBezTo>
                  <a:cubicBezTo>
                    <a:pt x="53" y="14"/>
                    <a:pt x="45" y="11"/>
                    <a:pt x="41" y="5"/>
                  </a:cubicBezTo>
                  <a:cubicBezTo>
                    <a:pt x="42" y="0"/>
                    <a:pt x="44" y="2"/>
                    <a:pt x="49" y="2"/>
                  </a:cubicBezTo>
                  <a:cubicBezTo>
                    <a:pt x="51" y="3"/>
                    <a:pt x="57" y="7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67" y="11"/>
                    <a:pt x="74" y="9"/>
                    <a:pt x="82" y="9"/>
                  </a:cubicBezTo>
                  <a:cubicBezTo>
                    <a:pt x="83" y="10"/>
                    <a:pt x="84" y="11"/>
                    <a:pt x="83" y="14"/>
                  </a:cubicBezTo>
                  <a:cubicBezTo>
                    <a:pt x="83" y="14"/>
                    <a:pt x="82" y="14"/>
                    <a:pt x="81" y="14"/>
                  </a:cubicBezTo>
                  <a:cubicBezTo>
                    <a:pt x="72" y="15"/>
                    <a:pt x="67" y="23"/>
                    <a:pt x="79" y="27"/>
                  </a:cubicBezTo>
                  <a:cubicBezTo>
                    <a:pt x="79" y="29"/>
                    <a:pt x="78" y="33"/>
                    <a:pt x="81" y="35"/>
                  </a:cubicBezTo>
                  <a:cubicBezTo>
                    <a:pt x="81" y="35"/>
                    <a:pt x="82" y="35"/>
                    <a:pt x="83" y="36"/>
                  </a:cubicBezTo>
                  <a:cubicBezTo>
                    <a:pt x="83" y="39"/>
                    <a:pt x="82" y="43"/>
                    <a:pt x="80" y="45"/>
                  </a:cubicBezTo>
                  <a:cubicBezTo>
                    <a:pt x="78" y="52"/>
                    <a:pt x="78" y="53"/>
                    <a:pt x="86" y="53"/>
                  </a:cubicBezTo>
                  <a:cubicBezTo>
                    <a:pt x="87" y="56"/>
                    <a:pt x="90" y="57"/>
                    <a:pt x="94" y="59"/>
                  </a:cubicBezTo>
                  <a:cubicBezTo>
                    <a:pt x="96" y="59"/>
                    <a:pt x="96" y="59"/>
                    <a:pt x="97" y="58"/>
                  </a:cubicBezTo>
                  <a:cubicBezTo>
                    <a:pt x="100" y="52"/>
                    <a:pt x="101" y="53"/>
                    <a:pt x="108" y="53"/>
                  </a:cubicBezTo>
                  <a:lnTo>
                    <a:pt x="110" y="53"/>
                  </a:lnTo>
                  <a:cubicBezTo>
                    <a:pt x="108" y="54"/>
                    <a:pt x="109" y="54"/>
                    <a:pt x="108" y="56"/>
                  </a:cubicBezTo>
                  <a:cubicBezTo>
                    <a:pt x="109" y="64"/>
                    <a:pt x="110" y="61"/>
                    <a:pt x="119" y="67"/>
                  </a:cubicBezTo>
                  <a:cubicBezTo>
                    <a:pt x="124" y="74"/>
                    <a:pt x="116" y="74"/>
                    <a:pt x="113" y="79"/>
                  </a:cubicBezTo>
                  <a:cubicBezTo>
                    <a:pt x="112" y="85"/>
                    <a:pt x="109" y="85"/>
                    <a:pt x="105" y="88"/>
                  </a:cubicBezTo>
                  <a:cubicBezTo>
                    <a:pt x="100" y="90"/>
                    <a:pt x="90" y="88"/>
                    <a:pt x="95" y="97"/>
                  </a:cubicBezTo>
                  <a:cubicBezTo>
                    <a:pt x="102" y="103"/>
                    <a:pt x="97" y="106"/>
                    <a:pt x="100" y="114"/>
                  </a:cubicBezTo>
                  <a:cubicBezTo>
                    <a:pt x="102" y="120"/>
                    <a:pt x="98" y="125"/>
                    <a:pt x="97" y="131"/>
                  </a:cubicBezTo>
                  <a:cubicBezTo>
                    <a:pt x="93" y="135"/>
                    <a:pt x="90" y="132"/>
                    <a:pt x="87" y="134"/>
                  </a:cubicBezTo>
                  <a:cubicBezTo>
                    <a:pt x="82" y="137"/>
                    <a:pt x="81" y="142"/>
                    <a:pt x="74" y="142"/>
                  </a:cubicBezTo>
                  <a:cubicBezTo>
                    <a:pt x="70" y="144"/>
                    <a:pt x="73" y="148"/>
                    <a:pt x="69" y="151"/>
                  </a:cubicBezTo>
                  <a:cubicBezTo>
                    <a:pt x="64" y="152"/>
                    <a:pt x="64" y="155"/>
                    <a:pt x="62" y="159"/>
                  </a:cubicBezTo>
                  <a:cubicBezTo>
                    <a:pt x="55" y="166"/>
                    <a:pt x="52" y="166"/>
                    <a:pt x="48" y="175"/>
                  </a:cubicBezTo>
                  <a:cubicBezTo>
                    <a:pt x="45" y="176"/>
                    <a:pt x="42" y="176"/>
                    <a:pt x="39" y="176"/>
                  </a:cubicBezTo>
                  <a:cubicBezTo>
                    <a:pt x="37" y="172"/>
                    <a:pt x="38" y="171"/>
                    <a:pt x="33" y="171"/>
                  </a:cubicBezTo>
                  <a:cubicBezTo>
                    <a:pt x="31" y="172"/>
                    <a:pt x="30" y="172"/>
                    <a:pt x="29" y="172"/>
                  </a:cubicBezTo>
                  <a:cubicBezTo>
                    <a:pt x="28" y="172"/>
                    <a:pt x="27" y="172"/>
                    <a:pt x="25" y="172"/>
                  </a:cubicBezTo>
                  <a:cubicBezTo>
                    <a:pt x="23" y="171"/>
                    <a:pt x="23" y="170"/>
                    <a:pt x="22" y="169"/>
                  </a:cubicBezTo>
                  <a:cubicBezTo>
                    <a:pt x="21" y="169"/>
                    <a:pt x="21" y="168"/>
                    <a:pt x="21" y="168"/>
                  </a:cubicBezTo>
                  <a:cubicBezTo>
                    <a:pt x="18" y="167"/>
                    <a:pt x="18" y="167"/>
                    <a:pt x="14" y="167"/>
                  </a:cubicBezTo>
                  <a:cubicBezTo>
                    <a:pt x="14" y="167"/>
                    <a:pt x="13" y="167"/>
                    <a:pt x="13" y="167"/>
                  </a:cubicBezTo>
                  <a:cubicBezTo>
                    <a:pt x="13" y="163"/>
                    <a:pt x="12" y="160"/>
                    <a:pt x="12" y="157"/>
                  </a:cubicBezTo>
                  <a:cubicBezTo>
                    <a:pt x="12" y="155"/>
                    <a:pt x="13" y="153"/>
                    <a:pt x="12" y="151"/>
                  </a:cubicBezTo>
                  <a:cubicBezTo>
                    <a:pt x="10" y="148"/>
                    <a:pt x="8" y="146"/>
                    <a:pt x="8" y="144"/>
                  </a:cubicBezTo>
                  <a:cubicBezTo>
                    <a:pt x="8" y="143"/>
                    <a:pt x="9" y="142"/>
                    <a:pt x="10" y="142"/>
                  </a:cubicBezTo>
                  <a:cubicBezTo>
                    <a:pt x="18" y="140"/>
                    <a:pt x="15" y="125"/>
                    <a:pt x="15" y="121"/>
                  </a:cubicBezTo>
                  <a:cubicBezTo>
                    <a:pt x="21" y="120"/>
                    <a:pt x="23" y="123"/>
                    <a:pt x="28" y="123"/>
                  </a:cubicBezTo>
                  <a:cubicBezTo>
                    <a:pt x="32" y="117"/>
                    <a:pt x="14" y="110"/>
                    <a:pt x="19" y="104"/>
                  </a:cubicBezTo>
                  <a:cubicBezTo>
                    <a:pt x="19" y="103"/>
                    <a:pt x="19" y="102"/>
                    <a:pt x="19" y="102"/>
                  </a:cubicBezTo>
                  <a:cubicBezTo>
                    <a:pt x="24" y="100"/>
                    <a:pt x="26" y="97"/>
                    <a:pt x="33" y="97"/>
                  </a:cubicBezTo>
                  <a:cubicBezTo>
                    <a:pt x="35" y="93"/>
                    <a:pt x="40" y="85"/>
                    <a:pt x="33" y="84"/>
                  </a:cubicBezTo>
                  <a:cubicBezTo>
                    <a:pt x="28" y="75"/>
                    <a:pt x="36" y="74"/>
                    <a:pt x="23" y="75"/>
                  </a:cubicBezTo>
                  <a:cubicBezTo>
                    <a:pt x="14" y="67"/>
                    <a:pt x="17" y="75"/>
                    <a:pt x="11" y="75"/>
                  </a:cubicBezTo>
                  <a:cubicBezTo>
                    <a:pt x="8" y="72"/>
                    <a:pt x="5" y="71"/>
                    <a:pt x="2" y="71"/>
                  </a:cubicBezTo>
                  <a:cubicBezTo>
                    <a:pt x="2" y="71"/>
                    <a:pt x="2" y="71"/>
                    <a:pt x="1" y="70"/>
                  </a:cubicBezTo>
                  <a:cubicBezTo>
                    <a:pt x="0" y="70"/>
                    <a:pt x="0" y="68"/>
                    <a:pt x="0" y="67"/>
                  </a:cubicBezTo>
                  <a:cubicBezTo>
                    <a:pt x="1" y="67"/>
                    <a:pt x="2" y="67"/>
                    <a:pt x="4" y="65"/>
                  </a:cubicBezTo>
                  <a:cubicBezTo>
                    <a:pt x="4" y="59"/>
                    <a:pt x="1" y="55"/>
                    <a:pt x="1" y="49"/>
                  </a:cubicBezTo>
                  <a:lnTo>
                    <a:pt x="1" y="48"/>
                  </a:lnTo>
                  <a:cubicBezTo>
                    <a:pt x="3" y="48"/>
                    <a:pt x="5" y="46"/>
                    <a:pt x="6" y="43"/>
                  </a:cubicBezTo>
                  <a:cubicBezTo>
                    <a:pt x="5" y="41"/>
                    <a:pt x="5" y="38"/>
                    <a:pt x="5" y="36"/>
                  </a:cubicBezTo>
                  <a:close/>
                  <a:moveTo>
                    <a:pt x="54" y="86"/>
                  </a:moveTo>
                  <a:cubicBezTo>
                    <a:pt x="55" y="86"/>
                    <a:pt x="56" y="87"/>
                    <a:pt x="56" y="88"/>
                  </a:cubicBezTo>
                  <a:cubicBezTo>
                    <a:pt x="56" y="89"/>
                    <a:pt x="55" y="89"/>
                    <a:pt x="54" y="89"/>
                  </a:cubicBezTo>
                  <a:cubicBezTo>
                    <a:pt x="53" y="89"/>
                    <a:pt x="52" y="89"/>
                    <a:pt x="52" y="88"/>
                  </a:cubicBezTo>
                  <a:cubicBezTo>
                    <a:pt x="52" y="87"/>
                    <a:pt x="53" y="86"/>
                    <a:pt x="54" y="86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9" name="Freeform 40"/>
            <p:cNvSpPr>
              <a:spLocks noEditPoints="1"/>
            </p:cNvSpPr>
            <p:nvPr/>
          </p:nvSpPr>
          <p:spPr bwMode="auto">
            <a:xfrm>
              <a:off x="4941888" y="3103563"/>
              <a:ext cx="1073150" cy="1119187"/>
            </a:xfrm>
            <a:custGeom>
              <a:avLst/>
              <a:gdLst>
                <a:gd name="T0" fmla="*/ 2147483647 w 120"/>
                <a:gd name="T1" fmla="*/ 2147483647 h 125"/>
                <a:gd name="T2" fmla="*/ 2147483647 w 120"/>
                <a:gd name="T3" fmla="*/ 2147483647 h 125"/>
                <a:gd name="T4" fmla="*/ 2147483647 w 120"/>
                <a:gd name="T5" fmla="*/ 2147483647 h 125"/>
                <a:gd name="T6" fmla="*/ 2147483647 w 120"/>
                <a:gd name="T7" fmla="*/ 2147483647 h 125"/>
                <a:gd name="T8" fmla="*/ 2147483647 w 120"/>
                <a:gd name="T9" fmla="*/ 2147483647 h 125"/>
                <a:gd name="T10" fmla="*/ 2147483647 w 120"/>
                <a:gd name="T11" fmla="*/ 2147483647 h 125"/>
                <a:gd name="T12" fmla="*/ 2147483647 w 120"/>
                <a:gd name="T13" fmla="*/ 2147483647 h 125"/>
                <a:gd name="T14" fmla="*/ 2147483647 w 120"/>
                <a:gd name="T15" fmla="*/ 2147483647 h 125"/>
                <a:gd name="T16" fmla="*/ 2147483647 w 120"/>
                <a:gd name="T17" fmla="*/ 2147483647 h 125"/>
                <a:gd name="T18" fmla="*/ 2147483647 w 120"/>
                <a:gd name="T19" fmla="*/ 2147483647 h 125"/>
                <a:gd name="T20" fmla="*/ 2147483647 w 120"/>
                <a:gd name="T21" fmla="*/ 2147483647 h 125"/>
                <a:gd name="T22" fmla="*/ 2147483647 w 120"/>
                <a:gd name="T23" fmla="*/ 2147483647 h 125"/>
                <a:gd name="T24" fmla="*/ 2147483647 w 120"/>
                <a:gd name="T25" fmla="*/ 2147483647 h 125"/>
                <a:gd name="T26" fmla="*/ 2147483647 w 120"/>
                <a:gd name="T27" fmla="*/ 2147483647 h 125"/>
                <a:gd name="T28" fmla="*/ 2147483647 w 120"/>
                <a:gd name="T29" fmla="*/ 2147483647 h 125"/>
                <a:gd name="T30" fmla="*/ 2147483647 w 120"/>
                <a:gd name="T31" fmla="*/ 2147483647 h 125"/>
                <a:gd name="T32" fmla="*/ 0 w 120"/>
                <a:gd name="T33" fmla="*/ 2147483647 h 125"/>
                <a:gd name="T34" fmla="*/ 2147483647 w 120"/>
                <a:gd name="T35" fmla="*/ 2147483647 h 125"/>
                <a:gd name="T36" fmla="*/ 2147483647 w 120"/>
                <a:gd name="T37" fmla="*/ 2147483647 h 125"/>
                <a:gd name="T38" fmla="*/ 2147483647 w 120"/>
                <a:gd name="T39" fmla="*/ 2147483647 h 125"/>
                <a:gd name="T40" fmla="*/ 2147483647 w 120"/>
                <a:gd name="T41" fmla="*/ 2147483647 h 125"/>
                <a:gd name="T42" fmla="*/ 2147483647 w 120"/>
                <a:gd name="T43" fmla="*/ 2147483647 h 125"/>
                <a:gd name="T44" fmla="*/ 2147483647 w 120"/>
                <a:gd name="T45" fmla="*/ 2147483647 h 125"/>
                <a:gd name="T46" fmla="*/ 2147483647 w 120"/>
                <a:gd name="T47" fmla="*/ 2147483647 h 125"/>
                <a:gd name="T48" fmla="*/ 2147483647 w 120"/>
                <a:gd name="T49" fmla="*/ 2147483647 h 125"/>
                <a:gd name="T50" fmla="*/ 2147483647 w 120"/>
                <a:gd name="T51" fmla="*/ 2147483647 h 125"/>
                <a:gd name="T52" fmla="*/ 2147483647 w 120"/>
                <a:gd name="T53" fmla="*/ 0 h 125"/>
                <a:gd name="T54" fmla="*/ 2147483647 w 120"/>
                <a:gd name="T55" fmla="*/ 2147483647 h 125"/>
                <a:gd name="T56" fmla="*/ 2147483647 w 120"/>
                <a:gd name="T57" fmla="*/ 2147483647 h 125"/>
                <a:gd name="T58" fmla="*/ 2147483647 w 120"/>
                <a:gd name="T59" fmla="*/ 2147483647 h 125"/>
                <a:gd name="T60" fmla="*/ 2147483647 w 120"/>
                <a:gd name="T61" fmla="*/ 2147483647 h 125"/>
                <a:gd name="T62" fmla="*/ 2147483647 w 120"/>
                <a:gd name="T63" fmla="*/ 2147483647 h 125"/>
                <a:gd name="T64" fmla="*/ 2147483647 w 120"/>
                <a:gd name="T65" fmla="*/ 2147483647 h 125"/>
                <a:gd name="T66" fmla="*/ 2147483647 w 120"/>
                <a:gd name="T67" fmla="*/ 2147483647 h 125"/>
                <a:gd name="T68" fmla="*/ 2147483647 w 120"/>
                <a:gd name="T69" fmla="*/ 2147483647 h 125"/>
                <a:gd name="T70" fmla="*/ 2147483647 w 120"/>
                <a:gd name="T71" fmla="*/ 2147483647 h 125"/>
                <a:gd name="T72" fmla="*/ 2147483647 w 120"/>
                <a:gd name="T73" fmla="*/ 2147483647 h 125"/>
                <a:gd name="T74" fmla="*/ 2147483647 w 120"/>
                <a:gd name="T75" fmla="*/ 2147483647 h 125"/>
                <a:gd name="T76" fmla="*/ 2147483647 w 120"/>
                <a:gd name="T77" fmla="*/ 2147483647 h 125"/>
                <a:gd name="T78" fmla="*/ 2147483647 w 120"/>
                <a:gd name="T79" fmla="*/ 2147483647 h 125"/>
                <a:gd name="T80" fmla="*/ 2147483647 w 120"/>
                <a:gd name="T81" fmla="*/ 2147483647 h 125"/>
                <a:gd name="T82" fmla="*/ 2147483647 w 120"/>
                <a:gd name="T83" fmla="*/ 2147483647 h 125"/>
                <a:gd name="T84" fmla="*/ 2147483647 w 120"/>
                <a:gd name="T85" fmla="*/ 2147483647 h 125"/>
                <a:gd name="T86" fmla="*/ 2147483647 w 120"/>
                <a:gd name="T87" fmla="*/ 2147483647 h 125"/>
                <a:gd name="T88" fmla="*/ 2147483647 w 120"/>
                <a:gd name="T89" fmla="*/ 2147483647 h 125"/>
                <a:gd name="T90" fmla="*/ 2147483647 w 120"/>
                <a:gd name="T91" fmla="*/ 2147483647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25"/>
                <a:gd name="T140" fmla="*/ 120 w 120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25">
                  <a:moveTo>
                    <a:pt x="53" y="60"/>
                  </a:moveTo>
                  <a:cubicBezTo>
                    <a:pt x="54" y="60"/>
                    <a:pt x="55" y="61"/>
                    <a:pt x="55" y="62"/>
                  </a:cubicBezTo>
                  <a:cubicBezTo>
                    <a:pt x="55" y="63"/>
                    <a:pt x="54" y="64"/>
                    <a:pt x="53" y="64"/>
                  </a:cubicBezTo>
                  <a:cubicBezTo>
                    <a:pt x="52" y="64"/>
                    <a:pt x="51" y="63"/>
                    <a:pt x="51" y="62"/>
                  </a:cubicBezTo>
                  <a:cubicBezTo>
                    <a:pt x="51" y="61"/>
                    <a:pt x="52" y="60"/>
                    <a:pt x="53" y="60"/>
                  </a:cubicBezTo>
                  <a:close/>
                  <a:moveTo>
                    <a:pt x="92" y="112"/>
                  </a:moveTo>
                  <a:cubicBezTo>
                    <a:pt x="85" y="107"/>
                    <a:pt x="75" y="112"/>
                    <a:pt x="67" y="110"/>
                  </a:cubicBezTo>
                  <a:cubicBezTo>
                    <a:pt x="57" y="112"/>
                    <a:pt x="66" y="118"/>
                    <a:pt x="63" y="124"/>
                  </a:cubicBezTo>
                  <a:cubicBezTo>
                    <a:pt x="59" y="125"/>
                    <a:pt x="50" y="122"/>
                    <a:pt x="48" y="121"/>
                  </a:cubicBezTo>
                  <a:cubicBezTo>
                    <a:pt x="48" y="113"/>
                    <a:pt x="41" y="106"/>
                    <a:pt x="35" y="108"/>
                  </a:cubicBezTo>
                  <a:cubicBezTo>
                    <a:pt x="35" y="108"/>
                    <a:pt x="35" y="108"/>
                    <a:pt x="35" y="105"/>
                  </a:cubicBezTo>
                  <a:cubicBezTo>
                    <a:pt x="34" y="104"/>
                    <a:pt x="31" y="89"/>
                    <a:pt x="34" y="88"/>
                  </a:cubicBezTo>
                  <a:cubicBezTo>
                    <a:pt x="35" y="88"/>
                    <a:pt x="36" y="88"/>
                    <a:pt x="37" y="88"/>
                  </a:cubicBezTo>
                  <a:cubicBezTo>
                    <a:pt x="41" y="84"/>
                    <a:pt x="29" y="79"/>
                    <a:pt x="28" y="79"/>
                  </a:cubicBezTo>
                  <a:cubicBezTo>
                    <a:pt x="27" y="77"/>
                    <a:pt x="26" y="75"/>
                    <a:pt x="26" y="73"/>
                  </a:cubicBezTo>
                  <a:cubicBezTo>
                    <a:pt x="20" y="73"/>
                    <a:pt x="15" y="74"/>
                    <a:pt x="11" y="75"/>
                  </a:cubicBezTo>
                  <a:cubicBezTo>
                    <a:pt x="12" y="64"/>
                    <a:pt x="4" y="53"/>
                    <a:pt x="0" y="45"/>
                  </a:cubicBezTo>
                  <a:cubicBezTo>
                    <a:pt x="0" y="39"/>
                    <a:pt x="0" y="40"/>
                    <a:pt x="5" y="37"/>
                  </a:cubicBezTo>
                  <a:cubicBezTo>
                    <a:pt x="14" y="36"/>
                    <a:pt x="9" y="28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3" y="23"/>
                    <a:pt x="15" y="22"/>
                    <a:pt x="17" y="23"/>
                  </a:cubicBezTo>
                  <a:cubicBezTo>
                    <a:pt x="19" y="23"/>
                    <a:pt x="20" y="24"/>
                    <a:pt x="21" y="26"/>
                  </a:cubicBezTo>
                  <a:cubicBezTo>
                    <a:pt x="23" y="26"/>
                    <a:pt x="27" y="26"/>
                    <a:pt x="29" y="29"/>
                  </a:cubicBezTo>
                  <a:cubicBezTo>
                    <a:pt x="32" y="29"/>
                    <a:pt x="35" y="28"/>
                    <a:pt x="38" y="30"/>
                  </a:cubicBezTo>
                  <a:cubicBezTo>
                    <a:pt x="46" y="28"/>
                    <a:pt x="40" y="18"/>
                    <a:pt x="45" y="18"/>
                  </a:cubicBezTo>
                  <a:cubicBezTo>
                    <a:pt x="47" y="19"/>
                    <a:pt x="61" y="12"/>
                    <a:pt x="62" y="9"/>
                  </a:cubicBezTo>
                  <a:cubicBezTo>
                    <a:pt x="63" y="6"/>
                    <a:pt x="63" y="3"/>
                    <a:pt x="63" y="0"/>
                  </a:cubicBezTo>
                  <a:cubicBezTo>
                    <a:pt x="65" y="0"/>
                    <a:pt x="73" y="0"/>
                    <a:pt x="74" y="1"/>
                  </a:cubicBezTo>
                  <a:cubicBezTo>
                    <a:pt x="75" y="4"/>
                    <a:pt x="78" y="4"/>
                    <a:pt x="81" y="3"/>
                  </a:cubicBezTo>
                  <a:lnTo>
                    <a:pt x="81" y="4"/>
                  </a:lnTo>
                  <a:cubicBezTo>
                    <a:pt x="81" y="10"/>
                    <a:pt x="84" y="14"/>
                    <a:pt x="84" y="20"/>
                  </a:cubicBezTo>
                  <a:cubicBezTo>
                    <a:pt x="82" y="22"/>
                    <a:pt x="81" y="22"/>
                    <a:pt x="80" y="22"/>
                  </a:cubicBezTo>
                  <a:cubicBezTo>
                    <a:pt x="80" y="23"/>
                    <a:pt x="80" y="25"/>
                    <a:pt x="81" y="25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5" y="26"/>
                    <a:pt x="88" y="27"/>
                    <a:pt x="91" y="30"/>
                  </a:cubicBezTo>
                  <a:cubicBezTo>
                    <a:pt x="97" y="30"/>
                    <a:pt x="94" y="22"/>
                    <a:pt x="103" y="30"/>
                  </a:cubicBezTo>
                  <a:cubicBezTo>
                    <a:pt x="116" y="29"/>
                    <a:pt x="108" y="30"/>
                    <a:pt x="113" y="39"/>
                  </a:cubicBezTo>
                  <a:cubicBezTo>
                    <a:pt x="120" y="40"/>
                    <a:pt x="115" y="48"/>
                    <a:pt x="113" y="52"/>
                  </a:cubicBezTo>
                  <a:cubicBezTo>
                    <a:pt x="106" y="52"/>
                    <a:pt x="104" y="55"/>
                    <a:pt x="99" y="57"/>
                  </a:cubicBezTo>
                  <a:cubicBezTo>
                    <a:pt x="99" y="57"/>
                    <a:pt x="99" y="58"/>
                    <a:pt x="99" y="59"/>
                  </a:cubicBezTo>
                  <a:cubicBezTo>
                    <a:pt x="94" y="65"/>
                    <a:pt x="112" y="72"/>
                    <a:pt x="108" y="78"/>
                  </a:cubicBezTo>
                  <a:cubicBezTo>
                    <a:pt x="103" y="78"/>
                    <a:pt x="101" y="75"/>
                    <a:pt x="95" y="76"/>
                  </a:cubicBezTo>
                  <a:cubicBezTo>
                    <a:pt x="95" y="80"/>
                    <a:pt x="98" y="95"/>
                    <a:pt x="90" y="97"/>
                  </a:cubicBezTo>
                  <a:cubicBezTo>
                    <a:pt x="89" y="97"/>
                    <a:pt x="88" y="98"/>
                    <a:pt x="88" y="99"/>
                  </a:cubicBezTo>
                  <a:cubicBezTo>
                    <a:pt x="88" y="101"/>
                    <a:pt x="90" y="103"/>
                    <a:pt x="92" y="106"/>
                  </a:cubicBezTo>
                  <a:cubicBezTo>
                    <a:pt x="93" y="108"/>
                    <a:pt x="92" y="110"/>
                    <a:pt x="92" y="112"/>
                  </a:cubicBezTo>
                  <a:close/>
                </a:path>
              </a:pathLst>
            </a:cu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Freeform 41"/>
            <p:cNvSpPr>
              <a:spLocks/>
            </p:cNvSpPr>
            <p:nvPr/>
          </p:nvSpPr>
          <p:spPr bwMode="auto">
            <a:xfrm>
              <a:off x="3482975" y="1009650"/>
              <a:ext cx="2944813" cy="3867150"/>
            </a:xfrm>
            <a:custGeom>
              <a:avLst/>
              <a:gdLst>
                <a:gd name="T0" fmla="*/ 2147483647 w 329"/>
                <a:gd name="T1" fmla="*/ 2147483647 h 432"/>
                <a:gd name="T2" fmla="*/ 2147483647 w 329"/>
                <a:gd name="T3" fmla="*/ 2147483647 h 432"/>
                <a:gd name="T4" fmla="*/ 2147483647 w 329"/>
                <a:gd name="T5" fmla="*/ 2147483647 h 432"/>
                <a:gd name="T6" fmla="*/ 2147483647 w 329"/>
                <a:gd name="T7" fmla="*/ 2147483647 h 432"/>
                <a:gd name="T8" fmla="*/ 2147483647 w 329"/>
                <a:gd name="T9" fmla="*/ 2147483647 h 432"/>
                <a:gd name="T10" fmla="*/ 2147483647 w 329"/>
                <a:gd name="T11" fmla="*/ 2147483647 h 432"/>
                <a:gd name="T12" fmla="*/ 2147483647 w 329"/>
                <a:gd name="T13" fmla="*/ 2147483647 h 432"/>
                <a:gd name="T14" fmla="*/ 2147483647 w 329"/>
                <a:gd name="T15" fmla="*/ 2147483647 h 432"/>
                <a:gd name="T16" fmla="*/ 2147483647 w 329"/>
                <a:gd name="T17" fmla="*/ 2147483647 h 432"/>
                <a:gd name="T18" fmla="*/ 2147483647 w 329"/>
                <a:gd name="T19" fmla="*/ 2147483647 h 432"/>
                <a:gd name="T20" fmla="*/ 2147483647 w 329"/>
                <a:gd name="T21" fmla="*/ 2147483647 h 432"/>
                <a:gd name="T22" fmla="*/ 2147483647 w 329"/>
                <a:gd name="T23" fmla="*/ 2147483647 h 432"/>
                <a:gd name="T24" fmla="*/ 2147483647 w 329"/>
                <a:gd name="T25" fmla="*/ 2147483647 h 432"/>
                <a:gd name="T26" fmla="*/ 2147483647 w 329"/>
                <a:gd name="T27" fmla="*/ 2147483647 h 432"/>
                <a:gd name="T28" fmla="*/ 2147483647 w 329"/>
                <a:gd name="T29" fmla="*/ 2147483647 h 432"/>
                <a:gd name="T30" fmla="*/ 2147483647 w 329"/>
                <a:gd name="T31" fmla="*/ 2147483647 h 432"/>
                <a:gd name="T32" fmla="*/ 2147483647 w 329"/>
                <a:gd name="T33" fmla="*/ 2147483647 h 432"/>
                <a:gd name="T34" fmla="*/ 2147483647 w 329"/>
                <a:gd name="T35" fmla="*/ 2147483647 h 432"/>
                <a:gd name="T36" fmla="*/ 2147483647 w 329"/>
                <a:gd name="T37" fmla="*/ 2147483647 h 432"/>
                <a:gd name="T38" fmla="*/ 2147483647 w 329"/>
                <a:gd name="T39" fmla="*/ 2147483647 h 432"/>
                <a:gd name="T40" fmla="*/ 2147483647 w 329"/>
                <a:gd name="T41" fmla="*/ 2147483647 h 432"/>
                <a:gd name="T42" fmla="*/ 2147483647 w 329"/>
                <a:gd name="T43" fmla="*/ 2147483647 h 432"/>
                <a:gd name="T44" fmla="*/ 2147483647 w 329"/>
                <a:gd name="T45" fmla="*/ 2147483647 h 432"/>
                <a:gd name="T46" fmla="*/ 2147483647 w 329"/>
                <a:gd name="T47" fmla="*/ 2147483647 h 432"/>
                <a:gd name="T48" fmla="*/ 2147483647 w 329"/>
                <a:gd name="T49" fmla="*/ 2147483647 h 432"/>
                <a:gd name="T50" fmla="*/ 2147483647 w 329"/>
                <a:gd name="T51" fmla="*/ 2147483647 h 432"/>
                <a:gd name="T52" fmla="*/ 2147483647 w 329"/>
                <a:gd name="T53" fmla="*/ 2147483647 h 432"/>
                <a:gd name="T54" fmla="*/ 2147483647 w 329"/>
                <a:gd name="T55" fmla="*/ 2147483647 h 432"/>
                <a:gd name="T56" fmla="*/ 2147483647 w 329"/>
                <a:gd name="T57" fmla="*/ 2147483647 h 432"/>
                <a:gd name="T58" fmla="*/ 2147483647 w 329"/>
                <a:gd name="T59" fmla="*/ 2147483647 h 432"/>
                <a:gd name="T60" fmla="*/ 2147483647 w 329"/>
                <a:gd name="T61" fmla="*/ 2147483647 h 432"/>
                <a:gd name="T62" fmla="*/ 2147483647 w 329"/>
                <a:gd name="T63" fmla="*/ 2147483647 h 432"/>
                <a:gd name="T64" fmla="*/ 2147483647 w 329"/>
                <a:gd name="T65" fmla="*/ 2147483647 h 432"/>
                <a:gd name="T66" fmla="*/ 2147483647 w 329"/>
                <a:gd name="T67" fmla="*/ 2147483647 h 432"/>
                <a:gd name="T68" fmla="*/ 2147483647 w 329"/>
                <a:gd name="T69" fmla="*/ 2147483647 h 432"/>
                <a:gd name="T70" fmla="*/ 2147483647 w 329"/>
                <a:gd name="T71" fmla="*/ 2147483647 h 432"/>
                <a:gd name="T72" fmla="*/ 2147483647 w 329"/>
                <a:gd name="T73" fmla="*/ 2147483647 h 432"/>
                <a:gd name="T74" fmla="*/ 2147483647 w 329"/>
                <a:gd name="T75" fmla="*/ 2147483647 h 432"/>
                <a:gd name="T76" fmla="*/ 2147483647 w 329"/>
                <a:gd name="T77" fmla="*/ 2147483647 h 432"/>
                <a:gd name="T78" fmla="*/ 2147483647 w 329"/>
                <a:gd name="T79" fmla="*/ 2147483647 h 432"/>
                <a:gd name="T80" fmla="*/ 2147483647 w 329"/>
                <a:gd name="T81" fmla="*/ 2147483647 h 432"/>
                <a:gd name="T82" fmla="*/ 2147483647 w 329"/>
                <a:gd name="T83" fmla="*/ 2147483647 h 432"/>
                <a:gd name="T84" fmla="*/ 2147483647 w 329"/>
                <a:gd name="T85" fmla="*/ 2147483647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9"/>
                <a:gd name="T130" fmla="*/ 0 h 432"/>
                <a:gd name="T131" fmla="*/ 329 w 32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9" h="432">
                  <a:moveTo>
                    <a:pt x="329" y="20"/>
                  </a:moveTo>
                  <a:cubicBezTo>
                    <a:pt x="327" y="20"/>
                    <a:pt x="324" y="20"/>
                    <a:pt x="321" y="20"/>
                  </a:cubicBezTo>
                  <a:cubicBezTo>
                    <a:pt x="320" y="27"/>
                    <a:pt x="314" y="24"/>
                    <a:pt x="311" y="2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08" y="18"/>
                    <a:pt x="308" y="16"/>
                    <a:pt x="312" y="15"/>
                  </a:cubicBezTo>
                  <a:cubicBezTo>
                    <a:pt x="313" y="15"/>
                    <a:pt x="313" y="14"/>
                    <a:pt x="313" y="14"/>
                  </a:cubicBezTo>
                  <a:cubicBezTo>
                    <a:pt x="316" y="8"/>
                    <a:pt x="323" y="8"/>
                    <a:pt x="320" y="1"/>
                  </a:cubicBezTo>
                  <a:cubicBezTo>
                    <a:pt x="316" y="1"/>
                    <a:pt x="312" y="0"/>
                    <a:pt x="309" y="0"/>
                  </a:cubicBezTo>
                  <a:cubicBezTo>
                    <a:pt x="313" y="9"/>
                    <a:pt x="300" y="16"/>
                    <a:pt x="295" y="21"/>
                  </a:cubicBezTo>
                  <a:cubicBezTo>
                    <a:pt x="291" y="27"/>
                    <a:pt x="291" y="35"/>
                    <a:pt x="284" y="39"/>
                  </a:cubicBezTo>
                  <a:cubicBezTo>
                    <a:pt x="282" y="41"/>
                    <a:pt x="281" y="41"/>
                    <a:pt x="281" y="44"/>
                  </a:cubicBezTo>
                  <a:lnTo>
                    <a:pt x="284" y="48"/>
                  </a:lnTo>
                  <a:lnTo>
                    <a:pt x="284" y="49"/>
                  </a:lnTo>
                  <a:cubicBezTo>
                    <a:pt x="286" y="50"/>
                    <a:pt x="285" y="55"/>
                    <a:pt x="285" y="56"/>
                  </a:cubicBezTo>
                  <a:cubicBezTo>
                    <a:pt x="284" y="60"/>
                    <a:pt x="281" y="61"/>
                    <a:pt x="280" y="65"/>
                  </a:cubicBezTo>
                  <a:cubicBezTo>
                    <a:pt x="280" y="74"/>
                    <a:pt x="282" y="77"/>
                    <a:pt x="274" y="87"/>
                  </a:cubicBezTo>
                  <a:cubicBezTo>
                    <a:pt x="272" y="90"/>
                    <a:pt x="263" y="103"/>
                    <a:pt x="260" y="105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51" y="112"/>
                    <a:pt x="245" y="123"/>
                    <a:pt x="242" y="133"/>
                  </a:cubicBezTo>
                  <a:cubicBezTo>
                    <a:pt x="239" y="137"/>
                    <a:pt x="237" y="140"/>
                    <a:pt x="232" y="140"/>
                  </a:cubicBezTo>
                  <a:cubicBezTo>
                    <a:pt x="231" y="140"/>
                    <a:pt x="231" y="140"/>
                    <a:pt x="230" y="140"/>
                  </a:cubicBezTo>
                  <a:cubicBezTo>
                    <a:pt x="229" y="140"/>
                    <a:pt x="228" y="141"/>
                    <a:pt x="227" y="141"/>
                  </a:cubicBezTo>
                  <a:cubicBezTo>
                    <a:pt x="214" y="150"/>
                    <a:pt x="208" y="150"/>
                    <a:pt x="193" y="151"/>
                  </a:cubicBezTo>
                  <a:cubicBezTo>
                    <a:pt x="180" y="155"/>
                    <a:pt x="174" y="164"/>
                    <a:pt x="162" y="169"/>
                  </a:cubicBezTo>
                  <a:cubicBezTo>
                    <a:pt x="161" y="172"/>
                    <a:pt x="141" y="186"/>
                    <a:pt x="138" y="187"/>
                  </a:cubicBezTo>
                  <a:cubicBezTo>
                    <a:pt x="138" y="187"/>
                    <a:pt x="138" y="188"/>
                    <a:pt x="138" y="188"/>
                  </a:cubicBezTo>
                  <a:cubicBezTo>
                    <a:pt x="138" y="188"/>
                    <a:pt x="137" y="188"/>
                    <a:pt x="137" y="189"/>
                  </a:cubicBezTo>
                  <a:cubicBezTo>
                    <a:pt x="137" y="190"/>
                    <a:pt x="137" y="190"/>
                    <a:pt x="134" y="189"/>
                  </a:cubicBezTo>
                  <a:cubicBezTo>
                    <a:pt x="134" y="189"/>
                    <a:pt x="134" y="189"/>
                    <a:pt x="134" y="190"/>
                  </a:cubicBezTo>
                  <a:cubicBezTo>
                    <a:pt x="134" y="192"/>
                    <a:pt x="130" y="194"/>
                    <a:pt x="128" y="195"/>
                  </a:cubicBezTo>
                  <a:cubicBezTo>
                    <a:pt x="126" y="197"/>
                    <a:pt x="124" y="202"/>
                    <a:pt x="121" y="203"/>
                  </a:cubicBezTo>
                  <a:cubicBezTo>
                    <a:pt x="118" y="201"/>
                    <a:pt x="119" y="198"/>
                    <a:pt x="119" y="196"/>
                  </a:cubicBezTo>
                  <a:cubicBezTo>
                    <a:pt x="117" y="187"/>
                    <a:pt x="87" y="196"/>
                    <a:pt x="83" y="198"/>
                  </a:cubicBezTo>
                  <a:cubicBezTo>
                    <a:pt x="78" y="202"/>
                    <a:pt x="72" y="199"/>
                    <a:pt x="67" y="201"/>
                  </a:cubicBezTo>
                  <a:cubicBezTo>
                    <a:pt x="67" y="201"/>
                    <a:pt x="66" y="201"/>
                    <a:pt x="66" y="201"/>
                  </a:cubicBezTo>
                  <a:cubicBezTo>
                    <a:pt x="68" y="208"/>
                    <a:pt x="68" y="219"/>
                    <a:pt x="64" y="219"/>
                  </a:cubicBezTo>
                  <a:cubicBezTo>
                    <a:pt x="64" y="219"/>
                    <a:pt x="64" y="218"/>
                    <a:pt x="64" y="218"/>
                  </a:cubicBezTo>
                  <a:cubicBezTo>
                    <a:pt x="63" y="218"/>
                    <a:pt x="63" y="218"/>
                    <a:pt x="63" y="217"/>
                  </a:cubicBezTo>
                  <a:cubicBezTo>
                    <a:pt x="63" y="217"/>
                    <a:pt x="63" y="216"/>
                    <a:pt x="63" y="216"/>
                  </a:cubicBezTo>
                  <a:cubicBezTo>
                    <a:pt x="62" y="216"/>
                    <a:pt x="61" y="216"/>
                    <a:pt x="61" y="216"/>
                  </a:cubicBezTo>
                  <a:cubicBezTo>
                    <a:pt x="60" y="217"/>
                    <a:pt x="60" y="217"/>
                    <a:pt x="59" y="218"/>
                  </a:cubicBezTo>
                  <a:cubicBezTo>
                    <a:pt x="59" y="220"/>
                    <a:pt x="58" y="226"/>
                    <a:pt x="60" y="228"/>
                  </a:cubicBezTo>
                  <a:cubicBezTo>
                    <a:pt x="61" y="235"/>
                    <a:pt x="55" y="246"/>
                    <a:pt x="48" y="249"/>
                  </a:cubicBezTo>
                  <a:cubicBezTo>
                    <a:pt x="47" y="251"/>
                    <a:pt x="39" y="253"/>
                    <a:pt x="37" y="254"/>
                  </a:cubicBezTo>
                  <a:cubicBezTo>
                    <a:pt x="37" y="255"/>
                    <a:pt x="37" y="255"/>
                    <a:pt x="36" y="256"/>
                  </a:cubicBezTo>
                  <a:cubicBezTo>
                    <a:pt x="36" y="257"/>
                    <a:pt x="36" y="257"/>
                    <a:pt x="36" y="257"/>
                  </a:cubicBezTo>
                  <a:cubicBezTo>
                    <a:pt x="36" y="259"/>
                    <a:pt x="35" y="261"/>
                    <a:pt x="35" y="264"/>
                  </a:cubicBezTo>
                  <a:cubicBezTo>
                    <a:pt x="35" y="265"/>
                    <a:pt x="36" y="268"/>
                    <a:pt x="35" y="269"/>
                  </a:cubicBezTo>
                  <a:cubicBezTo>
                    <a:pt x="34" y="272"/>
                    <a:pt x="31" y="272"/>
                    <a:pt x="29" y="272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23" y="278"/>
                    <a:pt x="14" y="282"/>
                    <a:pt x="9" y="289"/>
                  </a:cubicBezTo>
                  <a:cubicBezTo>
                    <a:pt x="8" y="295"/>
                    <a:pt x="12" y="299"/>
                    <a:pt x="13" y="306"/>
                  </a:cubicBezTo>
                  <a:cubicBezTo>
                    <a:pt x="14" y="306"/>
                    <a:pt x="14" y="306"/>
                    <a:pt x="15" y="306"/>
                  </a:cubicBezTo>
                  <a:cubicBezTo>
                    <a:pt x="15" y="307"/>
                    <a:pt x="16" y="308"/>
                    <a:pt x="17" y="309"/>
                  </a:cubicBezTo>
                  <a:cubicBezTo>
                    <a:pt x="23" y="312"/>
                    <a:pt x="21" y="316"/>
                    <a:pt x="23" y="322"/>
                  </a:cubicBezTo>
                  <a:cubicBezTo>
                    <a:pt x="31" y="331"/>
                    <a:pt x="34" y="326"/>
                    <a:pt x="38" y="341"/>
                  </a:cubicBezTo>
                  <a:cubicBezTo>
                    <a:pt x="41" y="345"/>
                    <a:pt x="36" y="352"/>
                    <a:pt x="42" y="358"/>
                  </a:cubicBezTo>
                  <a:cubicBezTo>
                    <a:pt x="57" y="378"/>
                    <a:pt x="29" y="375"/>
                    <a:pt x="17" y="381"/>
                  </a:cubicBezTo>
                  <a:cubicBezTo>
                    <a:pt x="15" y="383"/>
                    <a:pt x="12" y="386"/>
                    <a:pt x="10" y="388"/>
                  </a:cubicBezTo>
                  <a:cubicBezTo>
                    <a:pt x="1" y="394"/>
                    <a:pt x="0" y="404"/>
                    <a:pt x="1" y="415"/>
                  </a:cubicBezTo>
                  <a:cubicBezTo>
                    <a:pt x="2" y="418"/>
                    <a:pt x="3" y="419"/>
                    <a:pt x="4" y="423"/>
                  </a:cubicBezTo>
                  <a:cubicBezTo>
                    <a:pt x="4" y="425"/>
                    <a:pt x="10" y="430"/>
                    <a:pt x="13" y="432"/>
                  </a:cubicBezTo>
                  <a:cubicBezTo>
                    <a:pt x="14" y="431"/>
                    <a:pt x="14" y="431"/>
                    <a:pt x="15" y="430"/>
                  </a:cubicBezTo>
                  <a:cubicBezTo>
                    <a:pt x="15" y="430"/>
                    <a:pt x="16" y="431"/>
                    <a:pt x="16" y="431"/>
                  </a:cubicBezTo>
                  <a:cubicBezTo>
                    <a:pt x="23" y="430"/>
                    <a:pt x="24" y="429"/>
                    <a:pt x="24" y="423"/>
                  </a:cubicBezTo>
                  <a:cubicBezTo>
                    <a:pt x="24" y="422"/>
                    <a:pt x="24" y="422"/>
                    <a:pt x="24" y="421"/>
                  </a:cubicBezTo>
                  <a:cubicBezTo>
                    <a:pt x="24" y="421"/>
                    <a:pt x="24" y="420"/>
                    <a:pt x="25" y="419"/>
                  </a:cubicBezTo>
                  <a:cubicBezTo>
                    <a:pt x="26" y="416"/>
                    <a:pt x="27" y="415"/>
                    <a:pt x="29" y="413"/>
                  </a:cubicBezTo>
                  <a:cubicBezTo>
                    <a:pt x="30" y="411"/>
                    <a:pt x="37" y="407"/>
                    <a:pt x="32" y="406"/>
                  </a:cubicBezTo>
                  <a:cubicBezTo>
                    <a:pt x="30" y="406"/>
                    <a:pt x="29" y="407"/>
                    <a:pt x="27" y="408"/>
                  </a:cubicBezTo>
                  <a:cubicBezTo>
                    <a:pt x="25" y="407"/>
                    <a:pt x="24" y="407"/>
                    <a:pt x="23" y="407"/>
                  </a:cubicBezTo>
                  <a:cubicBezTo>
                    <a:pt x="23" y="406"/>
                    <a:pt x="22" y="405"/>
                    <a:pt x="22" y="405"/>
                  </a:cubicBezTo>
                  <a:cubicBezTo>
                    <a:pt x="24" y="403"/>
                    <a:pt x="31" y="399"/>
                    <a:pt x="33" y="402"/>
                  </a:cubicBezTo>
                  <a:cubicBezTo>
                    <a:pt x="36" y="402"/>
                    <a:pt x="41" y="402"/>
                    <a:pt x="44" y="399"/>
                  </a:cubicBezTo>
                  <a:cubicBezTo>
                    <a:pt x="45" y="398"/>
                    <a:pt x="47" y="396"/>
                    <a:pt x="49" y="396"/>
                  </a:cubicBezTo>
                  <a:cubicBezTo>
                    <a:pt x="51" y="396"/>
                    <a:pt x="53" y="393"/>
                    <a:pt x="54" y="393"/>
                  </a:cubicBezTo>
                  <a:cubicBezTo>
                    <a:pt x="55" y="390"/>
                    <a:pt x="55" y="390"/>
                    <a:pt x="57" y="390"/>
                  </a:cubicBezTo>
                  <a:cubicBezTo>
                    <a:pt x="62" y="382"/>
                    <a:pt x="65" y="375"/>
                    <a:pt x="62" y="367"/>
                  </a:cubicBezTo>
                  <a:cubicBezTo>
                    <a:pt x="51" y="352"/>
                    <a:pt x="59" y="359"/>
                    <a:pt x="61" y="348"/>
                  </a:cubicBezTo>
                  <a:cubicBezTo>
                    <a:pt x="69" y="333"/>
                    <a:pt x="50" y="332"/>
                    <a:pt x="45" y="323"/>
                  </a:cubicBezTo>
                  <a:cubicBezTo>
                    <a:pt x="32" y="318"/>
                    <a:pt x="29" y="305"/>
                    <a:pt x="35" y="294"/>
                  </a:cubicBezTo>
                  <a:cubicBezTo>
                    <a:pt x="36" y="289"/>
                    <a:pt x="39" y="286"/>
                    <a:pt x="41" y="281"/>
                  </a:cubicBezTo>
                  <a:cubicBezTo>
                    <a:pt x="41" y="273"/>
                    <a:pt x="41" y="269"/>
                    <a:pt x="47" y="263"/>
                  </a:cubicBezTo>
                  <a:cubicBezTo>
                    <a:pt x="50" y="260"/>
                    <a:pt x="52" y="255"/>
                    <a:pt x="58" y="255"/>
                  </a:cubicBezTo>
                  <a:cubicBezTo>
                    <a:pt x="59" y="255"/>
                    <a:pt x="59" y="255"/>
                    <a:pt x="60" y="255"/>
                  </a:cubicBezTo>
                  <a:cubicBezTo>
                    <a:pt x="63" y="254"/>
                    <a:pt x="68" y="248"/>
                    <a:pt x="70" y="245"/>
                  </a:cubicBezTo>
                  <a:cubicBezTo>
                    <a:pt x="79" y="240"/>
                    <a:pt x="88" y="235"/>
                    <a:pt x="96" y="230"/>
                  </a:cubicBezTo>
                  <a:cubicBezTo>
                    <a:pt x="99" y="225"/>
                    <a:pt x="96" y="220"/>
                    <a:pt x="103" y="220"/>
                  </a:cubicBezTo>
                  <a:cubicBezTo>
                    <a:pt x="105" y="220"/>
                    <a:pt x="104" y="220"/>
                    <a:pt x="106" y="222"/>
                  </a:cubicBezTo>
                  <a:cubicBezTo>
                    <a:pt x="108" y="223"/>
                    <a:pt x="109" y="225"/>
                    <a:pt x="110" y="226"/>
                  </a:cubicBezTo>
                  <a:cubicBezTo>
                    <a:pt x="111" y="225"/>
                    <a:pt x="111" y="225"/>
                    <a:pt x="112" y="225"/>
                  </a:cubicBezTo>
                  <a:cubicBezTo>
                    <a:pt x="114" y="223"/>
                    <a:pt x="117" y="221"/>
                    <a:pt x="118" y="219"/>
                  </a:cubicBezTo>
                  <a:cubicBezTo>
                    <a:pt x="121" y="215"/>
                    <a:pt x="123" y="212"/>
                    <a:pt x="125" y="208"/>
                  </a:cubicBezTo>
                  <a:cubicBezTo>
                    <a:pt x="126" y="208"/>
                    <a:pt x="126" y="208"/>
                    <a:pt x="127" y="208"/>
                  </a:cubicBezTo>
                  <a:cubicBezTo>
                    <a:pt x="127" y="207"/>
                    <a:pt x="128" y="207"/>
                    <a:pt x="129" y="207"/>
                  </a:cubicBezTo>
                  <a:cubicBezTo>
                    <a:pt x="131" y="205"/>
                    <a:pt x="134" y="204"/>
                    <a:pt x="135" y="202"/>
                  </a:cubicBezTo>
                  <a:cubicBezTo>
                    <a:pt x="143" y="194"/>
                    <a:pt x="173" y="170"/>
                    <a:pt x="183" y="169"/>
                  </a:cubicBezTo>
                  <a:cubicBezTo>
                    <a:pt x="184" y="167"/>
                    <a:pt x="198" y="162"/>
                    <a:pt x="202" y="157"/>
                  </a:cubicBezTo>
                  <a:cubicBezTo>
                    <a:pt x="213" y="151"/>
                    <a:pt x="216" y="160"/>
                    <a:pt x="227" y="158"/>
                  </a:cubicBezTo>
                  <a:cubicBezTo>
                    <a:pt x="232" y="156"/>
                    <a:pt x="236" y="159"/>
                    <a:pt x="237" y="152"/>
                  </a:cubicBezTo>
                  <a:cubicBezTo>
                    <a:pt x="241" y="147"/>
                    <a:pt x="244" y="148"/>
                    <a:pt x="249" y="146"/>
                  </a:cubicBezTo>
                  <a:cubicBezTo>
                    <a:pt x="249" y="145"/>
                    <a:pt x="249" y="144"/>
                    <a:pt x="250" y="143"/>
                  </a:cubicBezTo>
                  <a:cubicBezTo>
                    <a:pt x="258" y="138"/>
                    <a:pt x="275" y="141"/>
                    <a:pt x="267" y="125"/>
                  </a:cubicBezTo>
                  <a:lnTo>
                    <a:pt x="265" y="122"/>
                  </a:lnTo>
                  <a:cubicBezTo>
                    <a:pt x="269" y="119"/>
                    <a:pt x="275" y="115"/>
                    <a:pt x="280" y="114"/>
                  </a:cubicBezTo>
                  <a:cubicBezTo>
                    <a:pt x="289" y="116"/>
                    <a:pt x="313" y="120"/>
                    <a:pt x="321" y="112"/>
                  </a:cubicBezTo>
                  <a:cubicBezTo>
                    <a:pt x="323" y="111"/>
                    <a:pt x="324" y="110"/>
                    <a:pt x="326" y="108"/>
                  </a:cubicBezTo>
                  <a:cubicBezTo>
                    <a:pt x="327" y="106"/>
                    <a:pt x="327" y="105"/>
                    <a:pt x="327" y="103"/>
                  </a:cubicBezTo>
                  <a:cubicBezTo>
                    <a:pt x="327" y="102"/>
                    <a:pt x="327" y="102"/>
                    <a:pt x="327" y="103"/>
                  </a:cubicBezTo>
                  <a:cubicBezTo>
                    <a:pt x="327" y="103"/>
                    <a:pt x="327" y="102"/>
                    <a:pt x="327" y="103"/>
                  </a:cubicBezTo>
                  <a:cubicBezTo>
                    <a:pt x="326" y="103"/>
                    <a:pt x="325" y="103"/>
                    <a:pt x="324" y="104"/>
                  </a:cubicBezTo>
                  <a:cubicBezTo>
                    <a:pt x="323" y="105"/>
                    <a:pt x="321" y="108"/>
                    <a:pt x="320" y="109"/>
                  </a:cubicBezTo>
                  <a:cubicBezTo>
                    <a:pt x="319" y="109"/>
                    <a:pt x="319" y="109"/>
                    <a:pt x="318" y="109"/>
                  </a:cubicBezTo>
                  <a:cubicBezTo>
                    <a:pt x="306" y="104"/>
                    <a:pt x="303" y="106"/>
                    <a:pt x="291" y="107"/>
                  </a:cubicBezTo>
                  <a:cubicBezTo>
                    <a:pt x="289" y="105"/>
                    <a:pt x="299" y="99"/>
                    <a:pt x="297" y="94"/>
                  </a:cubicBezTo>
                  <a:cubicBezTo>
                    <a:pt x="292" y="92"/>
                    <a:pt x="290" y="97"/>
                    <a:pt x="287" y="96"/>
                  </a:cubicBezTo>
                  <a:cubicBezTo>
                    <a:pt x="287" y="87"/>
                    <a:pt x="296" y="78"/>
                    <a:pt x="293" y="68"/>
                  </a:cubicBezTo>
                  <a:cubicBezTo>
                    <a:pt x="292" y="67"/>
                    <a:pt x="293" y="67"/>
                    <a:pt x="293" y="66"/>
                  </a:cubicBezTo>
                  <a:cubicBezTo>
                    <a:pt x="293" y="63"/>
                    <a:pt x="294" y="60"/>
                    <a:pt x="295" y="57"/>
                  </a:cubicBezTo>
                  <a:cubicBezTo>
                    <a:pt x="296" y="57"/>
                    <a:pt x="298" y="54"/>
                    <a:pt x="299" y="53"/>
                  </a:cubicBezTo>
                  <a:cubicBezTo>
                    <a:pt x="301" y="53"/>
                    <a:pt x="302" y="53"/>
                    <a:pt x="303" y="53"/>
                  </a:cubicBezTo>
                  <a:cubicBezTo>
                    <a:pt x="303" y="53"/>
                    <a:pt x="304" y="53"/>
                    <a:pt x="304" y="53"/>
                  </a:cubicBezTo>
                  <a:cubicBezTo>
                    <a:pt x="304" y="53"/>
                    <a:pt x="304" y="50"/>
                    <a:pt x="304" y="50"/>
                  </a:cubicBezTo>
                  <a:cubicBezTo>
                    <a:pt x="302" y="48"/>
                    <a:pt x="301" y="47"/>
                    <a:pt x="301" y="46"/>
                  </a:cubicBezTo>
                  <a:cubicBezTo>
                    <a:pt x="301" y="46"/>
                    <a:pt x="301" y="46"/>
                    <a:pt x="301" y="46"/>
                  </a:cubicBezTo>
                  <a:cubicBezTo>
                    <a:pt x="303" y="44"/>
                    <a:pt x="310" y="48"/>
                    <a:pt x="314" y="42"/>
                  </a:cubicBezTo>
                  <a:cubicBezTo>
                    <a:pt x="315" y="35"/>
                    <a:pt x="322" y="36"/>
                    <a:pt x="322" y="29"/>
                  </a:cubicBezTo>
                  <a:cubicBezTo>
                    <a:pt x="324" y="28"/>
                    <a:pt x="326" y="26"/>
                    <a:pt x="327" y="24"/>
                  </a:cubicBezTo>
                  <a:cubicBezTo>
                    <a:pt x="328" y="23"/>
                    <a:pt x="329" y="21"/>
                    <a:pt x="329" y="20"/>
                  </a:cubicBez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23282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Rectangle 42"/>
            <p:cNvSpPr>
              <a:spLocks noChangeArrowheads="1"/>
            </p:cNvSpPr>
            <p:nvPr/>
          </p:nvSpPr>
          <p:spPr bwMode="auto">
            <a:xfrm>
              <a:off x="7493000" y="3479800"/>
              <a:ext cx="4492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Озинки</a:t>
              </a:r>
              <a:endParaRPr lang="ru-RU"/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>
              <a:off x="8101013" y="2443163"/>
              <a:ext cx="54133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Перелюб</a:t>
              </a:r>
              <a:endParaRPr lang="ru-RU"/>
            </a:p>
          </p:txBody>
        </p:sp>
        <p:sp>
          <p:nvSpPr>
            <p:cNvPr id="243" name="Rectangle 44"/>
            <p:cNvSpPr>
              <a:spLocks noChangeArrowheads="1"/>
            </p:cNvSpPr>
            <p:nvPr/>
          </p:nvSpPr>
          <p:spPr bwMode="auto">
            <a:xfrm>
              <a:off x="6462713" y="2219325"/>
              <a:ext cx="488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Пугачев</a:t>
              </a:r>
              <a:endParaRPr lang="ru-RU" dirty="0"/>
            </a:p>
          </p:txBody>
        </p:sp>
        <p:sp>
          <p:nvSpPr>
            <p:cNvPr id="244" name="Rectangle 45"/>
            <p:cNvSpPr>
              <a:spLocks noChangeArrowheads="1"/>
            </p:cNvSpPr>
            <p:nvPr/>
          </p:nvSpPr>
          <p:spPr bwMode="auto">
            <a:xfrm>
              <a:off x="6981047" y="1764273"/>
              <a:ext cx="685799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Ивантеевка</a:t>
              </a:r>
              <a:endParaRPr lang="ru-RU" dirty="0"/>
            </a:p>
          </p:txBody>
        </p:sp>
        <p:sp>
          <p:nvSpPr>
            <p:cNvPr id="245" name="Rectangle 46"/>
            <p:cNvSpPr>
              <a:spLocks noChangeArrowheads="1"/>
            </p:cNvSpPr>
            <p:nvPr/>
          </p:nvSpPr>
          <p:spPr bwMode="auto">
            <a:xfrm>
              <a:off x="6435725" y="2603500"/>
              <a:ext cx="463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Горный</a:t>
              </a:r>
              <a:endParaRPr lang="ru-RU"/>
            </a:p>
          </p:txBody>
        </p:sp>
        <p:sp>
          <p:nvSpPr>
            <p:cNvPr id="246" name="Rectangle 47"/>
            <p:cNvSpPr>
              <a:spLocks noChangeArrowheads="1"/>
            </p:cNvSpPr>
            <p:nvPr/>
          </p:nvSpPr>
          <p:spPr bwMode="auto">
            <a:xfrm>
              <a:off x="5638800" y="2389188"/>
              <a:ext cx="5492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Балаково</a:t>
              </a:r>
              <a:endParaRPr lang="ru-RU" dirty="0"/>
            </a:p>
          </p:txBody>
        </p:sp>
        <p:sp>
          <p:nvSpPr>
            <p:cNvPr id="247" name="Rectangle 48"/>
            <p:cNvSpPr>
              <a:spLocks noChangeArrowheads="1"/>
            </p:cNvSpPr>
            <p:nvPr/>
          </p:nvSpPr>
          <p:spPr bwMode="auto">
            <a:xfrm>
              <a:off x="6624638" y="3659188"/>
              <a:ext cx="49053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Дергачи</a:t>
              </a:r>
              <a:endParaRPr lang="ru-RU"/>
            </a:p>
          </p:txBody>
        </p:sp>
        <p:sp>
          <p:nvSpPr>
            <p:cNvPr id="248" name="Rectangle 49"/>
            <p:cNvSpPr>
              <a:spLocks noChangeArrowheads="1"/>
            </p:cNvSpPr>
            <p:nvPr/>
          </p:nvSpPr>
          <p:spPr bwMode="auto">
            <a:xfrm>
              <a:off x="5818188" y="4625975"/>
              <a:ext cx="7000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Новоузенск</a:t>
              </a:r>
              <a:endParaRPr lang="ru-RU"/>
            </a:p>
          </p:txBody>
        </p:sp>
        <p:sp>
          <p:nvSpPr>
            <p:cNvPr id="249" name="Rectangle 50"/>
            <p:cNvSpPr>
              <a:spLocks noChangeArrowheads="1"/>
            </p:cNvSpPr>
            <p:nvPr/>
          </p:nvSpPr>
          <p:spPr bwMode="auto">
            <a:xfrm>
              <a:off x="6310313" y="5280025"/>
              <a:ext cx="42386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Ал.Гай</a:t>
              </a:r>
              <a:endParaRPr lang="ru-RU"/>
            </a:p>
          </p:txBody>
        </p:sp>
        <p:sp>
          <p:nvSpPr>
            <p:cNvPr id="250" name="Rectangle 51"/>
            <p:cNvSpPr>
              <a:spLocks noChangeArrowheads="1"/>
            </p:cNvSpPr>
            <p:nvPr/>
          </p:nvSpPr>
          <p:spPr bwMode="auto">
            <a:xfrm>
              <a:off x="6015038" y="3265488"/>
              <a:ext cx="4000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Ершов</a:t>
              </a:r>
              <a:endParaRPr lang="ru-RU"/>
            </a:p>
          </p:txBody>
        </p:sp>
        <p:sp>
          <p:nvSpPr>
            <p:cNvPr id="251" name="Rectangle 52"/>
            <p:cNvSpPr>
              <a:spLocks noChangeArrowheads="1"/>
            </p:cNvSpPr>
            <p:nvPr/>
          </p:nvSpPr>
          <p:spPr bwMode="auto">
            <a:xfrm>
              <a:off x="5218113" y="3462338"/>
              <a:ext cx="5334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Мокроус</a:t>
              </a:r>
              <a:endParaRPr lang="ru-RU" dirty="0"/>
            </a:p>
          </p:txBody>
        </p:sp>
        <p:sp>
          <p:nvSpPr>
            <p:cNvPr id="252" name="Rectangle 53"/>
            <p:cNvSpPr>
              <a:spLocks noChangeArrowheads="1"/>
            </p:cNvSpPr>
            <p:nvPr/>
          </p:nvSpPr>
          <p:spPr bwMode="auto">
            <a:xfrm>
              <a:off x="5094288" y="4679950"/>
              <a:ext cx="4984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Питерка</a:t>
              </a:r>
              <a:endParaRPr lang="ru-RU"/>
            </a:p>
          </p:txBody>
        </p:sp>
        <p:sp>
          <p:nvSpPr>
            <p:cNvPr id="253" name="Rectangle 54"/>
            <p:cNvSpPr>
              <a:spLocks noChangeArrowheads="1"/>
            </p:cNvSpPr>
            <p:nvPr/>
          </p:nvSpPr>
          <p:spPr bwMode="auto">
            <a:xfrm>
              <a:off x="4610100" y="4195763"/>
              <a:ext cx="4222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Кр.Кут</a:t>
              </a:r>
              <a:endParaRPr lang="ru-RU"/>
            </a:p>
          </p:txBody>
        </p:sp>
        <p:sp>
          <p:nvSpPr>
            <p:cNvPr id="254" name="Rectangle 55"/>
            <p:cNvSpPr>
              <a:spLocks noChangeArrowheads="1"/>
            </p:cNvSpPr>
            <p:nvPr/>
          </p:nvSpPr>
          <p:spPr bwMode="auto">
            <a:xfrm>
              <a:off x="4610100" y="3400425"/>
              <a:ext cx="4968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Степное</a:t>
              </a:r>
              <a:endParaRPr lang="ru-RU"/>
            </a:p>
          </p:txBody>
        </p:sp>
        <p:sp>
          <p:nvSpPr>
            <p:cNvPr id="255" name="Rectangle 56"/>
            <p:cNvSpPr>
              <a:spLocks noChangeArrowheads="1"/>
            </p:cNvSpPr>
            <p:nvPr/>
          </p:nvSpPr>
          <p:spPr bwMode="auto">
            <a:xfrm>
              <a:off x="4725988" y="2817813"/>
              <a:ext cx="38576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Маркс</a:t>
              </a:r>
              <a:endParaRPr lang="ru-RU"/>
            </a:p>
          </p:txBody>
        </p:sp>
        <p:sp>
          <p:nvSpPr>
            <p:cNvPr id="256" name="Rectangle 57"/>
            <p:cNvSpPr>
              <a:spLocks noChangeArrowheads="1"/>
            </p:cNvSpPr>
            <p:nvPr/>
          </p:nvSpPr>
          <p:spPr bwMode="auto">
            <a:xfrm>
              <a:off x="4046538" y="4402138"/>
              <a:ext cx="4206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Ровное</a:t>
              </a:r>
              <a:endParaRPr lang="ru-RU"/>
            </a:p>
          </p:txBody>
        </p:sp>
        <p:sp>
          <p:nvSpPr>
            <p:cNvPr id="257" name="Rectangle 58"/>
            <p:cNvSpPr>
              <a:spLocks noChangeArrowheads="1"/>
            </p:cNvSpPr>
            <p:nvPr/>
          </p:nvSpPr>
          <p:spPr bwMode="auto">
            <a:xfrm>
              <a:off x="6141430" y="1587500"/>
              <a:ext cx="79533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Духовницкое</a:t>
              </a:r>
              <a:endParaRPr lang="ru-RU" dirty="0"/>
            </a:p>
          </p:txBody>
        </p:sp>
        <p:sp>
          <p:nvSpPr>
            <p:cNvPr id="258" name="Rectangle 59"/>
            <p:cNvSpPr>
              <a:spLocks noChangeArrowheads="1"/>
            </p:cNvSpPr>
            <p:nvPr/>
          </p:nvSpPr>
          <p:spPr bwMode="auto">
            <a:xfrm>
              <a:off x="5487988" y="1449388"/>
              <a:ext cx="5984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Хвалынск</a:t>
              </a:r>
              <a:endParaRPr lang="ru-RU"/>
            </a:p>
          </p:txBody>
        </p:sp>
        <p:sp>
          <p:nvSpPr>
            <p:cNvPr id="259" name="Rectangle 60"/>
            <p:cNvSpPr>
              <a:spLocks noChangeArrowheads="1"/>
            </p:cNvSpPr>
            <p:nvPr/>
          </p:nvSpPr>
          <p:spPr bwMode="auto">
            <a:xfrm>
              <a:off x="4260850" y="1412875"/>
              <a:ext cx="4095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Балтай</a:t>
              </a:r>
              <a:endParaRPr lang="ru-RU"/>
            </a:p>
          </p:txBody>
        </p:sp>
        <p:sp>
          <p:nvSpPr>
            <p:cNvPr id="260" name="Rectangle 61"/>
            <p:cNvSpPr>
              <a:spLocks noChangeArrowheads="1"/>
            </p:cNvSpPr>
            <p:nvPr/>
          </p:nvSpPr>
          <p:spPr bwMode="auto">
            <a:xfrm>
              <a:off x="4179888" y="2549525"/>
              <a:ext cx="8858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Воскресенское</a:t>
              </a:r>
              <a:endParaRPr lang="ru-RU" dirty="0"/>
            </a:p>
          </p:txBody>
        </p:sp>
        <p:sp>
          <p:nvSpPr>
            <p:cNvPr id="261" name="Rectangle 62"/>
            <p:cNvSpPr>
              <a:spLocks noChangeArrowheads="1"/>
            </p:cNvSpPr>
            <p:nvPr/>
          </p:nvSpPr>
          <p:spPr bwMode="auto">
            <a:xfrm>
              <a:off x="3687763" y="2308225"/>
              <a:ext cx="711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 err="1">
                  <a:solidFill>
                    <a:srgbClr val="24211D"/>
                  </a:solidFill>
                  <a:latin typeface="Times New Roman" pitchFamily="18" charset="0"/>
                </a:rPr>
                <a:t>Нов.Бурасы</a:t>
              </a:r>
              <a:endParaRPr lang="ru-RU" dirty="0"/>
            </a:p>
          </p:txBody>
        </p:sp>
        <p:sp>
          <p:nvSpPr>
            <p:cNvPr id="262" name="Rectangle 63"/>
            <p:cNvSpPr>
              <a:spLocks noChangeArrowheads="1"/>
            </p:cNvSpPr>
            <p:nvPr/>
          </p:nvSpPr>
          <p:spPr bwMode="auto">
            <a:xfrm>
              <a:off x="3028950" y="1874421"/>
              <a:ext cx="780350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24211D"/>
                  </a:solidFill>
                  <a:latin typeface="Times New Roman" pitchFamily="18" charset="0"/>
                </a:rPr>
                <a:t>Петровск</a:t>
              </a:r>
              <a:endParaRPr lang="ru-RU" b="1" dirty="0"/>
            </a:p>
          </p:txBody>
        </p:sp>
        <p:sp>
          <p:nvSpPr>
            <p:cNvPr id="263" name="Rectangle 64"/>
            <p:cNvSpPr>
              <a:spLocks noChangeArrowheads="1"/>
            </p:cNvSpPr>
            <p:nvPr/>
          </p:nvSpPr>
          <p:spPr bwMode="auto">
            <a:xfrm>
              <a:off x="2491418" y="2443182"/>
              <a:ext cx="686757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24211D"/>
                  </a:solidFill>
                  <a:latin typeface="Times New Roman" pitchFamily="18" charset="0"/>
                </a:rPr>
                <a:t>Аткарск</a:t>
              </a:r>
              <a:endParaRPr lang="ru-RU" b="1" dirty="0"/>
            </a:p>
          </p:txBody>
        </p:sp>
        <p:sp>
          <p:nvSpPr>
            <p:cNvPr id="264" name="Rectangle 65"/>
            <p:cNvSpPr>
              <a:spLocks noChangeArrowheads="1"/>
            </p:cNvSpPr>
            <p:nvPr/>
          </p:nvSpPr>
          <p:spPr bwMode="auto">
            <a:xfrm>
              <a:off x="3178175" y="2782888"/>
              <a:ext cx="5889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Татищево</a:t>
              </a:r>
              <a:endParaRPr lang="ru-RU" dirty="0"/>
            </a:p>
          </p:txBody>
        </p:sp>
        <p:sp>
          <p:nvSpPr>
            <p:cNvPr id="265" name="Rectangle 66"/>
            <p:cNvSpPr>
              <a:spLocks noChangeArrowheads="1"/>
            </p:cNvSpPr>
            <p:nvPr/>
          </p:nvSpPr>
          <p:spPr bwMode="auto">
            <a:xfrm>
              <a:off x="3294063" y="3282950"/>
              <a:ext cx="70961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>
                  <a:solidFill>
                    <a:srgbClr val="673B2B"/>
                  </a:solidFill>
                  <a:latin typeface="Times New Roman" pitchFamily="18" charset="0"/>
                </a:rPr>
                <a:t>САРАТОВ</a:t>
              </a:r>
              <a:endParaRPr lang="ru-RU"/>
            </a:p>
          </p:txBody>
        </p:sp>
        <p:sp>
          <p:nvSpPr>
            <p:cNvPr id="266" name="Rectangle 67"/>
            <p:cNvSpPr>
              <a:spLocks noChangeArrowheads="1"/>
            </p:cNvSpPr>
            <p:nvPr/>
          </p:nvSpPr>
          <p:spPr bwMode="auto">
            <a:xfrm>
              <a:off x="4144963" y="3238500"/>
              <a:ext cx="4810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Энгельс</a:t>
              </a:r>
              <a:endParaRPr lang="ru-RU"/>
            </a:p>
          </p:txBody>
        </p:sp>
        <p:sp>
          <p:nvSpPr>
            <p:cNvPr id="267" name="Rectangle 68"/>
            <p:cNvSpPr>
              <a:spLocks noChangeArrowheads="1"/>
            </p:cNvSpPr>
            <p:nvPr/>
          </p:nvSpPr>
          <p:spPr bwMode="auto">
            <a:xfrm>
              <a:off x="3043238" y="4116388"/>
              <a:ext cx="91916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Красноармейск</a:t>
              </a:r>
              <a:endParaRPr lang="ru-RU"/>
            </a:p>
          </p:txBody>
        </p:sp>
        <p:sp>
          <p:nvSpPr>
            <p:cNvPr id="268" name="Rectangle 69"/>
            <p:cNvSpPr>
              <a:spLocks noChangeArrowheads="1"/>
            </p:cNvSpPr>
            <p:nvPr/>
          </p:nvSpPr>
          <p:spPr bwMode="auto">
            <a:xfrm>
              <a:off x="2587625" y="3265488"/>
              <a:ext cx="4413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Лысые </a:t>
              </a:r>
              <a:endParaRPr lang="ru-RU"/>
            </a:p>
          </p:txBody>
        </p:sp>
        <p:sp>
          <p:nvSpPr>
            <p:cNvPr id="269" name="Rectangle 70"/>
            <p:cNvSpPr>
              <a:spLocks noChangeArrowheads="1"/>
            </p:cNvSpPr>
            <p:nvPr/>
          </p:nvSpPr>
          <p:spPr bwMode="auto">
            <a:xfrm>
              <a:off x="2605088" y="3373438"/>
              <a:ext cx="3143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Горы</a:t>
              </a:r>
              <a:endParaRPr lang="ru-RU"/>
            </a:p>
          </p:txBody>
        </p:sp>
        <p:sp>
          <p:nvSpPr>
            <p:cNvPr id="270" name="Rectangle 71"/>
            <p:cNvSpPr>
              <a:spLocks noChangeArrowheads="1"/>
            </p:cNvSpPr>
            <p:nvPr/>
          </p:nvSpPr>
          <p:spPr bwMode="auto">
            <a:xfrm>
              <a:off x="1817688" y="3417888"/>
              <a:ext cx="6540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Калининск</a:t>
              </a:r>
              <a:endParaRPr lang="ru-RU"/>
            </a:p>
          </p:txBody>
        </p:sp>
        <p:sp>
          <p:nvSpPr>
            <p:cNvPr id="271" name="Rectangle 72"/>
            <p:cNvSpPr>
              <a:spLocks noChangeArrowheads="1"/>
            </p:cNvSpPr>
            <p:nvPr/>
          </p:nvSpPr>
          <p:spPr bwMode="auto">
            <a:xfrm>
              <a:off x="1030288" y="3695700"/>
              <a:ext cx="1010663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>
                  <a:solidFill>
                    <a:srgbClr val="24211D"/>
                  </a:solidFill>
                  <a:latin typeface="Times New Roman" pitchFamily="18" charset="0"/>
                </a:rPr>
                <a:t>Самойловка</a:t>
              </a:r>
              <a:endParaRPr lang="ru-RU" b="1"/>
            </a:p>
          </p:txBody>
        </p:sp>
        <p:sp>
          <p:nvSpPr>
            <p:cNvPr id="272" name="Rectangle 73"/>
            <p:cNvSpPr>
              <a:spLocks noChangeArrowheads="1"/>
            </p:cNvSpPr>
            <p:nvPr/>
          </p:nvSpPr>
          <p:spPr bwMode="auto">
            <a:xfrm>
              <a:off x="582613" y="3257550"/>
              <a:ext cx="737351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24211D"/>
                  </a:solidFill>
                  <a:latin typeface="Times New Roman" pitchFamily="18" charset="0"/>
                </a:rPr>
                <a:t>Балашов</a:t>
              </a:r>
              <a:endParaRPr lang="ru-RU" sz="2000" b="1" dirty="0"/>
            </a:p>
          </p:txBody>
        </p:sp>
        <p:sp>
          <p:nvSpPr>
            <p:cNvPr id="273" name="Rectangle 75"/>
            <p:cNvSpPr>
              <a:spLocks noChangeArrowheads="1"/>
            </p:cNvSpPr>
            <p:nvPr/>
          </p:nvSpPr>
          <p:spPr bwMode="auto">
            <a:xfrm>
              <a:off x="1020763" y="2692400"/>
              <a:ext cx="708577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>
                  <a:solidFill>
                    <a:srgbClr val="24211D"/>
                  </a:solidFill>
                  <a:latin typeface="Times New Roman" pitchFamily="18" charset="0"/>
                </a:rPr>
                <a:t>Аркадак</a:t>
              </a:r>
              <a:endParaRPr lang="ru-RU" b="1"/>
            </a:p>
          </p:txBody>
        </p:sp>
        <p:sp>
          <p:nvSpPr>
            <p:cNvPr id="274" name="Rectangle 77"/>
            <p:cNvSpPr>
              <a:spLocks noChangeArrowheads="1"/>
            </p:cNvSpPr>
            <p:nvPr/>
          </p:nvSpPr>
          <p:spPr bwMode="auto">
            <a:xfrm>
              <a:off x="1237854" y="1878013"/>
              <a:ext cx="721323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24211D"/>
                  </a:solidFill>
                  <a:latin typeface="Times New Roman" pitchFamily="18" charset="0"/>
                </a:rPr>
                <a:t>Ртищево</a:t>
              </a:r>
              <a:endParaRPr lang="ru-RU" b="1" dirty="0"/>
            </a:p>
          </p:txBody>
        </p:sp>
        <p:sp>
          <p:nvSpPr>
            <p:cNvPr id="275" name="Rectangle 78"/>
            <p:cNvSpPr>
              <a:spLocks noChangeArrowheads="1"/>
            </p:cNvSpPr>
            <p:nvPr/>
          </p:nvSpPr>
          <p:spPr bwMode="auto">
            <a:xfrm>
              <a:off x="3867150" y="1878013"/>
              <a:ext cx="8620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 err="1">
                  <a:solidFill>
                    <a:srgbClr val="24211D"/>
                  </a:solidFill>
                  <a:latin typeface="Times New Roman" pitchFamily="18" charset="0"/>
                </a:rPr>
                <a:t>Баз.Карабулак</a:t>
              </a:r>
              <a:endParaRPr lang="ru-RU" dirty="0"/>
            </a:p>
          </p:txBody>
        </p:sp>
        <p:sp>
          <p:nvSpPr>
            <p:cNvPr id="276" name="Rectangle 79"/>
            <p:cNvSpPr>
              <a:spLocks noChangeArrowheads="1"/>
            </p:cNvSpPr>
            <p:nvPr/>
          </p:nvSpPr>
          <p:spPr bwMode="auto">
            <a:xfrm>
              <a:off x="5210175" y="2200275"/>
              <a:ext cx="4270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>
                  <a:solidFill>
                    <a:srgbClr val="24211D"/>
                  </a:solidFill>
                  <a:latin typeface="Times New Roman" pitchFamily="18" charset="0"/>
                </a:rPr>
                <a:t>Вольск</a:t>
              </a:r>
              <a:endParaRPr lang="ru-RU" dirty="0"/>
            </a:p>
          </p:txBody>
        </p:sp>
        <p:sp>
          <p:nvSpPr>
            <p:cNvPr id="277" name="Rectangle 80"/>
            <p:cNvSpPr>
              <a:spLocks noChangeArrowheads="1"/>
            </p:cNvSpPr>
            <p:nvPr/>
          </p:nvSpPr>
          <p:spPr bwMode="auto">
            <a:xfrm>
              <a:off x="5003800" y="2030413"/>
              <a:ext cx="5159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Шиханы</a:t>
              </a:r>
              <a:endParaRPr lang="ru-RU"/>
            </a:p>
          </p:txBody>
        </p:sp>
        <p:sp>
          <p:nvSpPr>
            <p:cNvPr id="278" name="Rectangle 81"/>
            <p:cNvSpPr>
              <a:spLocks noChangeArrowheads="1"/>
            </p:cNvSpPr>
            <p:nvPr/>
          </p:nvSpPr>
          <p:spPr bwMode="auto">
            <a:xfrm>
              <a:off x="4994275" y="216535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>
                  <a:solidFill>
                    <a:srgbClr val="24211D"/>
                  </a:solidFill>
                  <a:latin typeface="Times New Roman" pitchFamily="18" charset="0"/>
                </a:rPr>
                <a:t>*</a:t>
              </a:r>
              <a:endParaRPr lang="ru-RU"/>
            </a:p>
          </p:txBody>
        </p:sp>
        <p:grpSp>
          <p:nvGrpSpPr>
            <p:cNvPr id="279" name="Группа 278"/>
            <p:cNvGrpSpPr/>
            <p:nvPr/>
          </p:nvGrpSpPr>
          <p:grpSpPr>
            <a:xfrm>
              <a:off x="78581" y="2462213"/>
              <a:ext cx="883444" cy="795337"/>
              <a:chOff x="78581" y="2462213"/>
              <a:chExt cx="883444" cy="795337"/>
            </a:xfrm>
            <a:solidFill>
              <a:srgbClr val="92D050"/>
            </a:solidFill>
          </p:grpSpPr>
          <p:sp>
            <p:nvSpPr>
              <p:cNvPr id="282" name="Полилиния 281"/>
              <p:cNvSpPr/>
              <p:nvPr/>
            </p:nvSpPr>
            <p:spPr>
              <a:xfrm>
                <a:off x="78581" y="2462213"/>
                <a:ext cx="883444" cy="795337"/>
              </a:xfrm>
              <a:custGeom>
                <a:avLst/>
                <a:gdLst>
                  <a:gd name="connsiteX0" fmla="*/ 100013 w 883444"/>
                  <a:gd name="connsiteY0" fmla="*/ 752475 h 795337"/>
                  <a:gd name="connsiteX1" fmla="*/ 23813 w 883444"/>
                  <a:gd name="connsiteY1" fmla="*/ 654843 h 795337"/>
                  <a:gd name="connsiteX2" fmla="*/ 0 w 883444"/>
                  <a:gd name="connsiteY2" fmla="*/ 578643 h 795337"/>
                  <a:gd name="connsiteX3" fmla="*/ 0 w 883444"/>
                  <a:gd name="connsiteY3" fmla="*/ 504825 h 795337"/>
                  <a:gd name="connsiteX4" fmla="*/ 19050 w 883444"/>
                  <a:gd name="connsiteY4" fmla="*/ 447675 h 795337"/>
                  <a:gd name="connsiteX5" fmla="*/ 97632 w 883444"/>
                  <a:gd name="connsiteY5" fmla="*/ 378618 h 795337"/>
                  <a:gd name="connsiteX6" fmla="*/ 121444 w 883444"/>
                  <a:gd name="connsiteY6" fmla="*/ 333375 h 795337"/>
                  <a:gd name="connsiteX7" fmla="*/ 140494 w 883444"/>
                  <a:gd name="connsiteY7" fmla="*/ 316706 h 795337"/>
                  <a:gd name="connsiteX8" fmla="*/ 254794 w 883444"/>
                  <a:gd name="connsiteY8" fmla="*/ 180975 h 795337"/>
                  <a:gd name="connsiteX9" fmla="*/ 373857 w 883444"/>
                  <a:gd name="connsiteY9" fmla="*/ 45243 h 795337"/>
                  <a:gd name="connsiteX10" fmla="*/ 414338 w 883444"/>
                  <a:gd name="connsiteY10" fmla="*/ 0 h 795337"/>
                  <a:gd name="connsiteX11" fmla="*/ 450057 w 883444"/>
                  <a:gd name="connsiteY11" fmla="*/ 23812 h 795337"/>
                  <a:gd name="connsiteX12" fmla="*/ 457200 w 883444"/>
                  <a:gd name="connsiteY12" fmla="*/ 50006 h 795337"/>
                  <a:gd name="connsiteX13" fmla="*/ 466725 w 883444"/>
                  <a:gd name="connsiteY13" fmla="*/ 73818 h 795337"/>
                  <a:gd name="connsiteX14" fmla="*/ 471488 w 883444"/>
                  <a:gd name="connsiteY14" fmla="*/ 88106 h 795337"/>
                  <a:gd name="connsiteX15" fmla="*/ 502444 w 883444"/>
                  <a:gd name="connsiteY15" fmla="*/ 97631 h 795337"/>
                  <a:gd name="connsiteX16" fmla="*/ 535782 w 883444"/>
                  <a:gd name="connsiteY16" fmla="*/ 102393 h 795337"/>
                  <a:gd name="connsiteX17" fmla="*/ 564357 w 883444"/>
                  <a:gd name="connsiteY17" fmla="*/ 97631 h 795337"/>
                  <a:gd name="connsiteX18" fmla="*/ 590550 w 883444"/>
                  <a:gd name="connsiteY18" fmla="*/ 116681 h 795337"/>
                  <a:gd name="connsiteX19" fmla="*/ 602457 w 883444"/>
                  <a:gd name="connsiteY19" fmla="*/ 147637 h 795337"/>
                  <a:gd name="connsiteX20" fmla="*/ 626269 w 883444"/>
                  <a:gd name="connsiteY20" fmla="*/ 166687 h 795337"/>
                  <a:gd name="connsiteX21" fmla="*/ 661988 w 883444"/>
                  <a:gd name="connsiteY21" fmla="*/ 188118 h 795337"/>
                  <a:gd name="connsiteX22" fmla="*/ 692944 w 883444"/>
                  <a:gd name="connsiteY22" fmla="*/ 195262 h 795337"/>
                  <a:gd name="connsiteX23" fmla="*/ 719138 w 883444"/>
                  <a:gd name="connsiteY23" fmla="*/ 192881 h 795337"/>
                  <a:gd name="connsiteX24" fmla="*/ 733425 w 883444"/>
                  <a:gd name="connsiteY24" fmla="*/ 183356 h 795337"/>
                  <a:gd name="connsiteX25" fmla="*/ 747713 w 883444"/>
                  <a:gd name="connsiteY25" fmla="*/ 173831 h 795337"/>
                  <a:gd name="connsiteX26" fmla="*/ 783432 w 883444"/>
                  <a:gd name="connsiteY26" fmla="*/ 180975 h 795337"/>
                  <a:gd name="connsiteX27" fmla="*/ 823913 w 883444"/>
                  <a:gd name="connsiteY27" fmla="*/ 207168 h 795337"/>
                  <a:gd name="connsiteX28" fmla="*/ 871538 w 883444"/>
                  <a:gd name="connsiteY28" fmla="*/ 207168 h 795337"/>
                  <a:gd name="connsiteX29" fmla="*/ 871538 w 883444"/>
                  <a:gd name="connsiteY29" fmla="*/ 207168 h 795337"/>
                  <a:gd name="connsiteX30" fmla="*/ 883444 w 883444"/>
                  <a:gd name="connsiteY30" fmla="*/ 223837 h 795337"/>
                  <a:gd name="connsiteX31" fmla="*/ 883444 w 883444"/>
                  <a:gd name="connsiteY31" fmla="*/ 235743 h 795337"/>
                  <a:gd name="connsiteX32" fmla="*/ 873919 w 883444"/>
                  <a:gd name="connsiteY32" fmla="*/ 247650 h 795337"/>
                  <a:gd name="connsiteX33" fmla="*/ 869157 w 883444"/>
                  <a:gd name="connsiteY33" fmla="*/ 254793 h 795337"/>
                  <a:gd name="connsiteX34" fmla="*/ 859632 w 883444"/>
                  <a:gd name="connsiteY34" fmla="*/ 266700 h 795337"/>
                  <a:gd name="connsiteX35" fmla="*/ 850107 w 883444"/>
                  <a:gd name="connsiteY35" fmla="*/ 271462 h 795337"/>
                  <a:gd name="connsiteX36" fmla="*/ 831057 w 883444"/>
                  <a:gd name="connsiteY36" fmla="*/ 285750 h 795337"/>
                  <a:gd name="connsiteX37" fmla="*/ 802482 w 883444"/>
                  <a:gd name="connsiteY37" fmla="*/ 304800 h 795337"/>
                  <a:gd name="connsiteX38" fmla="*/ 771525 w 883444"/>
                  <a:gd name="connsiteY38" fmla="*/ 314325 h 795337"/>
                  <a:gd name="connsiteX39" fmla="*/ 759619 w 883444"/>
                  <a:gd name="connsiteY39" fmla="*/ 304800 h 795337"/>
                  <a:gd name="connsiteX40" fmla="*/ 740569 w 883444"/>
                  <a:gd name="connsiteY40" fmla="*/ 290512 h 795337"/>
                  <a:gd name="connsiteX41" fmla="*/ 702469 w 883444"/>
                  <a:gd name="connsiteY41" fmla="*/ 285750 h 795337"/>
                  <a:gd name="connsiteX42" fmla="*/ 661988 w 883444"/>
                  <a:gd name="connsiteY42" fmla="*/ 280987 h 795337"/>
                  <a:gd name="connsiteX43" fmla="*/ 626269 w 883444"/>
                  <a:gd name="connsiteY43" fmla="*/ 283368 h 795337"/>
                  <a:gd name="connsiteX44" fmla="*/ 607219 w 883444"/>
                  <a:gd name="connsiteY44" fmla="*/ 295275 h 795337"/>
                  <a:gd name="connsiteX45" fmla="*/ 602457 w 883444"/>
                  <a:gd name="connsiteY45" fmla="*/ 300037 h 795337"/>
                  <a:gd name="connsiteX46" fmla="*/ 583407 w 883444"/>
                  <a:gd name="connsiteY46" fmla="*/ 311943 h 795337"/>
                  <a:gd name="connsiteX47" fmla="*/ 578644 w 883444"/>
                  <a:gd name="connsiteY47" fmla="*/ 333375 h 795337"/>
                  <a:gd name="connsiteX48" fmla="*/ 573882 w 883444"/>
                  <a:gd name="connsiteY48" fmla="*/ 347662 h 795337"/>
                  <a:gd name="connsiteX49" fmla="*/ 581025 w 883444"/>
                  <a:gd name="connsiteY49" fmla="*/ 366712 h 795337"/>
                  <a:gd name="connsiteX50" fmla="*/ 588169 w 883444"/>
                  <a:gd name="connsiteY50" fmla="*/ 390525 h 795337"/>
                  <a:gd name="connsiteX51" fmla="*/ 597694 w 883444"/>
                  <a:gd name="connsiteY51" fmla="*/ 411956 h 795337"/>
                  <a:gd name="connsiteX52" fmla="*/ 604838 w 883444"/>
                  <a:gd name="connsiteY52" fmla="*/ 419100 h 795337"/>
                  <a:gd name="connsiteX53" fmla="*/ 611982 w 883444"/>
                  <a:gd name="connsiteY53" fmla="*/ 426243 h 795337"/>
                  <a:gd name="connsiteX54" fmla="*/ 604838 w 883444"/>
                  <a:gd name="connsiteY54" fmla="*/ 452437 h 795337"/>
                  <a:gd name="connsiteX55" fmla="*/ 559594 w 883444"/>
                  <a:gd name="connsiteY55" fmla="*/ 504825 h 795337"/>
                  <a:gd name="connsiteX56" fmla="*/ 547688 w 883444"/>
                  <a:gd name="connsiteY56" fmla="*/ 514350 h 795337"/>
                  <a:gd name="connsiteX57" fmla="*/ 554832 w 883444"/>
                  <a:gd name="connsiteY57" fmla="*/ 538162 h 795337"/>
                  <a:gd name="connsiteX58" fmla="*/ 547688 w 883444"/>
                  <a:gd name="connsiteY58" fmla="*/ 569118 h 795337"/>
                  <a:gd name="connsiteX59" fmla="*/ 547688 w 883444"/>
                  <a:gd name="connsiteY59" fmla="*/ 576262 h 795337"/>
                  <a:gd name="connsiteX60" fmla="*/ 538163 w 883444"/>
                  <a:gd name="connsiteY60" fmla="*/ 597693 h 795337"/>
                  <a:gd name="connsiteX61" fmla="*/ 519113 w 883444"/>
                  <a:gd name="connsiteY61" fmla="*/ 614362 h 795337"/>
                  <a:gd name="connsiteX62" fmla="*/ 507207 w 883444"/>
                  <a:gd name="connsiteY62" fmla="*/ 623887 h 795337"/>
                  <a:gd name="connsiteX63" fmla="*/ 492919 w 883444"/>
                  <a:gd name="connsiteY63" fmla="*/ 642937 h 795337"/>
                  <a:gd name="connsiteX64" fmla="*/ 483394 w 883444"/>
                  <a:gd name="connsiteY64" fmla="*/ 664368 h 795337"/>
                  <a:gd name="connsiteX65" fmla="*/ 478632 w 883444"/>
                  <a:gd name="connsiteY65" fmla="*/ 678656 h 795337"/>
                  <a:gd name="connsiteX66" fmla="*/ 478632 w 883444"/>
                  <a:gd name="connsiteY66" fmla="*/ 678656 h 795337"/>
                  <a:gd name="connsiteX67" fmla="*/ 483394 w 883444"/>
                  <a:gd name="connsiteY67" fmla="*/ 702468 h 795337"/>
                  <a:gd name="connsiteX68" fmla="*/ 478632 w 883444"/>
                  <a:gd name="connsiteY68" fmla="*/ 711993 h 795337"/>
                  <a:gd name="connsiteX69" fmla="*/ 478632 w 883444"/>
                  <a:gd name="connsiteY69" fmla="*/ 726281 h 795337"/>
                  <a:gd name="connsiteX70" fmla="*/ 466725 w 883444"/>
                  <a:gd name="connsiteY70" fmla="*/ 745331 h 795337"/>
                  <a:gd name="connsiteX71" fmla="*/ 461963 w 883444"/>
                  <a:gd name="connsiteY71" fmla="*/ 754856 h 795337"/>
                  <a:gd name="connsiteX72" fmla="*/ 447675 w 883444"/>
                  <a:gd name="connsiteY72" fmla="*/ 764381 h 795337"/>
                  <a:gd name="connsiteX73" fmla="*/ 435769 w 883444"/>
                  <a:gd name="connsiteY73" fmla="*/ 781050 h 795337"/>
                  <a:gd name="connsiteX74" fmla="*/ 411957 w 883444"/>
                  <a:gd name="connsiteY74" fmla="*/ 785812 h 795337"/>
                  <a:gd name="connsiteX75" fmla="*/ 392907 w 883444"/>
                  <a:gd name="connsiteY75" fmla="*/ 790575 h 795337"/>
                  <a:gd name="connsiteX76" fmla="*/ 369094 w 883444"/>
                  <a:gd name="connsiteY76" fmla="*/ 795337 h 795337"/>
                  <a:gd name="connsiteX77" fmla="*/ 285750 w 883444"/>
                  <a:gd name="connsiteY77" fmla="*/ 723900 h 795337"/>
                  <a:gd name="connsiteX78" fmla="*/ 250032 w 883444"/>
                  <a:gd name="connsiteY78" fmla="*/ 723900 h 795337"/>
                  <a:gd name="connsiteX79" fmla="*/ 228600 w 883444"/>
                  <a:gd name="connsiteY79" fmla="*/ 719137 h 795337"/>
                  <a:gd name="connsiteX80" fmla="*/ 207169 w 883444"/>
                  <a:gd name="connsiteY80" fmla="*/ 719137 h 795337"/>
                  <a:gd name="connsiteX81" fmla="*/ 183357 w 883444"/>
                  <a:gd name="connsiteY81" fmla="*/ 716756 h 795337"/>
                  <a:gd name="connsiteX82" fmla="*/ 173832 w 883444"/>
                  <a:gd name="connsiteY82" fmla="*/ 719137 h 795337"/>
                  <a:gd name="connsiteX83" fmla="*/ 145257 w 883444"/>
                  <a:gd name="connsiteY83" fmla="*/ 728662 h 795337"/>
                  <a:gd name="connsiteX84" fmla="*/ 100013 w 883444"/>
                  <a:gd name="connsiteY84" fmla="*/ 752475 h 79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83444" h="795337">
                    <a:moveTo>
                      <a:pt x="100013" y="752475"/>
                    </a:moveTo>
                    <a:lnTo>
                      <a:pt x="23813" y="654843"/>
                    </a:lnTo>
                    <a:lnTo>
                      <a:pt x="0" y="578643"/>
                    </a:lnTo>
                    <a:lnTo>
                      <a:pt x="0" y="504825"/>
                    </a:lnTo>
                    <a:lnTo>
                      <a:pt x="19050" y="447675"/>
                    </a:lnTo>
                    <a:lnTo>
                      <a:pt x="97632" y="378618"/>
                    </a:lnTo>
                    <a:lnTo>
                      <a:pt x="121444" y="333375"/>
                    </a:lnTo>
                    <a:lnTo>
                      <a:pt x="140494" y="316706"/>
                    </a:lnTo>
                    <a:lnTo>
                      <a:pt x="254794" y="180975"/>
                    </a:lnTo>
                    <a:lnTo>
                      <a:pt x="373857" y="45243"/>
                    </a:lnTo>
                    <a:lnTo>
                      <a:pt x="414338" y="0"/>
                    </a:lnTo>
                    <a:lnTo>
                      <a:pt x="450057" y="23812"/>
                    </a:lnTo>
                    <a:lnTo>
                      <a:pt x="457200" y="50006"/>
                    </a:lnTo>
                    <a:lnTo>
                      <a:pt x="466725" y="73818"/>
                    </a:lnTo>
                    <a:lnTo>
                      <a:pt x="471488" y="88106"/>
                    </a:lnTo>
                    <a:lnTo>
                      <a:pt x="502444" y="97631"/>
                    </a:lnTo>
                    <a:lnTo>
                      <a:pt x="535782" y="102393"/>
                    </a:lnTo>
                    <a:lnTo>
                      <a:pt x="564357" y="97631"/>
                    </a:lnTo>
                    <a:lnTo>
                      <a:pt x="590550" y="116681"/>
                    </a:lnTo>
                    <a:lnTo>
                      <a:pt x="602457" y="147637"/>
                    </a:lnTo>
                    <a:lnTo>
                      <a:pt x="626269" y="166687"/>
                    </a:lnTo>
                    <a:lnTo>
                      <a:pt x="661988" y="188118"/>
                    </a:lnTo>
                    <a:lnTo>
                      <a:pt x="692944" y="195262"/>
                    </a:lnTo>
                    <a:lnTo>
                      <a:pt x="719138" y="192881"/>
                    </a:lnTo>
                    <a:lnTo>
                      <a:pt x="733425" y="183356"/>
                    </a:lnTo>
                    <a:lnTo>
                      <a:pt x="747713" y="173831"/>
                    </a:lnTo>
                    <a:lnTo>
                      <a:pt x="783432" y="180975"/>
                    </a:lnTo>
                    <a:lnTo>
                      <a:pt x="823913" y="207168"/>
                    </a:lnTo>
                    <a:lnTo>
                      <a:pt x="871538" y="207168"/>
                    </a:lnTo>
                    <a:lnTo>
                      <a:pt x="871538" y="207168"/>
                    </a:lnTo>
                    <a:lnTo>
                      <a:pt x="883444" y="223837"/>
                    </a:lnTo>
                    <a:lnTo>
                      <a:pt x="883444" y="235743"/>
                    </a:lnTo>
                    <a:lnTo>
                      <a:pt x="873919" y="247650"/>
                    </a:lnTo>
                    <a:lnTo>
                      <a:pt x="869157" y="254793"/>
                    </a:lnTo>
                    <a:lnTo>
                      <a:pt x="859632" y="266700"/>
                    </a:lnTo>
                    <a:lnTo>
                      <a:pt x="850107" y="271462"/>
                    </a:lnTo>
                    <a:lnTo>
                      <a:pt x="831057" y="285750"/>
                    </a:lnTo>
                    <a:lnTo>
                      <a:pt x="802482" y="304800"/>
                    </a:lnTo>
                    <a:lnTo>
                      <a:pt x="771525" y="314325"/>
                    </a:lnTo>
                    <a:lnTo>
                      <a:pt x="759619" y="304800"/>
                    </a:lnTo>
                    <a:lnTo>
                      <a:pt x="740569" y="290512"/>
                    </a:lnTo>
                    <a:lnTo>
                      <a:pt x="702469" y="285750"/>
                    </a:lnTo>
                    <a:lnTo>
                      <a:pt x="661988" y="280987"/>
                    </a:lnTo>
                    <a:lnTo>
                      <a:pt x="626269" y="283368"/>
                    </a:lnTo>
                    <a:lnTo>
                      <a:pt x="607219" y="295275"/>
                    </a:lnTo>
                    <a:lnTo>
                      <a:pt x="602457" y="300037"/>
                    </a:lnTo>
                    <a:lnTo>
                      <a:pt x="583407" y="311943"/>
                    </a:lnTo>
                    <a:lnTo>
                      <a:pt x="578644" y="333375"/>
                    </a:lnTo>
                    <a:lnTo>
                      <a:pt x="573882" y="347662"/>
                    </a:lnTo>
                    <a:lnTo>
                      <a:pt x="581025" y="366712"/>
                    </a:lnTo>
                    <a:lnTo>
                      <a:pt x="588169" y="390525"/>
                    </a:lnTo>
                    <a:lnTo>
                      <a:pt x="597694" y="411956"/>
                    </a:lnTo>
                    <a:lnTo>
                      <a:pt x="604838" y="419100"/>
                    </a:lnTo>
                    <a:lnTo>
                      <a:pt x="611982" y="426243"/>
                    </a:lnTo>
                    <a:lnTo>
                      <a:pt x="604838" y="452437"/>
                    </a:lnTo>
                    <a:lnTo>
                      <a:pt x="559594" y="504825"/>
                    </a:lnTo>
                    <a:lnTo>
                      <a:pt x="547688" y="514350"/>
                    </a:lnTo>
                    <a:lnTo>
                      <a:pt x="554832" y="538162"/>
                    </a:lnTo>
                    <a:lnTo>
                      <a:pt x="547688" y="569118"/>
                    </a:lnTo>
                    <a:lnTo>
                      <a:pt x="547688" y="576262"/>
                    </a:lnTo>
                    <a:lnTo>
                      <a:pt x="538163" y="597693"/>
                    </a:lnTo>
                    <a:lnTo>
                      <a:pt x="519113" y="614362"/>
                    </a:lnTo>
                    <a:lnTo>
                      <a:pt x="507207" y="623887"/>
                    </a:lnTo>
                    <a:lnTo>
                      <a:pt x="492919" y="642937"/>
                    </a:lnTo>
                    <a:lnTo>
                      <a:pt x="483394" y="664368"/>
                    </a:lnTo>
                    <a:lnTo>
                      <a:pt x="478632" y="678656"/>
                    </a:lnTo>
                    <a:lnTo>
                      <a:pt x="478632" y="678656"/>
                    </a:lnTo>
                    <a:lnTo>
                      <a:pt x="483394" y="702468"/>
                    </a:lnTo>
                    <a:lnTo>
                      <a:pt x="478632" y="711993"/>
                    </a:lnTo>
                    <a:lnTo>
                      <a:pt x="478632" y="726281"/>
                    </a:lnTo>
                    <a:lnTo>
                      <a:pt x="466725" y="745331"/>
                    </a:lnTo>
                    <a:lnTo>
                      <a:pt x="461963" y="754856"/>
                    </a:lnTo>
                    <a:lnTo>
                      <a:pt x="447675" y="764381"/>
                    </a:lnTo>
                    <a:lnTo>
                      <a:pt x="435769" y="781050"/>
                    </a:lnTo>
                    <a:lnTo>
                      <a:pt x="411957" y="785812"/>
                    </a:lnTo>
                    <a:lnTo>
                      <a:pt x="392907" y="790575"/>
                    </a:lnTo>
                    <a:lnTo>
                      <a:pt x="369094" y="795337"/>
                    </a:lnTo>
                    <a:lnTo>
                      <a:pt x="285750" y="723900"/>
                    </a:lnTo>
                    <a:lnTo>
                      <a:pt x="250032" y="723900"/>
                    </a:lnTo>
                    <a:lnTo>
                      <a:pt x="228600" y="719137"/>
                    </a:lnTo>
                    <a:lnTo>
                      <a:pt x="207169" y="719137"/>
                    </a:lnTo>
                    <a:lnTo>
                      <a:pt x="183357" y="716756"/>
                    </a:lnTo>
                    <a:lnTo>
                      <a:pt x="173832" y="719137"/>
                    </a:lnTo>
                    <a:lnTo>
                      <a:pt x="145257" y="728662"/>
                    </a:lnTo>
                    <a:lnTo>
                      <a:pt x="100013" y="752475"/>
                    </a:lnTo>
                    <a:close/>
                  </a:path>
                </a:pathLst>
              </a:custGeom>
              <a:grpFill/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/>
              </a:p>
            </p:txBody>
          </p:sp>
          <p:sp>
            <p:nvSpPr>
              <p:cNvPr id="283" name="Rectangle 74"/>
              <p:cNvSpPr>
                <a:spLocks noChangeArrowheads="1"/>
              </p:cNvSpPr>
              <p:nvPr/>
            </p:nvSpPr>
            <p:spPr bwMode="auto">
              <a:xfrm>
                <a:off x="78581" y="2836881"/>
                <a:ext cx="881602" cy="2126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sz="1400" b="1" dirty="0">
                    <a:solidFill>
                      <a:srgbClr val="24211D"/>
                    </a:solidFill>
                    <a:latin typeface="Times New Roman" pitchFamily="18" charset="0"/>
                  </a:rPr>
                  <a:t>Романовка</a:t>
                </a:r>
                <a:endParaRPr lang="ru-RU" b="1" dirty="0"/>
              </a:p>
            </p:txBody>
          </p:sp>
          <p:sp>
            <p:nvSpPr>
              <p:cNvPr id="284" name="Овал 283"/>
              <p:cNvSpPr/>
              <p:nvPr/>
            </p:nvSpPr>
            <p:spPr>
              <a:xfrm flipV="1">
                <a:off x="251520" y="2879225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80" name="Rectangle 76"/>
            <p:cNvSpPr>
              <a:spLocks noChangeArrowheads="1"/>
            </p:cNvSpPr>
            <p:nvPr/>
          </p:nvSpPr>
          <p:spPr bwMode="auto">
            <a:xfrm>
              <a:off x="1891642" y="2082566"/>
              <a:ext cx="1160193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24211D"/>
                  </a:solidFill>
                  <a:latin typeface="Times New Roman" pitchFamily="18" charset="0"/>
                </a:rPr>
                <a:t>Екатериновка</a:t>
              </a:r>
              <a:endParaRPr lang="ru-RU" b="1" dirty="0"/>
            </a:p>
          </p:txBody>
        </p:sp>
        <p:sp>
          <p:nvSpPr>
            <p:cNvPr id="281" name="Rectangle 74"/>
            <p:cNvSpPr>
              <a:spLocks noChangeArrowheads="1"/>
            </p:cNvSpPr>
            <p:nvPr/>
          </p:nvSpPr>
          <p:spPr bwMode="auto">
            <a:xfrm>
              <a:off x="571841" y="2228870"/>
              <a:ext cx="510835" cy="21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solidFill>
                    <a:srgbClr val="24211D"/>
                  </a:solidFill>
                  <a:latin typeface="Times New Roman" pitchFamily="18" charset="0"/>
                </a:rPr>
                <a:t>Турки</a:t>
              </a:r>
              <a:endParaRPr lang="ru-RU" b="1" dirty="0"/>
            </a:p>
          </p:txBody>
        </p:sp>
      </p:grpSp>
      <p:pic>
        <p:nvPicPr>
          <p:cNvPr id="18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6869" y="1219814"/>
            <a:ext cx="2525172" cy="15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6" name="Прямая со стрелкой 185"/>
          <p:cNvCxnSpPr/>
          <p:nvPr/>
        </p:nvCxnSpPr>
        <p:spPr>
          <a:xfrm flipH="1">
            <a:off x="3857091" y="2832906"/>
            <a:ext cx="210064" cy="53357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H="1">
            <a:off x="2045282" y="1867886"/>
            <a:ext cx="806500" cy="0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 flipH="1">
            <a:off x="3182613" y="2786809"/>
            <a:ext cx="235200" cy="57341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1"/>
          <p:cNvSpPr txBox="1">
            <a:spLocks noChangeArrowheads="1"/>
          </p:cNvSpPr>
          <p:nvPr/>
        </p:nvSpPr>
        <p:spPr bwMode="auto">
          <a:xfrm>
            <a:off x="350321" y="5537715"/>
            <a:ext cx="8396937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1400" b="1" dirty="0" smtClean="0"/>
              <a:t>Геоинформационная </a:t>
            </a:r>
            <a:r>
              <a:rPr lang="ru-RU" sz="1400" b="1" dirty="0"/>
              <a:t>система – это </a:t>
            </a:r>
            <a:r>
              <a:rPr lang="ru-RU" sz="1400" b="1" dirty="0" smtClean="0"/>
              <a:t>централизованная </a:t>
            </a:r>
            <a:r>
              <a:rPr lang="ru-RU" sz="1400" b="1" dirty="0"/>
              <a:t>база данных регионального АПК, в которой можно собирать, хранить, обрабатывать, анализировать и сопоставлять любую информацию, необходимую для принятия управленческих решений, в том числе картографические данные и данные по любым объектам, размещенным на соответствующих картах. </a:t>
            </a:r>
            <a:endParaRPr lang="ru-RU" sz="1400" b="1" dirty="0" smtClean="0"/>
          </a:p>
        </p:txBody>
      </p:sp>
      <p:grpSp>
        <p:nvGrpSpPr>
          <p:cNvPr id="190" name="Группа 189"/>
          <p:cNvGrpSpPr/>
          <p:nvPr/>
        </p:nvGrpSpPr>
        <p:grpSpPr>
          <a:xfrm>
            <a:off x="230185" y="1375657"/>
            <a:ext cx="2018116" cy="2080246"/>
            <a:chOff x="164615" y="1496611"/>
            <a:chExt cx="2018116" cy="2080246"/>
          </a:xfrm>
        </p:grpSpPr>
        <p:pic>
          <p:nvPicPr>
            <p:cNvPr id="198" name="Picture 2" descr="http://retail.cnews.ru/reviews/free/gov2006/temp_img/450x314i3-14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9" t="1805" r="6122" b="-24"/>
            <a:stretch/>
          </p:blipFill>
          <p:spPr bwMode="auto">
            <a:xfrm rot="21276039">
              <a:off x="164615" y="1496611"/>
              <a:ext cx="1887027" cy="162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Дуга 198"/>
            <p:cNvSpPr/>
            <p:nvPr/>
          </p:nvSpPr>
          <p:spPr>
            <a:xfrm rot="7545652">
              <a:off x="801469" y="2051578"/>
              <a:ext cx="1312262" cy="8741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0" name="Дуга 199"/>
            <p:cNvSpPr/>
            <p:nvPr/>
          </p:nvSpPr>
          <p:spPr>
            <a:xfrm rot="7545652">
              <a:off x="945485" y="2267602"/>
              <a:ext cx="1312262" cy="8741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1" name="Дуга 200"/>
            <p:cNvSpPr/>
            <p:nvPr/>
          </p:nvSpPr>
          <p:spPr>
            <a:xfrm rot="7545652">
              <a:off x="1089501" y="2483626"/>
              <a:ext cx="1312262" cy="8741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cxnSp>
        <p:nvCxnSpPr>
          <p:cNvPr id="191" name="Прямая со стрелкой 190"/>
          <p:cNvCxnSpPr/>
          <p:nvPr/>
        </p:nvCxnSpPr>
        <p:spPr>
          <a:xfrm flipH="1">
            <a:off x="2739399" y="2918488"/>
            <a:ext cx="210064" cy="53357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 flipH="1">
            <a:off x="3180759" y="2664192"/>
            <a:ext cx="520069" cy="117282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H="1">
            <a:off x="2643049" y="2685298"/>
            <a:ext cx="598729" cy="1588052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 flipH="1">
            <a:off x="3075377" y="2786809"/>
            <a:ext cx="750418" cy="1811611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H="1">
            <a:off x="2333644" y="2699734"/>
            <a:ext cx="510787" cy="1268522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H="1">
            <a:off x="4053678" y="2813159"/>
            <a:ext cx="286994" cy="97307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>
            <a:endCxn id="262" idx="1"/>
          </p:cNvCxnSpPr>
          <p:nvPr/>
        </p:nvCxnSpPr>
        <p:spPr>
          <a:xfrm flipH="1">
            <a:off x="4394276" y="2734623"/>
            <a:ext cx="218082" cy="654831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725" y="670174"/>
            <a:ext cx="78584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 направленные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вовлечение в сельскохозяйственный оборот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неиспользуемых земельных участков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276872"/>
            <a:ext cx="81369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принуждению арендаторов собственников земельных участков эффективно использовать пашню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1522" y="3081878"/>
            <a:ext cx="8136904" cy="10672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оформлению в муниципальную собственность не востребованных земельных долей с целью предоставления данных земельных участков в собственность или в аренды </a:t>
            </a:r>
            <a:r>
              <a:rPr lang="ru-RU" dirty="0"/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безвозмездное пользование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365104"/>
            <a:ext cx="81369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 оформлению земельных участков находящихся в федеральной собственности в муниципальную с последующим предоставления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 аренду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 безвозмездное пользование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392" y="5589240"/>
            <a:ext cx="81369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 предоставлению земельных участков, государственная собственность на которой не разграничено в аренду или в безвозмездное пользование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9203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484783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Актуальные проблемы земельных отношений в Саратовской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89240"/>
            <a:ext cx="42660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Председателя Правительства Саратовской области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А.В. Стрельников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19" y="7647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Земли сельскохозяйственного назначения, тыс. 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2704330"/>
              </p:ext>
            </p:extLst>
          </p:nvPr>
        </p:nvGraphicFramePr>
        <p:xfrm>
          <a:off x="251520" y="2420888"/>
          <a:ext cx="8684443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1560" y="1412776"/>
            <a:ext cx="8064896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Земли сельскохозяйственного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назначения – 8586,0 тыс. га, сельскохозяйственные угодья – 8157,0 тыс. га</a:t>
            </a:r>
            <a:endParaRPr lang="ru-R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53288006"/>
              </p:ext>
            </p:extLst>
          </p:nvPr>
        </p:nvGraphicFramePr>
        <p:xfrm>
          <a:off x="395535" y="1844824"/>
          <a:ext cx="8499213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8367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Распределение земель сельскохозяйственного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азначения по формам собственности, тыс. га</a:t>
            </a:r>
          </a:p>
        </p:txBody>
      </p:sp>
    </p:spTree>
    <p:extLst>
      <p:ext uri="{BB962C8B-B14F-4D97-AF65-F5344CB8AC3E}">
        <p14:creationId xmlns:p14="http://schemas.microsoft.com/office/powerpoint/2010/main" val="3467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805" y="83671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посевных площадей на 2018 год, тыс. га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44073843"/>
              </p:ext>
            </p:extLst>
          </p:nvPr>
        </p:nvGraphicFramePr>
        <p:xfrm>
          <a:off x="179512" y="1397000"/>
          <a:ext cx="8715237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2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1871" y="696594"/>
            <a:ext cx="5256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Разработка «Дорожной карты»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83221313"/>
              </p:ext>
            </p:extLst>
          </p:nvPr>
        </p:nvGraphicFramePr>
        <p:xfrm>
          <a:off x="251520" y="1397000"/>
          <a:ext cx="849694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2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659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пригодности неиспользуемой пашни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введения в сельскохозяйственный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оборот, тыс. га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9556125"/>
              </p:ext>
            </p:extLst>
          </p:nvPr>
        </p:nvGraphicFramePr>
        <p:xfrm>
          <a:off x="539552" y="1700808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47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272" y="764704"/>
            <a:ext cx="77133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епригодная для введения в с/х оборот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пашня, подлежащая переводу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иную категорию – 118,0 тыс. га, в том числе: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" name="Схема 183"/>
          <p:cNvGraphicFramePr/>
          <p:nvPr>
            <p:extLst>
              <p:ext uri="{D42A27DB-BD31-4B8C-83A1-F6EECF244321}">
                <p14:modId xmlns:p14="http://schemas.microsoft.com/office/powerpoint/2010/main" val="281478475"/>
              </p:ext>
            </p:extLst>
          </p:nvPr>
        </p:nvGraphicFramePr>
        <p:xfrm>
          <a:off x="107505" y="2348880"/>
          <a:ext cx="87872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66" y="8367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и распределение не пригодной пашни по форме собственности, тыс. га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8440423"/>
              </p:ext>
            </p:extLst>
          </p:nvPr>
        </p:nvGraphicFramePr>
        <p:xfrm>
          <a:off x="179513" y="1844824"/>
          <a:ext cx="872689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9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66" y="8367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Стоимость введения в сельскохозяйственный оборот неиспользуемой пашни, рублей на 1 га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52200"/>
              </p:ext>
            </p:extLst>
          </p:nvPr>
        </p:nvGraphicFramePr>
        <p:xfrm>
          <a:off x="251520" y="1988840"/>
          <a:ext cx="8568952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077"/>
                <a:gridCol w="1037697"/>
                <a:gridCol w="1086634"/>
                <a:gridCol w="1224136"/>
                <a:gridCol w="1224136"/>
                <a:gridCol w="1224136"/>
                <a:gridCol w="1224136"/>
              </a:tblGrid>
              <a:tr h="13006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Неиспользуемая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пашня, чистая от древесно-кустарниковой растительности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Неиспользуемая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пашня, 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покрытая кустарниками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покрытая древесной растительностью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7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редко до 20 %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20-50 %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50 %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редко до 20 %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20-50 %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площади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50 %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11068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21284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11988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17199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25884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23072</TotalTime>
  <Words>553</Words>
  <Application>Microsoft Office PowerPoint</Application>
  <PresentationFormat>Экран (4:3)</PresentationFormat>
  <Paragraphs>143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Шуранов Роман Вячеславович</cp:lastModifiedBy>
  <cp:revision>213</cp:revision>
  <cp:lastPrinted>2017-12-04T15:17:14Z</cp:lastPrinted>
  <dcterms:created xsi:type="dcterms:W3CDTF">2013-06-14T12:14:34Z</dcterms:created>
  <dcterms:modified xsi:type="dcterms:W3CDTF">2017-12-06T07:46:31Z</dcterms:modified>
</cp:coreProperties>
</file>