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B050"/>
                </a:solidFill>
              </a:defRPr>
            </a:pPr>
            <a:r>
              <a:rPr lang="ru-RU">
                <a:solidFill>
                  <a:srgbClr val="00B050"/>
                </a:solidFill>
              </a:rPr>
              <a:t>ДОЛЯ МАЛЫХ ФОРМ ХОЗЯЙСТВОВАНИЯ В ПРОИЗВОДСТВЕ ЗЕРНОВЫХ И ЗЕРНОБОБОВЫХ КУЛЬТУР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83530183727035"/>
          <c:y val="0.33775787401574808"/>
          <c:w val="0.49283136482939632"/>
          <c:h val="0.48137770669291341"/>
        </c:manualLayout>
      </c:layout>
      <c:lineChart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РОСТА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2012 год</c:v>
                </c:pt>
                <c:pt idx="1">
                  <c:v>2013 год </c:v>
                </c:pt>
                <c:pt idx="2">
                  <c:v>2014 год </c:v>
                </c:pt>
                <c:pt idx="3">
                  <c:v>2015 год</c:v>
                </c:pt>
                <c:pt idx="4">
                  <c:v>2016 год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47.7</c:v>
                </c:pt>
                <c:pt idx="1">
                  <c:v>50.5</c:v>
                </c:pt>
                <c:pt idx="2">
                  <c:v>52.1</c:v>
                </c:pt>
                <c:pt idx="3">
                  <c:v>53.7</c:v>
                </c:pt>
                <c:pt idx="4">
                  <c:v>55.6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28480"/>
        <c:axId val="168552704"/>
      </c:lineChart>
      <c:catAx>
        <c:axId val="3982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68552704"/>
        <c:crosses val="autoZero"/>
        <c:auto val="1"/>
        <c:lblAlgn val="ctr"/>
        <c:lblOffset val="100"/>
        <c:noMultiLvlLbl val="0"/>
      </c:catAx>
      <c:valAx>
        <c:axId val="168552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82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936450131233601"/>
          <c:y val="0.44778838582677166"/>
          <c:w val="0.35396883202099733"/>
          <c:h val="0.3297199803149606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0.13382</cdr:x>
      <cdr:y>0.55316</cdr:y>
    </cdr:from>
    <cdr:to>
      <cdr:x>0.57087</cdr:x>
      <cdr:y>0.60631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815752" y="2248024"/>
          <a:ext cx="266429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2576727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643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Ledovo</cp:lastModifiedBy>
  <cp:revision>4</cp:revision>
  <dcterms:created xsi:type="dcterms:W3CDTF">2017-09-25T12:38:29Z</dcterms:created>
  <dcterms:modified xsi:type="dcterms:W3CDTF">2017-09-25T13:04:07Z</dcterms:modified>
</cp:coreProperties>
</file>