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708" r:id="rId2"/>
  </p:sldMasterIdLst>
  <p:sldIdLst>
    <p:sldId id="256" r:id="rId3"/>
    <p:sldId id="263" r:id="rId4"/>
    <p:sldId id="258" r:id="rId5"/>
    <p:sldId id="264" r:id="rId6"/>
    <p:sldId id="265" r:id="rId7"/>
    <p:sldId id="257" r:id="rId8"/>
    <p:sldId id="259" r:id="rId9"/>
    <p:sldId id="261" r:id="rId10"/>
    <p:sldId id="260" r:id="rId11"/>
    <p:sldId id="262" r:id="rId12"/>
    <p:sldId id="267" r:id="rId13"/>
    <p:sldId id="26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5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2732FD-A320-4DE9-BCC4-9379631636B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0C7760-3248-4F1C-9163-702F24AE7EE8}">
      <dgm:prSet phldrT="[Текст]" custT="1"/>
      <dgm:spPr/>
      <dgm:t>
        <a:bodyPr/>
        <a:lstStyle/>
        <a:p>
          <a:r>
            <a:rPr lang="ru-RU" sz="2200" dirty="0" smtClean="0"/>
            <a:t>СППК</a:t>
          </a:r>
        </a:p>
        <a:p>
          <a:r>
            <a:rPr lang="ru-RU" sz="2200" dirty="0" smtClean="0"/>
            <a:t>«</a:t>
          </a:r>
          <a:r>
            <a:rPr lang="ru-RU" sz="2200" dirty="0" err="1" smtClean="0"/>
            <a:t>Экопродукт</a:t>
          </a:r>
          <a:r>
            <a:rPr lang="ru-RU" sz="2200" dirty="0" smtClean="0"/>
            <a:t> </a:t>
          </a:r>
          <a:r>
            <a:rPr lang="ru-RU" sz="2200" dirty="0" err="1" smtClean="0"/>
            <a:t>Вознесеновский</a:t>
          </a:r>
          <a:r>
            <a:rPr lang="ru-RU" sz="2200" dirty="0" smtClean="0"/>
            <a:t>»</a:t>
          </a:r>
          <a:endParaRPr lang="ru-RU" sz="2200" dirty="0"/>
        </a:p>
      </dgm:t>
    </dgm:pt>
    <dgm:pt modelId="{55C6E2E9-170E-4856-97C1-4644880CA1B4}" type="parTrans" cxnId="{63CC0C36-31A5-43F2-8D9A-BB3796C1BB96}">
      <dgm:prSet/>
      <dgm:spPr/>
      <dgm:t>
        <a:bodyPr/>
        <a:lstStyle/>
        <a:p>
          <a:endParaRPr lang="ru-RU"/>
        </a:p>
      </dgm:t>
    </dgm:pt>
    <dgm:pt modelId="{6314B926-D1F0-4E41-A976-E7DF4C13E60F}" type="sibTrans" cxnId="{63CC0C36-31A5-43F2-8D9A-BB3796C1BB96}">
      <dgm:prSet/>
      <dgm:spPr/>
      <dgm:t>
        <a:bodyPr/>
        <a:lstStyle/>
        <a:p>
          <a:endParaRPr lang="ru-RU"/>
        </a:p>
      </dgm:t>
    </dgm:pt>
    <dgm:pt modelId="{18BC58F0-5056-4CEB-96F8-3197BB70E181}">
      <dgm:prSet phldrT="[Текст]"/>
      <dgm:spPr/>
      <dgm:t>
        <a:bodyPr/>
        <a:lstStyle/>
        <a:p>
          <a:r>
            <a:rPr lang="ru-RU" dirty="0" smtClean="0"/>
            <a:t>Более 2000 Га земли</a:t>
          </a:r>
          <a:endParaRPr lang="ru-RU" dirty="0"/>
        </a:p>
      </dgm:t>
    </dgm:pt>
    <dgm:pt modelId="{9A266EA4-F383-4001-9BF2-B50855C29DF4}" type="parTrans" cxnId="{4E52DAAD-D00C-4488-A4DA-86AB65ADE1A4}">
      <dgm:prSet/>
      <dgm:spPr/>
      <dgm:t>
        <a:bodyPr/>
        <a:lstStyle/>
        <a:p>
          <a:endParaRPr lang="ru-RU"/>
        </a:p>
      </dgm:t>
    </dgm:pt>
    <dgm:pt modelId="{95339AA8-3C06-48B1-8A0A-7650122B6CD8}" type="sibTrans" cxnId="{4E52DAAD-D00C-4488-A4DA-86AB65ADE1A4}">
      <dgm:prSet/>
      <dgm:spPr/>
      <dgm:t>
        <a:bodyPr/>
        <a:lstStyle/>
        <a:p>
          <a:endParaRPr lang="ru-RU"/>
        </a:p>
      </dgm:t>
    </dgm:pt>
    <dgm:pt modelId="{B8414C55-B9F5-4107-83B0-8D65A4B94CF5}">
      <dgm:prSet phldrT="[Текст]"/>
      <dgm:spPr/>
      <dgm:t>
        <a:bodyPr/>
        <a:lstStyle/>
        <a:p>
          <a:r>
            <a:rPr lang="ru-RU" dirty="0" smtClean="0"/>
            <a:t>34 члена</a:t>
          </a:r>
          <a:endParaRPr lang="ru-RU" dirty="0"/>
        </a:p>
      </dgm:t>
    </dgm:pt>
    <dgm:pt modelId="{E2D03337-28B5-4A7A-9EE0-FA8721EAA986}" type="parTrans" cxnId="{99A03DA8-DA58-4E79-9C6E-DD85282EB802}">
      <dgm:prSet/>
      <dgm:spPr/>
      <dgm:t>
        <a:bodyPr/>
        <a:lstStyle/>
        <a:p>
          <a:endParaRPr lang="ru-RU"/>
        </a:p>
      </dgm:t>
    </dgm:pt>
    <dgm:pt modelId="{372829BA-73D9-4D67-B0E4-1023C8990EFC}" type="sibTrans" cxnId="{99A03DA8-DA58-4E79-9C6E-DD85282EB802}">
      <dgm:prSet/>
      <dgm:spPr/>
      <dgm:t>
        <a:bodyPr/>
        <a:lstStyle/>
        <a:p>
          <a:endParaRPr lang="ru-RU"/>
        </a:p>
      </dgm:t>
    </dgm:pt>
    <dgm:pt modelId="{29A3136E-539B-4BB9-8CBD-82CC6C298C1F}">
      <dgm:prSet phldrT="[Текст]" custT="1"/>
      <dgm:spPr/>
      <dgm:t>
        <a:bodyPr/>
        <a:lstStyle/>
        <a:p>
          <a:r>
            <a:rPr lang="ru-RU" sz="2400" dirty="0" smtClean="0"/>
            <a:t>Модульный цех по переработке молока</a:t>
          </a:r>
        </a:p>
        <a:p>
          <a:endParaRPr lang="ru-RU" sz="1700" dirty="0"/>
        </a:p>
      </dgm:t>
    </dgm:pt>
    <dgm:pt modelId="{FC0E67FC-2F2F-469B-AF35-4D825DAE482D}" type="parTrans" cxnId="{BFA11361-DF31-4C30-82B7-8D8C46E7918A}">
      <dgm:prSet/>
      <dgm:spPr/>
      <dgm:t>
        <a:bodyPr/>
        <a:lstStyle/>
        <a:p>
          <a:endParaRPr lang="ru-RU"/>
        </a:p>
      </dgm:t>
    </dgm:pt>
    <dgm:pt modelId="{36EE70C4-7199-42E1-B152-B317C0DFCE90}" type="sibTrans" cxnId="{BFA11361-DF31-4C30-82B7-8D8C46E7918A}">
      <dgm:prSet/>
      <dgm:spPr/>
      <dgm:t>
        <a:bodyPr/>
        <a:lstStyle/>
        <a:p>
          <a:endParaRPr lang="ru-RU"/>
        </a:p>
      </dgm:t>
    </dgm:pt>
    <dgm:pt modelId="{B72C8458-0044-48BC-8BE8-620233B4A5CD}">
      <dgm:prSet phldrT="[Текст]"/>
      <dgm:spPr/>
      <dgm:t>
        <a:bodyPr/>
        <a:lstStyle/>
        <a:p>
          <a:r>
            <a:rPr lang="ru-RU" dirty="0" smtClean="0"/>
            <a:t>Около 1000 голов КРС</a:t>
          </a:r>
          <a:endParaRPr lang="ru-RU" dirty="0"/>
        </a:p>
      </dgm:t>
    </dgm:pt>
    <dgm:pt modelId="{1288DCA0-5F75-42FD-B165-264AB70BC675}" type="parTrans" cxnId="{D44C3848-2D2B-4D8C-9B4A-757D44E26DFF}">
      <dgm:prSet/>
      <dgm:spPr/>
      <dgm:t>
        <a:bodyPr/>
        <a:lstStyle/>
        <a:p>
          <a:endParaRPr lang="ru-RU"/>
        </a:p>
      </dgm:t>
    </dgm:pt>
    <dgm:pt modelId="{AD97883D-7744-4701-A3EF-D0C89836E198}" type="sibTrans" cxnId="{D44C3848-2D2B-4D8C-9B4A-757D44E26DFF}">
      <dgm:prSet/>
      <dgm:spPr/>
      <dgm:t>
        <a:bodyPr/>
        <a:lstStyle/>
        <a:p>
          <a:endParaRPr lang="ru-RU"/>
        </a:p>
      </dgm:t>
    </dgm:pt>
    <dgm:pt modelId="{1B5F06B0-855E-449F-A993-0F016F4F9FCF}">
      <dgm:prSet/>
      <dgm:spPr/>
      <dgm:t>
        <a:bodyPr/>
        <a:lstStyle/>
        <a:p>
          <a:r>
            <a:rPr lang="ru-RU" dirty="0" smtClean="0"/>
            <a:t>Создано 54 рабочих мест</a:t>
          </a:r>
          <a:endParaRPr lang="ru-RU" dirty="0"/>
        </a:p>
      </dgm:t>
    </dgm:pt>
    <dgm:pt modelId="{F935AF78-B650-4484-AE65-274A325606FD}" type="parTrans" cxnId="{ECA64DD4-BE84-485B-A91C-F42B8B501738}">
      <dgm:prSet/>
      <dgm:spPr/>
      <dgm:t>
        <a:bodyPr/>
        <a:lstStyle/>
        <a:p>
          <a:endParaRPr lang="ru-RU"/>
        </a:p>
      </dgm:t>
    </dgm:pt>
    <dgm:pt modelId="{3E49D622-0ED8-48C1-8AA0-4282BE5323E1}" type="sibTrans" cxnId="{ECA64DD4-BE84-485B-A91C-F42B8B501738}">
      <dgm:prSet/>
      <dgm:spPr/>
      <dgm:t>
        <a:bodyPr/>
        <a:lstStyle/>
        <a:p>
          <a:endParaRPr lang="ru-RU"/>
        </a:p>
      </dgm:t>
    </dgm:pt>
    <dgm:pt modelId="{5BD611BC-9612-4E87-A4E4-09632CAB955D}">
      <dgm:prSet/>
      <dgm:spPr/>
      <dgm:t>
        <a:bodyPr/>
        <a:lstStyle/>
        <a:p>
          <a:r>
            <a:rPr lang="ru-RU" dirty="0" smtClean="0"/>
            <a:t>Более 100 ед. с</a:t>
          </a:r>
          <a:r>
            <a:rPr lang="en-US" dirty="0" smtClean="0"/>
            <a:t>/</a:t>
          </a:r>
          <a:r>
            <a:rPr lang="ru-RU" dirty="0" err="1" smtClean="0"/>
            <a:t>х</a:t>
          </a:r>
          <a:r>
            <a:rPr lang="ru-RU" dirty="0" smtClean="0"/>
            <a:t> техники</a:t>
          </a:r>
          <a:endParaRPr lang="ru-RU" dirty="0"/>
        </a:p>
      </dgm:t>
    </dgm:pt>
    <dgm:pt modelId="{1EF01E6A-FC7A-460B-8BF2-52B748F5837D}" type="parTrans" cxnId="{5904C45B-0119-423D-9721-8F1F7A250F94}">
      <dgm:prSet/>
      <dgm:spPr/>
      <dgm:t>
        <a:bodyPr/>
        <a:lstStyle/>
        <a:p>
          <a:endParaRPr lang="ru-RU"/>
        </a:p>
      </dgm:t>
    </dgm:pt>
    <dgm:pt modelId="{BF551FAF-B96A-46BB-A4FE-C451F0242E17}" type="sibTrans" cxnId="{5904C45B-0119-423D-9721-8F1F7A250F94}">
      <dgm:prSet/>
      <dgm:spPr/>
      <dgm:t>
        <a:bodyPr/>
        <a:lstStyle/>
        <a:p>
          <a:endParaRPr lang="ru-RU"/>
        </a:p>
      </dgm:t>
    </dgm:pt>
    <dgm:pt modelId="{54CD5254-B2C8-4376-81FC-178E3AB1BAA7}" type="pres">
      <dgm:prSet presAssocID="{912732FD-A320-4DE9-BCC4-9379631636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D5D370-568B-4E4B-ADAE-FC837C0280A0}" type="pres">
      <dgm:prSet presAssocID="{ED0C7760-3248-4F1C-9163-702F24AE7EE8}" presName="centerShape" presStyleLbl="node0" presStyleIdx="0" presStyleCnt="1" custScaleX="175980" custScaleY="89628" custLinFactNeighborX="-1006" custLinFactNeighborY="402"/>
      <dgm:spPr/>
      <dgm:t>
        <a:bodyPr/>
        <a:lstStyle/>
        <a:p>
          <a:endParaRPr lang="ru-RU"/>
        </a:p>
      </dgm:t>
    </dgm:pt>
    <dgm:pt modelId="{09AF2F34-DDFC-4A22-8A58-5F1C9F047A45}" type="pres">
      <dgm:prSet presAssocID="{9A266EA4-F383-4001-9BF2-B50855C29DF4}" presName="Name9" presStyleLbl="parChTrans1D2" presStyleIdx="0" presStyleCnt="6"/>
      <dgm:spPr/>
      <dgm:t>
        <a:bodyPr/>
        <a:lstStyle/>
        <a:p>
          <a:endParaRPr lang="ru-RU"/>
        </a:p>
      </dgm:t>
    </dgm:pt>
    <dgm:pt modelId="{D6B9C770-B506-4B76-AD0F-BC62AED60CE9}" type="pres">
      <dgm:prSet presAssocID="{9A266EA4-F383-4001-9BF2-B50855C29DF4}" presName="connTx" presStyleLbl="parChTrans1D2" presStyleIdx="0" presStyleCnt="6"/>
      <dgm:spPr/>
      <dgm:t>
        <a:bodyPr/>
        <a:lstStyle/>
        <a:p>
          <a:endParaRPr lang="ru-RU"/>
        </a:p>
      </dgm:t>
    </dgm:pt>
    <dgm:pt modelId="{FA8FB7AA-25A8-4749-847D-D5244B605C62}" type="pres">
      <dgm:prSet presAssocID="{18BC58F0-5056-4CEB-96F8-3197BB70E181}" presName="node" presStyleLbl="node1" presStyleIdx="0" presStyleCnt="6" custScaleX="140056" custScaleY="102990" custRadScaleRad="103858" custRadScaleInc="-4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02D06-B17A-45D6-A8C5-4FACB8FEDAFD}" type="pres">
      <dgm:prSet presAssocID="{1EF01E6A-FC7A-460B-8BF2-52B748F5837D}" presName="Name9" presStyleLbl="parChTrans1D2" presStyleIdx="1" presStyleCnt="6"/>
      <dgm:spPr/>
    </dgm:pt>
    <dgm:pt modelId="{F4BD6D73-869A-477E-B571-B410881FF934}" type="pres">
      <dgm:prSet presAssocID="{1EF01E6A-FC7A-460B-8BF2-52B748F5837D}" presName="connTx" presStyleLbl="parChTrans1D2" presStyleIdx="1" presStyleCnt="6"/>
      <dgm:spPr/>
    </dgm:pt>
    <dgm:pt modelId="{2441ECED-87A6-4296-B77E-FAC26AAEA692}" type="pres">
      <dgm:prSet presAssocID="{5BD611BC-9612-4E87-A4E4-09632CAB955D}" presName="node" presStyleLbl="node1" presStyleIdx="1" presStyleCnt="6" custScaleX="189467" custScaleY="115397" custRadScaleRad="171190" custRadScaleInc="34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8BF76-B823-4172-9A8F-9AA301377776}" type="pres">
      <dgm:prSet presAssocID="{E2D03337-28B5-4A7A-9EE0-FA8721EAA986}" presName="Name9" presStyleLbl="parChTrans1D2" presStyleIdx="2" presStyleCnt="6"/>
      <dgm:spPr/>
      <dgm:t>
        <a:bodyPr/>
        <a:lstStyle/>
        <a:p>
          <a:endParaRPr lang="ru-RU"/>
        </a:p>
      </dgm:t>
    </dgm:pt>
    <dgm:pt modelId="{3DA9A9B3-A727-4AD2-8968-233CC8E6CB6A}" type="pres">
      <dgm:prSet presAssocID="{E2D03337-28B5-4A7A-9EE0-FA8721EAA986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0DAEC3A-5517-4E29-8FA6-07ED8CECDBE0}" type="pres">
      <dgm:prSet presAssocID="{B8414C55-B9F5-4107-83B0-8D65A4B94CF5}" presName="node" presStyleLbl="node1" presStyleIdx="2" presStyleCnt="6" custScaleX="177220" custScaleY="116910" custRadScaleRad="191412" custRadScaleInc="-20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02156-7DFA-47ED-A14A-10AEB272D2C6}" type="pres">
      <dgm:prSet presAssocID="{FC0E67FC-2F2F-469B-AF35-4D825DAE482D}" presName="Name9" presStyleLbl="parChTrans1D2" presStyleIdx="3" presStyleCnt="6"/>
      <dgm:spPr/>
      <dgm:t>
        <a:bodyPr/>
        <a:lstStyle/>
        <a:p>
          <a:endParaRPr lang="ru-RU"/>
        </a:p>
      </dgm:t>
    </dgm:pt>
    <dgm:pt modelId="{A1C8C8B3-511D-4520-BC59-0981AD465073}" type="pres">
      <dgm:prSet presAssocID="{FC0E67FC-2F2F-469B-AF35-4D825DAE482D}" presName="connTx" presStyleLbl="parChTrans1D2" presStyleIdx="3" presStyleCnt="6"/>
      <dgm:spPr/>
      <dgm:t>
        <a:bodyPr/>
        <a:lstStyle/>
        <a:p>
          <a:endParaRPr lang="ru-RU"/>
        </a:p>
      </dgm:t>
    </dgm:pt>
    <dgm:pt modelId="{2ABFA7BE-1E6C-4AD5-BA0F-4BB8CF7D410D}" type="pres">
      <dgm:prSet presAssocID="{29A3136E-539B-4BB9-8CBD-82CC6C298C1F}" presName="node" presStyleLbl="node1" presStyleIdx="3" presStyleCnt="6" custScaleX="208128" custScaleY="104875" custRadScaleRad="88030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6CE29-E4D7-4E95-9406-260BDC58677A}" type="pres">
      <dgm:prSet presAssocID="{1288DCA0-5F75-42FD-B165-264AB70BC675}" presName="Name9" presStyleLbl="parChTrans1D2" presStyleIdx="4" presStyleCnt="6"/>
      <dgm:spPr/>
      <dgm:t>
        <a:bodyPr/>
        <a:lstStyle/>
        <a:p>
          <a:endParaRPr lang="ru-RU"/>
        </a:p>
      </dgm:t>
    </dgm:pt>
    <dgm:pt modelId="{B88B055A-276F-4427-A807-B248356B4A74}" type="pres">
      <dgm:prSet presAssocID="{1288DCA0-5F75-42FD-B165-264AB70BC675}" presName="connTx" presStyleLbl="parChTrans1D2" presStyleIdx="4" presStyleCnt="6"/>
      <dgm:spPr/>
      <dgm:t>
        <a:bodyPr/>
        <a:lstStyle/>
        <a:p>
          <a:endParaRPr lang="ru-RU"/>
        </a:p>
      </dgm:t>
    </dgm:pt>
    <dgm:pt modelId="{43E83CC0-39B9-4974-B80D-EB6940B0FE66}" type="pres">
      <dgm:prSet presAssocID="{B72C8458-0044-48BC-8BE8-620233B4A5CD}" presName="node" presStyleLbl="node1" presStyleIdx="4" presStyleCnt="6" custScaleX="172701" custScaleY="116349" custRadScaleRad="193376" custRadScaleInc="24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C9F86-855C-481E-9BC2-8019D411C6A1}" type="pres">
      <dgm:prSet presAssocID="{F935AF78-B650-4484-AE65-274A325606FD}" presName="Name9" presStyleLbl="parChTrans1D2" presStyleIdx="5" presStyleCnt="6"/>
      <dgm:spPr/>
    </dgm:pt>
    <dgm:pt modelId="{F7A733A2-5827-4D8C-90CF-B716BE676940}" type="pres">
      <dgm:prSet presAssocID="{F935AF78-B650-4484-AE65-274A325606FD}" presName="connTx" presStyleLbl="parChTrans1D2" presStyleIdx="5" presStyleCnt="6"/>
      <dgm:spPr/>
    </dgm:pt>
    <dgm:pt modelId="{D176CB57-A7F0-4818-B97B-2D61CFD00D2B}" type="pres">
      <dgm:prSet presAssocID="{1B5F06B0-855E-449F-A993-0F016F4F9FCF}" presName="node" presStyleLbl="node1" presStyleIdx="5" presStyleCnt="6" custScaleX="179878" custScaleY="108406" custRadScaleRad="172613" custRadScaleInc="-31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220269-937A-4CF1-85FA-D5FA9C5F89D2}" type="presOf" srcId="{9A266EA4-F383-4001-9BF2-B50855C29DF4}" destId="{D6B9C770-B506-4B76-AD0F-BC62AED60CE9}" srcOrd="1" destOrd="0" presId="urn:microsoft.com/office/officeart/2005/8/layout/radial1"/>
    <dgm:cxn modelId="{15C8F010-3378-40C6-9ED5-B32507844058}" type="presOf" srcId="{F935AF78-B650-4484-AE65-274A325606FD}" destId="{7D6C9F86-855C-481E-9BC2-8019D411C6A1}" srcOrd="0" destOrd="0" presId="urn:microsoft.com/office/officeart/2005/8/layout/radial1"/>
    <dgm:cxn modelId="{CCDD74C7-0D79-4A28-BECB-0A01AA61518F}" type="presOf" srcId="{B72C8458-0044-48BC-8BE8-620233B4A5CD}" destId="{43E83CC0-39B9-4974-B80D-EB6940B0FE66}" srcOrd="0" destOrd="0" presId="urn:microsoft.com/office/officeart/2005/8/layout/radial1"/>
    <dgm:cxn modelId="{99A03DA8-DA58-4E79-9C6E-DD85282EB802}" srcId="{ED0C7760-3248-4F1C-9163-702F24AE7EE8}" destId="{B8414C55-B9F5-4107-83B0-8D65A4B94CF5}" srcOrd="2" destOrd="0" parTransId="{E2D03337-28B5-4A7A-9EE0-FA8721EAA986}" sibTransId="{372829BA-73D9-4D67-B0E4-1023C8990EFC}"/>
    <dgm:cxn modelId="{4E52DAAD-D00C-4488-A4DA-86AB65ADE1A4}" srcId="{ED0C7760-3248-4F1C-9163-702F24AE7EE8}" destId="{18BC58F0-5056-4CEB-96F8-3197BB70E181}" srcOrd="0" destOrd="0" parTransId="{9A266EA4-F383-4001-9BF2-B50855C29DF4}" sibTransId="{95339AA8-3C06-48B1-8A0A-7650122B6CD8}"/>
    <dgm:cxn modelId="{174EDD29-9F08-436A-9C55-319AF066DBB3}" type="presOf" srcId="{1B5F06B0-855E-449F-A993-0F016F4F9FCF}" destId="{D176CB57-A7F0-4818-B97B-2D61CFD00D2B}" srcOrd="0" destOrd="0" presId="urn:microsoft.com/office/officeart/2005/8/layout/radial1"/>
    <dgm:cxn modelId="{821B4C81-F6D6-420D-9D08-B4964D792EE9}" type="presOf" srcId="{F935AF78-B650-4484-AE65-274A325606FD}" destId="{F7A733A2-5827-4D8C-90CF-B716BE676940}" srcOrd="1" destOrd="0" presId="urn:microsoft.com/office/officeart/2005/8/layout/radial1"/>
    <dgm:cxn modelId="{ECA64DD4-BE84-485B-A91C-F42B8B501738}" srcId="{ED0C7760-3248-4F1C-9163-702F24AE7EE8}" destId="{1B5F06B0-855E-449F-A993-0F016F4F9FCF}" srcOrd="5" destOrd="0" parTransId="{F935AF78-B650-4484-AE65-274A325606FD}" sibTransId="{3E49D622-0ED8-48C1-8AA0-4282BE5323E1}"/>
    <dgm:cxn modelId="{4B97D6C9-6792-412E-AE07-F00D528A69C0}" type="presOf" srcId="{E2D03337-28B5-4A7A-9EE0-FA8721EAA986}" destId="{3DA9A9B3-A727-4AD2-8968-233CC8E6CB6A}" srcOrd="1" destOrd="0" presId="urn:microsoft.com/office/officeart/2005/8/layout/radial1"/>
    <dgm:cxn modelId="{4D3728B6-BDF8-4CE6-ACF7-72233BA6CB7B}" type="presOf" srcId="{1EF01E6A-FC7A-460B-8BF2-52B748F5837D}" destId="{A8202D06-B17A-45D6-A8C5-4FACB8FEDAFD}" srcOrd="0" destOrd="0" presId="urn:microsoft.com/office/officeart/2005/8/layout/radial1"/>
    <dgm:cxn modelId="{26AE997E-2778-4C83-A1AF-4461A49E564C}" type="presOf" srcId="{1288DCA0-5F75-42FD-B165-264AB70BC675}" destId="{B88B055A-276F-4427-A807-B248356B4A74}" srcOrd="1" destOrd="0" presId="urn:microsoft.com/office/officeart/2005/8/layout/radial1"/>
    <dgm:cxn modelId="{D44C3848-2D2B-4D8C-9B4A-757D44E26DFF}" srcId="{ED0C7760-3248-4F1C-9163-702F24AE7EE8}" destId="{B72C8458-0044-48BC-8BE8-620233B4A5CD}" srcOrd="4" destOrd="0" parTransId="{1288DCA0-5F75-42FD-B165-264AB70BC675}" sibTransId="{AD97883D-7744-4701-A3EF-D0C89836E198}"/>
    <dgm:cxn modelId="{457F2DF2-030B-46D4-972A-38566E4B1A51}" type="presOf" srcId="{FC0E67FC-2F2F-469B-AF35-4D825DAE482D}" destId="{87B02156-7DFA-47ED-A14A-10AEB272D2C6}" srcOrd="0" destOrd="0" presId="urn:microsoft.com/office/officeart/2005/8/layout/radial1"/>
    <dgm:cxn modelId="{CC1D505E-C755-42C3-906B-140C1F76CFDE}" type="presOf" srcId="{912732FD-A320-4DE9-BCC4-9379631636B6}" destId="{54CD5254-B2C8-4376-81FC-178E3AB1BAA7}" srcOrd="0" destOrd="0" presId="urn:microsoft.com/office/officeart/2005/8/layout/radial1"/>
    <dgm:cxn modelId="{D64FC279-E3E8-4BDA-BB1E-691673431B61}" type="presOf" srcId="{1288DCA0-5F75-42FD-B165-264AB70BC675}" destId="{A5F6CE29-E4D7-4E95-9406-260BDC58677A}" srcOrd="0" destOrd="0" presId="urn:microsoft.com/office/officeart/2005/8/layout/radial1"/>
    <dgm:cxn modelId="{4FD08798-5A6D-4427-9BAB-7801C2924484}" type="presOf" srcId="{ED0C7760-3248-4F1C-9163-702F24AE7EE8}" destId="{3CD5D370-568B-4E4B-ADAE-FC837C0280A0}" srcOrd="0" destOrd="0" presId="urn:microsoft.com/office/officeart/2005/8/layout/radial1"/>
    <dgm:cxn modelId="{CAA5267C-500B-43BE-B0E4-C2DC758F0BC3}" type="presOf" srcId="{5BD611BC-9612-4E87-A4E4-09632CAB955D}" destId="{2441ECED-87A6-4296-B77E-FAC26AAEA692}" srcOrd="0" destOrd="0" presId="urn:microsoft.com/office/officeart/2005/8/layout/radial1"/>
    <dgm:cxn modelId="{A71ED10D-E4E7-4015-9312-E79317A885D4}" type="presOf" srcId="{18BC58F0-5056-4CEB-96F8-3197BB70E181}" destId="{FA8FB7AA-25A8-4749-847D-D5244B605C62}" srcOrd="0" destOrd="0" presId="urn:microsoft.com/office/officeart/2005/8/layout/radial1"/>
    <dgm:cxn modelId="{FB458E2F-81EF-4122-AA40-AA3C5745C758}" type="presOf" srcId="{9A266EA4-F383-4001-9BF2-B50855C29DF4}" destId="{09AF2F34-DDFC-4A22-8A58-5F1C9F047A45}" srcOrd="0" destOrd="0" presId="urn:microsoft.com/office/officeart/2005/8/layout/radial1"/>
    <dgm:cxn modelId="{8041DBE2-71B3-44CD-9301-2E9282BB33FD}" type="presOf" srcId="{E2D03337-28B5-4A7A-9EE0-FA8721EAA986}" destId="{9CC8BF76-B823-4172-9A8F-9AA301377776}" srcOrd="0" destOrd="0" presId="urn:microsoft.com/office/officeart/2005/8/layout/radial1"/>
    <dgm:cxn modelId="{63CC0C36-31A5-43F2-8D9A-BB3796C1BB96}" srcId="{912732FD-A320-4DE9-BCC4-9379631636B6}" destId="{ED0C7760-3248-4F1C-9163-702F24AE7EE8}" srcOrd="0" destOrd="0" parTransId="{55C6E2E9-170E-4856-97C1-4644880CA1B4}" sibTransId="{6314B926-D1F0-4E41-A976-E7DF4C13E60F}"/>
    <dgm:cxn modelId="{63ACE5FF-483D-40E7-982C-B50B08A32C63}" type="presOf" srcId="{1EF01E6A-FC7A-460B-8BF2-52B748F5837D}" destId="{F4BD6D73-869A-477E-B571-B410881FF934}" srcOrd="1" destOrd="0" presId="urn:microsoft.com/office/officeart/2005/8/layout/radial1"/>
    <dgm:cxn modelId="{C44F2A65-6726-4CCD-8E48-04277DB73C18}" type="presOf" srcId="{29A3136E-539B-4BB9-8CBD-82CC6C298C1F}" destId="{2ABFA7BE-1E6C-4AD5-BA0F-4BB8CF7D410D}" srcOrd="0" destOrd="0" presId="urn:microsoft.com/office/officeart/2005/8/layout/radial1"/>
    <dgm:cxn modelId="{5904C45B-0119-423D-9721-8F1F7A250F94}" srcId="{ED0C7760-3248-4F1C-9163-702F24AE7EE8}" destId="{5BD611BC-9612-4E87-A4E4-09632CAB955D}" srcOrd="1" destOrd="0" parTransId="{1EF01E6A-FC7A-460B-8BF2-52B748F5837D}" sibTransId="{BF551FAF-B96A-46BB-A4FE-C451F0242E17}"/>
    <dgm:cxn modelId="{BFA11361-DF31-4C30-82B7-8D8C46E7918A}" srcId="{ED0C7760-3248-4F1C-9163-702F24AE7EE8}" destId="{29A3136E-539B-4BB9-8CBD-82CC6C298C1F}" srcOrd="3" destOrd="0" parTransId="{FC0E67FC-2F2F-469B-AF35-4D825DAE482D}" sibTransId="{36EE70C4-7199-42E1-B152-B317C0DFCE90}"/>
    <dgm:cxn modelId="{4005AA90-4667-4641-AAA5-8F52AD6EF615}" type="presOf" srcId="{B8414C55-B9F5-4107-83B0-8D65A4B94CF5}" destId="{A0DAEC3A-5517-4E29-8FA6-07ED8CECDBE0}" srcOrd="0" destOrd="0" presId="urn:microsoft.com/office/officeart/2005/8/layout/radial1"/>
    <dgm:cxn modelId="{F7E11A47-4926-43D1-9EA9-0B40526E4AF9}" type="presOf" srcId="{FC0E67FC-2F2F-469B-AF35-4D825DAE482D}" destId="{A1C8C8B3-511D-4520-BC59-0981AD465073}" srcOrd="1" destOrd="0" presId="urn:microsoft.com/office/officeart/2005/8/layout/radial1"/>
    <dgm:cxn modelId="{13F4FB8E-026F-44A8-B02A-509D574F60C4}" type="presParOf" srcId="{54CD5254-B2C8-4376-81FC-178E3AB1BAA7}" destId="{3CD5D370-568B-4E4B-ADAE-FC837C0280A0}" srcOrd="0" destOrd="0" presId="urn:microsoft.com/office/officeart/2005/8/layout/radial1"/>
    <dgm:cxn modelId="{931F8830-EE11-447C-A6DB-5B68E45E3540}" type="presParOf" srcId="{54CD5254-B2C8-4376-81FC-178E3AB1BAA7}" destId="{09AF2F34-DDFC-4A22-8A58-5F1C9F047A45}" srcOrd="1" destOrd="0" presId="urn:microsoft.com/office/officeart/2005/8/layout/radial1"/>
    <dgm:cxn modelId="{1079CA2A-CBEB-44B3-BFFD-FFF2FD280017}" type="presParOf" srcId="{09AF2F34-DDFC-4A22-8A58-5F1C9F047A45}" destId="{D6B9C770-B506-4B76-AD0F-BC62AED60CE9}" srcOrd="0" destOrd="0" presId="urn:microsoft.com/office/officeart/2005/8/layout/radial1"/>
    <dgm:cxn modelId="{D5807821-4E8D-45BE-92A3-6DC33AB39B55}" type="presParOf" srcId="{54CD5254-B2C8-4376-81FC-178E3AB1BAA7}" destId="{FA8FB7AA-25A8-4749-847D-D5244B605C62}" srcOrd="2" destOrd="0" presId="urn:microsoft.com/office/officeart/2005/8/layout/radial1"/>
    <dgm:cxn modelId="{2E8C7770-C1A0-42A8-8C54-78A6F0A0C09C}" type="presParOf" srcId="{54CD5254-B2C8-4376-81FC-178E3AB1BAA7}" destId="{A8202D06-B17A-45D6-A8C5-4FACB8FEDAFD}" srcOrd="3" destOrd="0" presId="urn:microsoft.com/office/officeart/2005/8/layout/radial1"/>
    <dgm:cxn modelId="{03F8D54E-92F4-465B-897E-223E1EC0C60B}" type="presParOf" srcId="{A8202D06-B17A-45D6-A8C5-4FACB8FEDAFD}" destId="{F4BD6D73-869A-477E-B571-B410881FF934}" srcOrd="0" destOrd="0" presId="urn:microsoft.com/office/officeart/2005/8/layout/radial1"/>
    <dgm:cxn modelId="{A093B02C-52BC-4843-B559-4D44DFA80768}" type="presParOf" srcId="{54CD5254-B2C8-4376-81FC-178E3AB1BAA7}" destId="{2441ECED-87A6-4296-B77E-FAC26AAEA692}" srcOrd="4" destOrd="0" presId="urn:microsoft.com/office/officeart/2005/8/layout/radial1"/>
    <dgm:cxn modelId="{E43256ED-9C3F-4244-97DD-B7554C1B63BF}" type="presParOf" srcId="{54CD5254-B2C8-4376-81FC-178E3AB1BAA7}" destId="{9CC8BF76-B823-4172-9A8F-9AA301377776}" srcOrd="5" destOrd="0" presId="urn:microsoft.com/office/officeart/2005/8/layout/radial1"/>
    <dgm:cxn modelId="{5077F667-8E4D-4B01-AD1A-771D6849CA11}" type="presParOf" srcId="{9CC8BF76-B823-4172-9A8F-9AA301377776}" destId="{3DA9A9B3-A727-4AD2-8968-233CC8E6CB6A}" srcOrd="0" destOrd="0" presId="urn:microsoft.com/office/officeart/2005/8/layout/radial1"/>
    <dgm:cxn modelId="{8BEE2FC4-5377-4A6E-ADA4-FAAA0AC7F58C}" type="presParOf" srcId="{54CD5254-B2C8-4376-81FC-178E3AB1BAA7}" destId="{A0DAEC3A-5517-4E29-8FA6-07ED8CECDBE0}" srcOrd="6" destOrd="0" presId="urn:microsoft.com/office/officeart/2005/8/layout/radial1"/>
    <dgm:cxn modelId="{814900C9-A8FC-49FC-AF44-B90483B7C904}" type="presParOf" srcId="{54CD5254-B2C8-4376-81FC-178E3AB1BAA7}" destId="{87B02156-7DFA-47ED-A14A-10AEB272D2C6}" srcOrd="7" destOrd="0" presId="urn:microsoft.com/office/officeart/2005/8/layout/radial1"/>
    <dgm:cxn modelId="{B91E35F1-C648-4DCE-95E7-41A2DBE1A13F}" type="presParOf" srcId="{87B02156-7DFA-47ED-A14A-10AEB272D2C6}" destId="{A1C8C8B3-511D-4520-BC59-0981AD465073}" srcOrd="0" destOrd="0" presId="urn:microsoft.com/office/officeart/2005/8/layout/radial1"/>
    <dgm:cxn modelId="{42203388-C736-43C8-86B0-60A63EBABFC3}" type="presParOf" srcId="{54CD5254-B2C8-4376-81FC-178E3AB1BAA7}" destId="{2ABFA7BE-1E6C-4AD5-BA0F-4BB8CF7D410D}" srcOrd="8" destOrd="0" presId="urn:microsoft.com/office/officeart/2005/8/layout/radial1"/>
    <dgm:cxn modelId="{A8F90488-A06C-4950-B792-17B48523369B}" type="presParOf" srcId="{54CD5254-B2C8-4376-81FC-178E3AB1BAA7}" destId="{A5F6CE29-E4D7-4E95-9406-260BDC58677A}" srcOrd="9" destOrd="0" presId="urn:microsoft.com/office/officeart/2005/8/layout/radial1"/>
    <dgm:cxn modelId="{53812C99-C3BC-4BD1-A58F-CBF77090DE0B}" type="presParOf" srcId="{A5F6CE29-E4D7-4E95-9406-260BDC58677A}" destId="{B88B055A-276F-4427-A807-B248356B4A74}" srcOrd="0" destOrd="0" presId="urn:microsoft.com/office/officeart/2005/8/layout/radial1"/>
    <dgm:cxn modelId="{FF88711C-2F16-45E0-853F-F2B4158232A2}" type="presParOf" srcId="{54CD5254-B2C8-4376-81FC-178E3AB1BAA7}" destId="{43E83CC0-39B9-4974-B80D-EB6940B0FE66}" srcOrd="10" destOrd="0" presId="urn:microsoft.com/office/officeart/2005/8/layout/radial1"/>
    <dgm:cxn modelId="{6B8B0C28-DEDD-47B5-AAAC-C96145B987C0}" type="presParOf" srcId="{54CD5254-B2C8-4376-81FC-178E3AB1BAA7}" destId="{7D6C9F86-855C-481E-9BC2-8019D411C6A1}" srcOrd="11" destOrd="0" presId="urn:microsoft.com/office/officeart/2005/8/layout/radial1"/>
    <dgm:cxn modelId="{2371DC23-6690-4D0B-8B6F-F7790EB5F073}" type="presParOf" srcId="{7D6C9F86-855C-481E-9BC2-8019D411C6A1}" destId="{F7A733A2-5827-4D8C-90CF-B716BE676940}" srcOrd="0" destOrd="0" presId="urn:microsoft.com/office/officeart/2005/8/layout/radial1"/>
    <dgm:cxn modelId="{A84F03DE-2C50-4682-85AC-4BAE730C730B}" type="presParOf" srcId="{54CD5254-B2C8-4376-81FC-178E3AB1BAA7}" destId="{D176CB57-A7F0-4818-B97B-2D61CFD00D2B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5892491-D62C-45B1-B167-CB067FF441A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ADE482-CD98-407A-8AF8-674FC3BBDD37}">
      <dgm:prSet phldrT="[Текст]" custT="1"/>
      <dgm:spPr/>
      <dgm:t>
        <a:bodyPr/>
        <a:lstStyle/>
        <a:p>
          <a:r>
            <a:rPr lang="ru-RU" sz="2400" dirty="0" smtClean="0"/>
            <a:t>Как помочь организовать сбыт?</a:t>
          </a:r>
          <a:endParaRPr lang="ru-RU" sz="2400" dirty="0"/>
        </a:p>
      </dgm:t>
    </dgm:pt>
    <dgm:pt modelId="{6F7D9D8D-E544-435D-B47F-4FA83518A30D}" type="parTrans" cxnId="{6A812419-1AA5-4F0D-81E5-A963B5B81861}">
      <dgm:prSet/>
      <dgm:spPr/>
      <dgm:t>
        <a:bodyPr/>
        <a:lstStyle/>
        <a:p>
          <a:endParaRPr lang="ru-RU"/>
        </a:p>
      </dgm:t>
    </dgm:pt>
    <dgm:pt modelId="{8FE6A9FD-D2F3-451E-90E8-315AC689E52F}" type="sibTrans" cxnId="{6A812419-1AA5-4F0D-81E5-A963B5B81861}">
      <dgm:prSet/>
      <dgm:spPr/>
      <dgm:t>
        <a:bodyPr/>
        <a:lstStyle/>
        <a:p>
          <a:endParaRPr lang="ru-RU"/>
        </a:p>
      </dgm:t>
    </dgm:pt>
    <dgm:pt modelId="{C5F9BA4D-F412-449A-A953-C69295012962}">
      <dgm:prSet phldrT="[Текст]" custT="1"/>
      <dgm:spPr/>
      <dgm:t>
        <a:bodyPr/>
        <a:lstStyle/>
        <a:p>
          <a:r>
            <a:rPr lang="ru-RU" sz="2400" dirty="0" smtClean="0"/>
            <a:t>Создать ОРЦ в районах</a:t>
          </a:r>
          <a:endParaRPr lang="ru-RU" sz="2400" dirty="0"/>
        </a:p>
      </dgm:t>
    </dgm:pt>
    <dgm:pt modelId="{29698295-4445-41DF-B12D-BD65E7491C54}" type="parTrans" cxnId="{0C47D21A-EC05-4EF7-99C0-179D8DDC819E}">
      <dgm:prSet/>
      <dgm:spPr/>
      <dgm:t>
        <a:bodyPr/>
        <a:lstStyle/>
        <a:p>
          <a:endParaRPr lang="ru-RU"/>
        </a:p>
      </dgm:t>
    </dgm:pt>
    <dgm:pt modelId="{AB2DA843-EFC2-4B91-8F03-1E7D2E109DCD}" type="sibTrans" cxnId="{0C47D21A-EC05-4EF7-99C0-179D8DDC819E}">
      <dgm:prSet/>
      <dgm:spPr/>
      <dgm:t>
        <a:bodyPr/>
        <a:lstStyle/>
        <a:p>
          <a:endParaRPr lang="ru-RU"/>
        </a:p>
      </dgm:t>
    </dgm:pt>
    <dgm:pt modelId="{F1E29283-E2E6-4A1E-A162-478795F9A58B}">
      <dgm:prSet phldrT="[Текст]" custT="1"/>
      <dgm:spPr/>
      <dgm:t>
        <a:bodyPr/>
        <a:lstStyle/>
        <a:p>
          <a:r>
            <a:rPr lang="ru-RU" sz="2400" dirty="0" smtClean="0"/>
            <a:t>Запретить ввоз дешевого суррогатного сырья, чтобы поддержать своего производителя </a:t>
          </a:r>
        </a:p>
        <a:p>
          <a:r>
            <a:rPr lang="ru-RU" sz="2400" b="1" dirty="0" smtClean="0">
              <a:solidFill>
                <a:srgbClr val="FF0000"/>
              </a:solidFill>
            </a:rPr>
            <a:t>На деле, а не на словах! </a:t>
          </a:r>
          <a:endParaRPr lang="ru-RU" sz="2400" dirty="0"/>
        </a:p>
      </dgm:t>
    </dgm:pt>
    <dgm:pt modelId="{02231696-3484-46CB-9D18-8F8DCA220A95}" type="parTrans" cxnId="{A884700A-FFEC-4E07-9A34-E628FED4B0DD}">
      <dgm:prSet/>
      <dgm:spPr/>
      <dgm:t>
        <a:bodyPr/>
        <a:lstStyle/>
        <a:p>
          <a:endParaRPr lang="ru-RU"/>
        </a:p>
      </dgm:t>
    </dgm:pt>
    <dgm:pt modelId="{B0460D5D-C3DF-4B6A-BA46-C91B744DC630}" type="sibTrans" cxnId="{A884700A-FFEC-4E07-9A34-E628FED4B0DD}">
      <dgm:prSet/>
      <dgm:spPr/>
      <dgm:t>
        <a:bodyPr/>
        <a:lstStyle/>
        <a:p>
          <a:endParaRPr lang="ru-RU"/>
        </a:p>
      </dgm:t>
    </dgm:pt>
    <dgm:pt modelId="{235D2956-50DE-4A2E-816E-4EE22C3A7431}">
      <dgm:prSet phldrT="[Текст]" custT="1"/>
      <dgm:spPr/>
      <dgm:t>
        <a:bodyPr/>
        <a:lstStyle/>
        <a:p>
          <a:r>
            <a:rPr lang="ru-RU" sz="2400" dirty="0" smtClean="0"/>
            <a:t>Внедрить систему «Автолавки»</a:t>
          </a:r>
          <a:endParaRPr lang="ru-RU" sz="2400" dirty="0"/>
        </a:p>
      </dgm:t>
    </dgm:pt>
    <dgm:pt modelId="{06A317B7-A4E0-49DC-86FF-532830673CCA}" type="parTrans" cxnId="{3E1306CE-F446-4147-87C3-9223F5CA9368}">
      <dgm:prSet/>
      <dgm:spPr/>
      <dgm:t>
        <a:bodyPr/>
        <a:lstStyle/>
        <a:p>
          <a:endParaRPr lang="ru-RU"/>
        </a:p>
      </dgm:t>
    </dgm:pt>
    <dgm:pt modelId="{BB0E7730-0917-4C94-AB73-E514FAD16916}" type="sibTrans" cxnId="{3E1306CE-F446-4147-87C3-9223F5CA9368}">
      <dgm:prSet/>
      <dgm:spPr/>
      <dgm:t>
        <a:bodyPr/>
        <a:lstStyle/>
        <a:p>
          <a:endParaRPr lang="ru-RU"/>
        </a:p>
      </dgm:t>
    </dgm:pt>
    <dgm:pt modelId="{CA15054C-5AD1-4FCC-9D71-8ACD42AA25A8}">
      <dgm:prSet phldrT="[Текст]" custT="1"/>
      <dgm:spPr/>
      <dgm:t>
        <a:bodyPr/>
        <a:lstStyle/>
        <a:p>
          <a:r>
            <a:rPr lang="ru-RU" sz="2400" dirty="0" smtClean="0"/>
            <a:t>Нужен</a:t>
          </a:r>
          <a:r>
            <a:rPr lang="ru-RU" sz="2400" baseline="0" dirty="0" smtClean="0"/>
            <a:t> госзаказ сориентированный  на мелкие СППК</a:t>
          </a:r>
          <a:endParaRPr lang="ru-RU" sz="2400" dirty="0"/>
        </a:p>
      </dgm:t>
    </dgm:pt>
    <dgm:pt modelId="{C05436A0-67DA-4C5D-A247-204C2A120A16}" type="parTrans" cxnId="{928ABB3F-6756-4BE6-A064-C12900412C06}">
      <dgm:prSet/>
      <dgm:spPr/>
      <dgm:t>
        <a:bodyPr/>
        <a:lstStyle/>
        <a:p>
          <a:endParaRPr lang="ru-RU"/>
        </a:p>
      </dgm:t>
    </dgm:pt>
    <dgm:pt modelId="{A4EAF38A-24E8-4A62-AF90-0D2C7FD9BB81}" type="sibTrans" cxnId="{928ABB3F-6756-4BE6-A064-C12900412C06}">
      <dgm:prSet/>
      <dgm:spPr/>
      <dgm:t>
        <a:bodyPr/>
        <a:lstStyle/>
        <a:p>
          <a:endParaRPr lang="ru-RU"/>
        </a:p>
      </dgm:t>
    </dgm:pt>
    <dgm:pt modelId="{ECA44DDA-D9C8-43CB-A741-91731262F79D}" type="pres">
      <dgm:prSet presAssocID="{65892491-D62C-45B1-B167-CB067FF441A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74E8A6-AF78-49A8-8751-60D3B1E9A91A}" type="pres">
      <dgm:prSet presAssocID="{6DADE482-CD98-407A-8AF8-674FC3BBDD37}" presName="centerShape" presStyleLbl="node0" presStyleIdx="0" presStyleCnt="1" custScaleX="141923" custScaleY="117320"/>
      <dgm:spPr/>
      <dgm:t>
        <a:bodyPr/>
        <a:lstStyle/>
        <a:p>
          <a:endParaRPr lang="ru-RU"/>
        </a:p>
      </dgm:t>
    </dgm:pt>
    <dgm:pt modelId="{FB8C68E0-F096-483C-BBAA-ED9F3895E20D}" type="pres">
      <dgm:prSet presAssocID="{29698295-4445-41DF-B12D-BD65E7491C54}" presName="Name9" presStyleLbl="parChTrans1D2" presStyleIdx="0" presStyleCnt="4"/>
      <dgm:spPr/>
    </dgm:pt>
    <dgm:pt modelId="{A33AEDD0-E993-4E33-AECE-BEA65DD5B58F}" type="pres">
      <dgm:prSet presAssocID="{29698295-4445-41DF-B12D-BD65E7491C54}" presName="connTx" presStyleLbl="parChTrans1D2" presStyleIdx="0" presStyleCnt="4"/>
      <dgm:spPr/>
    </dgm:pt>
    <dgm:pt modelId="{9CBBA2F5-96E8-472D-A28E-762779F7765C}" type="pres">
      <dgm:prSet presAssocID="{C5F9BA4D-F412-449A-A953-C69295012962}" presName="node" presStyleLbl="node1" presStyleIdx="0" presStyleCnt="4" custScaleX="199404" custScaleY="135443" custRadScaleRad="152343" custRadScaleInc="-126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D1339-2330-4F15-B987-9977C065CB4C}" type="pres">
      <dgm:prSet presAssocID="{02231696-3484-46CB-9D18-8F8DCA220A95}" presName="Name9" presStyleLbl="parChTrans1D2" presStyleIdx="1" presStyleCnt="4"/>
      <dgm:spPr/>
    </dgm:pt>
    <dgm:pt modelId="{D288D64A-B132-4BFB-92D9-3A1043F63011}" type="pres">
      <dgm:prSet presAssocID="{02231696-3484-46CB-9D18-8F8DCA220A95}" presName="connTx" presStyleLbl="parChTrans1D2" presStyleIdx="1" presStyleCnt="4"/>
      <dgm:spPr/>
    </dgm:pt>
    <dgm:pt modelId="{F31E41BA-2A06-461C-AB0E-8BA823DBB660}" type="pres">
      <dgm:prSet presAssocID="{F1E29283-E2E6-4A1E-A162-478795F9A58B}" presName="node" presStyleLbl="node1" presStyleIdx="1" presStyleCnt="4" custScaleX="271733" custScaleY="141547" custRadScaleRad="149340" custRadScaleInc="-69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5273A-46D8-4FFA-BD74-E2FDDF8A66F0}" type="pres">
      <dgm:prSet presAssocID="{06A317B7-A4E0-49DC-86FF-532830673CCA}" presName="Name9" presStyleLbl="parChTrans1D2" presStyleIdx="2" presStyleCnt="4"/>
      <dgm:spPr/>
    </dgm:pt>
    <dgm:pt modelId="{343BE059-1BFD-47C6-8AE8-13A7DE32529C}" type="pres">
      <dgm:prSet presAssocID="{06A317B7-A4E0-49DC-86FF-532830673CCA}" presName="connTx" presStyleLbl="parChTrans1D2" presStyleIdx="2" presStyleCnt="4"/>
      <dgm:spPr/>
    </dgm:pt>
    <dgm:pt modelId="{252A8D20-7D70-4E9E-8C1D-EE6D44D499F9}" type="pres">
      <dgm:prSet presAssocID="{235D2956-50DE-4A2E-816E-4EE22C3A7431}" presName="node" presStyleLbl="node1" presStyleIdx="2" presStyleCnt="4" custScaleX="196785" custScaleY="125892" custRadScaleRad="161596" custRadScaleInc="-151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CA3E0-B00E-4365-83AD-1285792D8D5E}" type="pres">
      <dgm:prSet presAssocID="{C05436A0-67DA-4C5D-A247-204C2A120A16}" presName="Name9" presStyleLbl="parChTrans1D2" presStyleIdx="3" presStyleCnt="4"/>
      <dgm:spPr/>
    </dgm:pt>
    <dgm:pt modelId="{76657DEB-7217-4C18-A36C-5D0CF465A033}" type="pres">
      <dgm:prSet presAssocID="{C05436A0-67DA-4C5D-A247-204C2A120A16}" presName="connTx" presStyleLbl="parChTrans1D2" presStyleIdx="3" presStyleCnt="4"/>
      <dgm:spPr/>
    </dgm:pt>
    <dgm:pt modelId="{E1000E5B-64AB-4D6E-BEA9-921BBC955957}" type="pres">
      <dgm:prSet presAssocID="{CA15054C-5AD1-4FCC-9D71-8ACD42AA25A8}" presName="node" presStyleLbl="node1" presStyleIdx="3" presStyleCnt="4" custScaleX="201320" custScaleY="138922" custRadScaleRad="150000" custRadScaleInc="-56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5BFE63-B411-4AE9-8CA1-93D976656C9F}" type="presOf" srcId="{29698295-4445-41DF-B12D-BD65E7491C54}" destId="{A33AEDD0-E993-4E33-AECE-BEA65DD5B58F}" srcOrd="1" destOrd="0" presId="urn:microsoft.com/office/officeart/2005/8/layout/radial1"/>
    <dgm:cxn modelId="{71B92076-5513-44B3-8002-ED3226670EB0}" type="presOf" srcId="{C05436A0-67DA-4C5D-A247-204C2A120A16}" destId="{7E4CA3E0-B00E-4365-83AD-1285792D8D5E}" srcOrd="0" destOrd="0" presId="urn:microsoft.com/office/officeart/2005/8/layout/radial1"/>
    <dgm:cxn modelId="{CB9694C6-1096-48D6-BC5C-E76388C8D53F}" type="presOf" srcId="{02231696-3484-46CB-9D18-8F8DCA220A95}" destId="{D288D64A-B132-4BFB-92D9-3A1043F63011}" srcOrd="1" destOrd="0" presId="urn:microsoft.com/office/officeart/2005/8/layout/radial1"/>
    <dgm:cxn modelId="{3E1306CE-F446-4147-87C3-9223F5CA9368}" srcId="{6DADE482-CD98-407A-8AF8-674FC3BBDD37}" destId="{235D2956-50DE-4A2E-816E-4EE22C3A7431}" srcOrd="2" destOrd="0" parTransId="{06A317B7-A4E0-49DC-86FF-532830673CCA}" sibTransId="{BB0E7730-0917-4C94-AB73-E514FAD16916}"/>
    <dgm:cxn modelId="{A884700A-FFEC-4E07-9A34-E628FED4B0DD}" srcId="{6DADE482-CD98-407A-8AF8-674FC3BBDD37}" destId="{F1E29283-E2E6-4A1E-A162-478795F9A58B}" srcOrd="1" destOrd="0" parTransId="{02231696-3484-46CB-9D18-8F8DCA220A95}" sibTransId="{B0460D5D-C3DF-4B6A-BA46-C91B744DC630}"/>
    <dgm:cxn modelId="{DB767773-94F8-46F3-8728-2580D95833A1}" type="presOf" srcId="{02231696-3484-46CB-9D18-8F8DCA220A95}" destId="{E81D1339-2330-4F15-B987-9977C065CB4C}" srcOrd="0" destOrd="0" presId="urn:microsoft.com/office/officeart/2005/8/layout/radial1"/>
    <dgm:cxn modelId="{9FEC8226-522A-4D38-8A8A-9627FFCAEFFD}" type="presOf" srcId="{C5F9BA4D-F412-449A-A953-C69295012962}" destId="{9CBBA2F5-96E8-472D-A28E-762779F7765C}" srcOrd="0" destOrd="0" presId="urn:microsoft.com/office/officeart/2005/8/layout/radial1"/>
    <dgm:cxn modelId="{00A1BCC6-F758-459E-A856-90D55F640013}" type="presOf" srcId="{29698295-4445-41DF-B12D-BD65E7491C54}" destId="{FB8C68E0-F096-483C-BBAA-ED9F3895E20D}" srcOrd="0" destOrd="0" presId="urn:microsoft.com/office/officeart/2005/8/layout/radial1"/>
    <dgm:cxn modelId="{93BC9E27-2DC7-4ABE-81C9-FBE84E8D5C52}" type="presOf" srcId="{06A317B7-A4E0-49DC-86FF-532830673CCA}" destId="{343BE059-1BFD-47C6-8AE8-13A7DE32529C}" srcOrd="1" destOrd="0" presId="urn:microsoft.com/office/officeart/2005/8/layout/radial1"/>
    <dgm:cxn modelId="{6A812419-1AA5-4F0D-81E5-A963B5B81861}" srcId="{65892491-D62C-45B1-B167-CB067FF441AD}" destId="{6DADE482-CD98-407A-8AF8-674FC3BBDD37}" srcOrd="0" destOrd="0" parTransId="{6F7D9D8D-E544-435D-B47F-4FA83518A30D}" sibTransId="{8FE6A9FD-D2F3-451E-90E8-315AC689E52F}"/>
    <dgm:cxn modelId="{586F92C5-68FE-4E56-A1C0-BDD4D08117B8}" type="presOf" srcId="{C05436A0-67DA-4C5D-A247-204C2A120A16}" destId="{76657DEB-7217-4C18-A36C-5D0CF465A033}" srcOrd="1" destOrd="0" presId="urn:microsoft.com/office/officeart/2005/8/layout/radial1"/>
    <dgm:cxn modelId="{08D8153B-444D-48B6-ACF3-2E7300365DA5}" type="presOf" srcId="{235D2956-50DE-4A2E-816E-4EE22C3A7431}" destId="{252A8D20-7D70-4E9E-8C1D-EE6D44D499F9}" srcOrd="0" destOrd="0" presId="urn:microsoft.com/office/officeart/2005/8/layout/radial1"/>
    <dgm:cxn modelId="{AF2E04A8-A10A-4C3C-9924-9D09524CE37D}" type="presOf" srcId="{65892491-D62C-45B1-B167-CB067FF441AD}" destId="{ECA44DDA-D9C8-43CB-A741-91731262F79D}" srcOrd="0" destOrd="0" presId="urn:microsoft.com/office/officeart/2005/8/layout/radial1"/>
    <dgm:cxn modelId="{97B31A99-5F36-497C-9162-A22586DDFC1E}" type="presOf" srcId="{F1E29283-E2E6-4A1E-A162-478795F9A58B}" destId="{F31E41BA-2A06-461C-AB0E-8BA823DBB660}" srcOrd="0" destOrd="0" presId="urn:microsoft.com/office/officeart/2005/8/layout/radial1"/>
    <dgm:cxn modelId="{169F1D81-C014-4770-86B5-E17F78F21195}" type="presOf" srcId="{6DADE482-CD98-407A-8AF8-674FC3BBDD37}" destId="{FD74E8A6-AF78-49A8-8751-60D3B1E9A91A}" srcOrd="0" destOrd="0" presId="urn:microsoft.com/office/officeart/2005/8/layout/radial1"/>
    <dgm:cxn modelId="{D6412353-D6C8-4BEA-9B70-D341EDD97BE8}" type="presOf" srcId="{CA15054C-5AD1-4FCC-9D71-8ACD42AA25A8}" destId="{E1000E5B-64AB-4D6E-BEA9-921BBC955957}" srcOrd="0" destOrd="0" presId="urn:microsoft.com/office/officeart/2005/8/layout/radial1"/>
    <dgm:cxn modelId="{0C47D21A-EC05-4EF7-99C0-179D8DDC819E}" srcId="{6DADE482-CD98-407A-8AF8-674FC3BBDD37}" destId="{C5F9BA4D-F412-449A-A953-C69295012962}" srcOrd="0" destOrd="0" parTransId="{29698295-4445-41DF-B12D-BD65E7491C54}" sibTransId="{AB2DA843-EFC2-4B91-8F03-1E7D2E109DCD}"/>
    <dgm:cxn modelId="{928ABB3F-6756-4BE6-A064-C12900412C06}" srcId="{6DADE482-CD98-407A-8AF8-674FC3BBDD37}" destId="{CA15054C-5AD1-4FCC-9D71-8ACD42AA25A8}" srcOrd="3" destOrd="0" parTransId="{C05436A0-67DA-4C5D-A247-204C2A120A16}" sibTransId="{A4EAF38A-24E8-4A62-AF90-0D2C7FD9BB81}"/>
    <dgm:cxn modelId="{0EDCD38E-0D93-45D2-BB94-31564680A2F8}" type="presOf" srcId="{06A317B7-A4E0-49DC-86FF-532830673CCA}" destId="{9295273A-46D8-4FFA-BD74-E2FDDF8A66F0}" srcOrd="0" destOrd="0" presId="urn:microsoft.com/office/officeart/2005/8/layout/radial1"/>
    <dgm:cxn modelId="{D201F44F-B62E-47F8-8899-9856F64BCD90}" type="presParOf" srcId="{ECA44DDA-D9C8-43CB-A741-91731262F79D}" destId="{FD74E8A6-AF78-49A8-8751-60D3B1E9A91A}" srcOrd="0" destOrd="0" presId="urn:microsoft.com/office/officeart/2005/8/layout/radial1"/>
    <dgm:cxn modelId="{CC314229-6D24-4F89-A1ED-54DABB8C2AD9}" type="presParOf" srcId="{ECA44DDA-D9C8-43CB-A741-91731262F79D}" destId="{FB8C68E0-F096-483C-BBAA-ED9F3895E20D}" srcOrd="1" destOrd="0" presId="urn:microsoft.com/office/officeart/2005/8/layout/radial1"/>
    <dgm:cxn modelId="{922AE7A5-790C-43C6-8C14-1885BF7E2F22}" type="presParOf" srcId="{FB8C68E0-F096-483C-BBAA-ED9F3895E20D}" destId="{A33AEDD0-E993-4E33-AECE-BEA65DD5B58F}" srcOrd="0" destOrd="0" presId="urn:microsoft.com/office/officeart/2005/8/layout/radial1"/>
    <dgm:cxn modelId="{D1610F9F-EBBF-4E5A-A199-A65EADEDDB37}" type="presParOf" srcId="{ECA44DDA-D9C8-43CB-A741-91731262F79D}" destId="{9CBBA2F5-96E8-472D-A28E-762779F7765C}" srcOrd="2" destOrd="0" presId="urn:microsoft.com/office/officeart/2005/8/layout/radial1"/>
    <dgm:cxn modelId="{2300356E-2D98-4A40-8170-81867BFBF8F4}" type="presParOf" srcId="{ECA44DDA-D9C8-43CB-A741-91731262F79D}" destId="{E81D1339-2330-4F15-B987-9977C065CB4C}" srcOrd="3" destOrd="0" presId="urn:microsoft.com/office/officeart/2005/8/layout/radial1"/>
    <dgm:cxn modelId="{79F306B7-AB2F-4458-A5DD-26568E118654}" type="presParOf" srcId="{E81D1339-2330-4F15-B987-9977C065CB4C}" destId="{D288D64A-B132-4BFB-92D9-3A1043F63011}" srcOrd="0" destOrd="0" presId="urn:microsoft.com/office/officeart/2005/8/layout/radial1"/>
    <dgm:cxn modelId="{7148483D-41B0-46DF-A7E6-64224607B1DF}" type="presParOf" srcId="{ECA44DDA-D9C8-43CB-A741-91731262F79D}" destId="{F31E41BA-2A06-461C-AB0E-8BA823DBB660}" srcOrd="4" destOrd="0" presId="urn:microsoft.com/office/officeart/2005/8/layout/radial1"/>
    <dgm:cxn modelId="{8CED36A9-E362-4BB9-960E-4FFE67088E27}" type="presParOf" srcId="{ECA44DDA-D9C8-43CB-A741-91731262F79D}" destId="{9295273A-46D8-4FFA-BD74-E2FDDF8A66F0}" srcOrd="5" destOrd="0" presId="urn:microsoft.com/office/officeart/2005/8/layout/radial1"/>
    <dgm:cxn modelId="{6FA01D87-9299-4F68-BB67-5AB067C227B2}" type="presParOf" srcId="{9295273A-46D8-4FFA-BD74-E2FDDF8A66F0}" destId="{343BE059-1BFD-47C6-8AE8-13A7DE32529C}" srcOrd="0" destOrd="0" presId="urn:microsoft.com/office/officeart/2005/8/layout/radial1"/>
    <dgm:cxn modelId="{66DA5666-F3C3-4D76-A525-7465FA866D5B}" type="presParOf" srcId="{ECA44DDA-D9C8-43CB-A741-91731262F79D}" destId="{252A8D20-7D70-4E9E-8C1D-EE6D44D499F9}" srcOrd="6" destOrd="0" presId="urn:microsoft.com/office/officeart/2005/8/layout/radial1"/>
    <dgm:cxn modelId="{1599FDD8-6F98-4888-BF55-D413DC12A931}" type="presParOf" srcId="{ECA44DDA-D9C8-43CB-A741-91731262F79D}" destId="{7E4CA3E0-B00E-4365-83AD-1285792D8D5E}" srcOrd="7" destOrd="0" presId="urn:microsoft.com/office/officeart/2005/8/layout/radial1"/>
    <dgm:cxn modelId="{4C84764E-13FB-46EB-94D1-569CADC9B283}" type="presParOf" srcId="{7E4CA3E0-B00E-4365-83AD-1285792D8D5E}" destId="{76657DEB-7217-4C18-A36C-5D0CF465A033}" srcOrd="0" destOrd="0" presId="urn:microsoft.com/office/officeart/2005/8/layout/radial1"/>
    <dgm:cxn modelId="{A1288CE7-9CE4-4E7A-A7B6-D995D94DB38F}" type="presParOf" srcId="{ECA44DDA-D9C8-43CB-A741-91731262F79D}" destId="{E1000E5B-64AB-4D6E-BEA9-921BBC955957}" srcOrd="8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A44B73-2D8F-4197-BA76-B779FBCDCE1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9E6F82-45DD-4EB2-9EF0-635403CCD2A8}">
      <dgm:prSet phldrT="[Текст]"/>
      <dgm:spPr/>
      <dgm:t>
        <a:bodyPr/>
        <a:lstStyle/>
        <a:p>
          <a:r>
            <a:rPr lang="ru-RU" dirty="0" smtClean="0"/>
            <a:t>Структура</a:t>
          </a:r>
        </a:p>
        <a:p>
          <a:r>
            <a:rPr lang="ru-RU" dirty="0" smtClean="0"/>
            <a:t>СППК </a:t>
          </a:r>
          <a:endParaRPr lang="ru-RU" dirty="0"/>
        </a:p>
      </dgm:t>
    </dgm:pt>
    <dgm:pt modelId="{E88DE080-B32A-4A08-8A66-4347A10343B9}" type="parTrans" cxnId="{5D508685-DD60-4FE5-8B6F-D41A0CC52B35}">
      <dgm:prSet/>
      <dgm:spPr/>
      <dgm:t>
        <a:bodyPr/>
        <a:lstStyle/>
        <a:p>
          <a:endParaRPr lang="ru-RU"/>
        </a:p>
      </dgm:t>
    </dgm:pt>
    <dgm:pt modelId="{9B1DC5AE-445A-4409-BE5C-BF3DF7432DD0}" type="sibTrans" cxnId="{5D508685-DD60-4FE5-8B6F-D41A0CC52B35}">
      <dgm:prSet/>
      <dgm:spPr/>
      <dgm:t>
        <a:bodyPr/>
        <a:lstStyle/>
        <a:p>
          <a:endParaRPr lang="ru-RU"/>
        </a:p>
      </dgm:t>
    </dgm:pt>
    <dgm:pt modelId="{B9B0C4D3-C0E3-4DB6-8FCE-786CB481309B}">
      <dgm:prSet phldrT="[Текст]" custT="1"/>
      <dgm:spPr/>
      <dgm:t>
        <a:bodyPr/>
        <a:lstStyle/>
        <a:p>
          <a:r>
            <a:rPr lang="ru-RU" sz="1800" dirty="0" smtClean="0"/>
            <a:t>К(Ф)Х</a:t>
          </a:r>
          <a:endParaRPr lang="en-US" sz="1800" dirty="0" smtClean="0"/>
        </a:p>
        <a:p>
          <a:r>
            <a:rPr lang="ru-RU" sz="1800" dirty="0" smtClean="0"/>
            <a:t>растениеводы </a:t>
          </a:r>
        </a:p>
        <a:p>
          <a:r>
            <a:rPr lang="ru-RU" sz="1800" dirty="0" smtClean="0"/>
            <a:t>2</a:t>
          </a:r>
          <a:endParaRPr lang="ru-RU" sz="1800" dirty="0"/>
        </a:p>
      </dgm:t>
    </dgm:pt>
    <dgm:pt modelId="{D2D3D64E-BB6A-4592-AF54-9A8168C0839F}" type="parTrans" cxnId="{5771A882-87F8-4760-A0B7-970FD1F198E5}">
      <dgm:prSet/>
      <dgm:spPr/>
      <dgm:t>
        <a:bodyPr/>
        <a:lstStyle/>
        <a:p>
          <a:endParaRPr lang="ru-RU"/>
        </a:p>
      </dgm:t>
    </dgm:pt>
    <dgm:pt modelId="{A950C874-D311-474E-8572-86B18CAC7F8A}" type="sibTrans" cxnId="{5771A882-87F8-4760-A0B7-970FD1F198E5}">
      <dgm:prSet/>
      <dgm:spPr/>
      <dgm:t>
        <a:bodyPr/>
        <a:lstStyle/>
        <a:p>
          <a:endParaRPr lang="ru-RU"/>
        </a:p>
      </dgm:t>
    </dgm:pt>
    <dgm:pt modelId="{190DB7E9-9937-4921-8914-38B16210D65E}">
      <dgm:prSet phldrT="[Текст]"/>
      <dgm:spPr/>
      <dgm:t>
        <a:bodyPr/>
        <a:lstStyle/>
        <a:p>
          <a:r>
            <a:rPr lang="ru-RU" dirty="0" smtClean="0"/>
            <a:t>К(Ф)Х</a:t>
          </a:r>
        </a:p>
        <a:p>
          <a:r>
            <a:rPr lang="ru-RU" dirty="0" smtClean="0"/>
            <a:t>Молочного направления</a:t>
          </a:r>
          <a:endParaRPr lang="en-US" dirty="0" smtClean="0"/>
        </a:p>
        <a:p>
          <a:r>
            <a:rPr lang="en-US" dirty="0" smtClean="0"/>
            <a:t>6</a:t>
          </a:r>
          <a:endParaRPr lang="ru-RU" dirty="0"/>
        </a:p>
      </dgm:t>
    </dgm:pt>
    <dgm:pt modelId="{FE093BFD-F998-45F7-95E5-821A5B1E04DD}" type="parTrans" cxnId="{F8D4F077-B756-477B-9617-AD45844E6328}">
      <dgm:prSet/>
      <dgm:spPr/>
      <dgm:t>
        <a:bodyPr/>
        <a:lstStyle/>
        <a:p>
          <a:endParaRPr lang="ru-RU"/>
        </a:p>
      </dgm:t>
    </dgm:pt>
    <dgm:pt modelId="{434821F1-B9D9-472E-9448-65405414CF3E}" type="sibTrans" cxnId="{F8D4F077-B756-477B-9617-AD45844E6328}">
      <dgm:prSet/>
      <dgm:spPr/>
      <dgm:t>
        <a:bodyPr/>
        <a:lstStyle/>
        <a:p>
          <a:endParaRPr lang="ru-RU"/>
        </a:p>
      </dgm:t>
    </dgm:pt>
    <dgm:pt modelId="{D6F38C32-209C-41AF-8E76-97B8BABB1FA0}">
      <dgm:prSet phldrT="[Текст]"/>
      <dgm:spPr/>
      <dgm:t>
        <a:bodyPr/>
        <a:lstStyle/>
        <a:p>
          <a:r>
            <a:rPr lang="ru-RU" dirty="0" smtClean="0"/>
            <a:t>ЛПХ</a:t>
          </a:r>
        </a:p>
        <a:p>
          <a:r>
            <a:rPr lang="ru-RU" dirty="0" smtClean="0"/>
            <a:t>20</a:t>
          </a:r>
          <a:endParaRPr lang="ru-RU" dirty="0"/>
        </a:p>
      </dgm:t>
    </dgm:pt>
    <dgm:pt modelId="{23B949AD-86C5-4FCB-B50C-B555E24043F6}" type="parTrans" cxnId="{D6DC6B07-3E3B-4053-B605-19DD2D5F2C96}">
      <dgm:prSet/>
      <dgm:spPr/>
      <dgm:t>
        <a:bodyPr/>
        <a:lstStyle/>
        <a:p>
          <a:endParaRPr lang="ru-RU"/>
        </a:p>
      </dgm:t>
    </dgm:pt>
    <dgm:pt modelId="{A21615B0-CBEB-4647-AE80-1132C7426645}" type="sibTrans" cxnId="{D6DC6B07-3E3B-4053-B605-19DD2D5F2C96}">
      <dgm:prSet/>
      <dgm:spPr/>
      <dgm:t>
        <a:bodyPr/>
        <a:lstStyle/>
        <a:p>
          <a:endParaRPr lang="ru-RU"/>
        </a:p>
      </dgm:t>
    </dgm:pt>
    <dgm:pt modelId="{85CEC015-F589-4913-8493-C462ADF02058}">
      <dgm:prSet/>
      <dgm:spPr/>
      <dgm:t>
        <a:bodyPr/>
        <a:lstStyle/>
        <a:p>
          <a:r>
            <a:rPr lang="ru-RU" dirty="0" smtClean="0"/>
            <a:t>К(Ф)Х мясного направления</a:t>
          </a:r>
          <a:endParaRPr lang="en-US" dirty="0" smtClean="0"/>
        </a:p>
        <a:p>
          <a:r>
            <a:rPr lang="en-US" dirty="0" smtClean="0"/>
            <a:t>6</a:t>
          </a:r>
          <a:endParaRPr lang="ru-RU" dirty="0"/>
        </a:p>
      </dgm:t>
    </dgm:pt>
    <dgm:pt modelId="{9FC0FC4E-AA07-472B-B440-A25EC04D09A9}" type="parTrans" cxnId="{5A2E601F-C184-475F-90CA-E5390874592F}">
      <dgm:prSet/>
      <dgm:spPr/>
      <dgm:t>
        <a:bodyPr/>
        <a:lstStyle/>
        <a:p>
          <a:endParaRPr lang="ru-RU"/>
        </a:p>
      </dgm:t>
    </dgm:pt>
    <dgm:pt modelId="{32A68438-A887-419E-85CC-62BB29C4AB37}" type="sibTrans" cxnId="{5A2E601F-C184-475F-90CA-E5390874592F}">
      <dgm:prSet/>
      <dgm:spPr/>
      <dgm:t>
        <a:bodyPr/>
        <a:lstStyle/>
        <a:p>
          <a:endParaRPr lang="ru-RU"/>
        </a:p>
      </dgm:t>
    </dgm:pt>
    <dgm:pt modelId="{47968C66-B1C5-4AF7-80BD-5220B71A5630}">
      <dgm:prSet/>
      <dgm:spPr/>
      <dgm:t>
        <a:bodyPr/>
        <a:lstStyle/>
        <a:p>
          <a:r>
            <a:rPr lang="ru-RU" dirty="0" smtClean="0"/>
            <a:t>Модульный </a:t>
          </a:r>
          <a:r>
            <a:rPr lang="ru-RU" dirty="0" err="1" smtClean="0"/>
            <a:t>молзавод</a:t>
          </a:r>
          <a:endParaRPr lang="ru-RU" dirty="0"/>
        </a:p>
      </dgm:t>
    </dgm:pt>
    <dgm:pt modelId="{B5D7F2C1-5822-49F5-905D-F88D34DAAD15}" type="parTrans" cxnId="{2F41922C-2A7E-4FE7-9440-C0A8B81CDD7D}">
      <dgm:prSet/>
      <dgm:spPr/>
      <dgm:t>
        <a:bodyPr/>
        <a:lstStyle/>
        <a:p>
          <a:endParaRPr lang="ru-RU"/>
        </a:p>
      </dgm:t>
    </dgm:pt>
    <dgm:pt modelId="{CDC6E1C1-9D2A-467A-B829-3CA62CC287FC}" type="sibTrans" cxnId="{2F41922C-2A7E-4FE7-9440-C0A8B81CDD7D}">
      <dgm:prSet/>
      <dgm:spPr/>
      <dgm:t>
        <a:bodyPr/>
        <a:lstStyle/>
        <a:p>
          <a:endParaRPr lang="ru-RU"/>
        </a:p>
      </dgm:t>
    </dgm:pt>
    <dgm:pt modelId="{420A6F28-CC41-4E9A-9E3F-7C47E8956C3F}" type="pres">
      <dgm:prSet presAssocID="{67A44B73-2D8F-4197-BA76-B779FBCDCE1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C0C59D-C2F9-4795-B5FE-C1AC9B791656}" type="pres">
      <dgm:prSet presAssocID="{DE9E6F82-45DD-4EB2-9EF0-635403CCD2A8}" presName="centerShape" presStyleLbl="node0" presStyleIdx="0" presStyleCnt="1"/>
      <dgm:spPr/>
      <dgm:t>
        <a:bodyPr/>
        <a:lstStyle/>
        <a:p>
          <a:endParaRPr lang="ru-RU"/>
        </a:p>
      </dgm:t>
    </dgm:pt>
    <dgm:pt modelId="{73608544-864A-4FBF-A471-62211BDE9DAC}" type="pres">
      <dgm:prSet presAssocID="{D2D3D64E-BB6A-4592-AF54-9A8168C0839F}" presName="Name9" presStyleLbl="parChTrans1D2" presStyleIdx="0" presStyleCnt="5"/>
      <dgm:spPr/>
      <dgm:t>
        <a:bodyPr/>
        <a:lstStyle/>
        <a:p>
          <a:endParaRPr lang="ru-RU"/>
        </a:p>
      </dgm:t>
    </dgm:pt>
    <dgm:pt modelId="{18E9D539-C0B4-4E2B-8AB3-AEB70D6499AD}" type="pres">
      <dgm:prSet presAssocID="{D2D3D64E-BB6A-4592-AF54-9A8168C0839F}" presName="connTx" presStyleLbl="parChTrans1D2" presStyleIdx="0" presStyleCnt="5"/>
      <dgm:spPr/>
      <dgm:t>
        <a:bodyPr/>
        <a:lstStyle/>
        <a:p>
          <a:endParaRPr lang="ru-RU"/>
        </a:p>
      </dgm:t>
    </dgm:pt>
    <dgm:pt modelId="{32F895A5-3AF1-4437-8388-F040319C939A}" type="pres">
      <dgm:prSet presAssocID="{B9B0C4D3-C0E3-4DB6-8FCE-786CB481309B}" presName="node" presStyleLbl="node1" presStyleIdx="0" presStyleCnt="5" custScaleX="126036" custScaleY="903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49DD4-C09D-430A-919C-CA207659ED41}" type="pres">
      <dgm:prSet presAssocID="{FE093BFD-F998-45F7-95E5-821A5B1E04DD}" presName="Name9" presStyleLbl="parChTrans1D2" presStyleIdx="1" presStyleCnt="5"/>
      <dgm:spPr/>
      <dgm:t>
        <a:bodyPr/>
        <a:lstStyle/>
        <a:p>
          <a:endParaRPr lang="ru-RU"/>
        </a:p>
      </dgm:t>
    </dgm:pt>
    <dgm:pt modelId="{5B6178F9-7BD9-427B-B69A-30CDCC31B94A}" type="pres">
      <dgm:prSet presAssocID="{FE093BFD-F998-45F7-95E5-821A5B1E04DD}" presName="connTx" presStyleLbl="parChTrans1D2" presStyleIdx="1" presStyleCnt="5"/>
      <dgm:spPr/>
      <dgm:t>
        <a:bodyPr/>
        <a:lstStyle/>
        <a:p>
          <a:endParaRPr lang="ru-RU"/>
        </a:p>
      </dgm:t>
    </dgm:pt>
    <dgm:pt modelId="{DD7031B1-BED6-4A7C-A5E9-90A080B51E77}" type="pres">
      <dgm:prSet presAssocID="{190DB7E9-9937-4921-8914-38B16210D65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AE841-5DD0-4439-8C88-F01A897C19EB}" type="pres">
      <dgm:prSet presAssocID="{23B949AD-86C5-4FCB-B50C-B555E24043F6}" presName="Name9" presStyleLbl="parChTrans1D2" presStyleIdx="2" presStyleCnt="5"/>
      <dgm:spPr/>
      <dgm:t>
        <a:bodyPr/>
        <a:lstStyle/>
        <a:p>
          <a:endParaRPr lang="ru-RU"/>
        </a:p>
      </dgm:t>
    </dgm:pt>
    <dgm:pt modelId="{2AC21F0C-024B-4CA2-A8E3-77706AF5399C}" type="pres">
      <dgm:prSet presAssocID="{23B949AD-86C5-4FCB-B50C-B555E24043F6}" presName="connTx" presStyleLbl="parChTrans1D2" presStyleIdx="2" presStyleCnt="5"/>
      <dgm:spPr/>
      <dgm:t>
        <a:bodyPr/>
        <a:lstStyle/>
        <a:p>
          <a:endParaRPr lang="ru-RU"/>
        </a:p>
      </dgm:t>
    </dgm:pt>
    <dgm:pt modelId="{54432F70-27B4-4E76-9AC2-E99F34987808}" type="pres">
      <dgm:prSet presAssocID="{D6F38C32-209C-41AF-8E76-97B8BABB1FA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AF032-E621-4E9E-A778-6ACC75E3AA28}" type="pres">
      <dgm:prSet presAssocID="{9FC0FC4E-AA07-472B-B440-A25EC04D09A9}" presName="Name9" presStyleLbl="parChTrans1D2" presStyleIdx="3" presStyleCnt="5"/>
      <dgm:spPr/>
      <dgm:t>
        <a:bodyPr/>
        <a:lstStyle/>
        <a:p>
          <a:endParaRPr lang="ru-RU"/>
        </a:p>
      </dgm:t>
    </dgm:pt>
    <dgm:pt modelId="{672BB8FD-F8DE-4256-9099-5238F170E2AF}" type="pres">
      <dgm:prSet presAssocID="{9FC0FC4E-AA07-472B-B440-A25EC04D09A9}" presName="connTx" presStyleLbl="parChTrans1D2" presStyleIdx="3" presStyleCnt="5"/>
      <dgm:spPr/>
      <dgm:t>
        <a:bodyPr/>
        <a:lstStyle/>
        <a:p>
          <a:endParaRPr lang="ru-RU"/>
        </a:p>
      </dgm:t>
    </dgm:pt>
    <dgm:pt modelId="{A9008E4E-3AA8-45D3-8243-5466B3A5DBA3}" type="pres">
      <dgm:prSet presAssocID="{85CEC015-F589-4913-8493-C462ADF0205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777BD-3E5A-4BC5-8FE0-DEA21365CF34}" type="pres">
      <dgm:prSet presAssocID="{B5D7F2C1-5822-49F5-905D-F88D34DAAD15}" presName="Name9" presStyleLbl="parChTrans1D2" presStyleIdx="4" presStyleCnt="5"/>
      <dgm:spPr/>
      <dgm:t>
        <a:bodyPr/>
        <a:lstStyle/>
        <a:p>
          <a:endParaRPr lang="ru-RU"/>
        </a:p>
      </dgm:t>
    </dgm:pt>
    <dgm:pt modelId="{2DA692B4-A576-4E56-BE7B-99A87CFFAB15}" type="pres">
      <dgm:prSet presAssocID="{B5D7F2C1-5822-49F5-905D-F88D34DAAD15}" presName="connTx" presStyleLbl="parChTrans1D2" presStyleIdx="4" presStyleCnt="5"/>
      <dgm:spPr/>
      <dgm:t>
        <a:bodyPr/>
        <a:lstStyle/>
        <a:p>
          <a:endParaRPr lang="ru-RU"/>
        </a:p>
      </dgm:t>
    </dgm:pt>
    <dgm:pt modelId="{44E6C524-1ADC-4FF1-8E9A-C4D3218ACF62}" type="pres">
      <dgm:prSet presAssocID="{47968C66-B1C5-4AF7-80BD-5220B71A563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F76A98-CE13-4CAF-BC2E-B5D8449C583C}" type="presOf" srcId="{85CEC015-F589-4913-8493-C462ADF02058}" destId="{A9008E4E-3AA8-45D3-8243-5466B3A5DBA3}" srcOrd="0" destOrd="0" presId="urn:microsoft.com/office/officeart/2005/8/layout/radial1"/>
    <dgm:cxn modelId="{D1C287E1-13A9-4403-9B22-8A665F007CEC}" type="presOf" srcId="{23B949AD-86C5-4FCB-B50C-B555E24043F6}" destId="{2AC21F0C-024B-4CA2-A8E3-77706AF5399C}" srcOrd="1" destOrd="0" presId="urn:microsoft.com/office/officeart/2005/8/layout/radial1"/>
    <dgm:cxn modelId="{BB2508CE-B6FE-4717-8FDF-E29965E223AE}" type="presOf" srcId="{D6F38C32-209C-41AF-8E76-97B8BABB1FA0}" destId="{54432F70-27B4-4E76-9AC2-E99F34987808}" srcOrd="0" destOrd="0" presId="urn:microsoft.com/office/officeart/2005/8/layout/radial1"/>
    <dgm:cxn modelId="{79E96ECA-E90C-4F35-907B-6090153C8886}" type="presOf" srcId="{FE093BFD-F998-45F7-95E5-821A5B1E04DD}" destId="{2C549DD4-C09D-430A-919C-CA207659ED41}" srcOrd="0" destOrd="0" presId="urn:microsoft.com/office/officeart/2005/8/layout/radial1"/>
    <dgm:cxn modelId="{01EBF6C1-66F5-4384-98A1-E10AC49DBEC9}" type="presOf" srcId="{9FC0FC4E-AA07-472B-B440-A25EC04D09A9}" destId="{F0AAF032-E621-4E9E-A778-6ACC75E3AA28}" srcOrd="0" destOrd="0" presId="urn:microsoft.com/office/officeart/2005/8/layout/radial1"/>
    <dgm:cxn modelId="{F8D4F077-B756-477B-9617-AD45844E6328}" srcId="{DE9E6F82-45DD-4EB2-9EF0-635403CCD2A8}" destId="{190DB7E9-9937-4921-8914-38B16210D65E}" srcOrd="1" destOrd="0" parTransId="{FE093BFD-F998-45F7-95E5-821A5B1E04DD}" sibTransId="{434821F1-B9D9-472E-9448-65405414CF3E}"/>
    <dgm:cxn modelId="{D3B15BD0-68AB-4B50-BA5D-24D4A8753268}" type="presOf" srcId="{47968C66-B1C5-4AF7-80BD-5220B71A5630}" destId="{44E6C524-1ADC-4FF1-8E9A-C4D3218ACF62}" srcOrd="0" destOrd="0" presId="urn:microsoft.com/office/officeart/2005/8/layout/radial1"/>
    <dgm:cxn modelId="{5D508685-DD60-4FE5-8B6F-D41A0CC52B35}" srcId="{67A44B73-2D8F-4197-BA76-B779FBCDCE19}" destId="{DE9E6F82-45DD-4EB2-9EF0-635403CCD2A8}" srcOrd="0" destOrd="0" parTransId="{E88DE080-B32A-4A08-8A66-4347A10343B9}" sibTransId="{9B1DC5AE-445A-4409-BE5C-BF3DF7432DD0}"/>
    <dgm:cxn modelId="{EAB8F849-7675-42D7-99EF-948FF1DBE394}" type="presOf" srcId="{B5D7F2C1-5822-49F5-905D-F88D34DAAD15}" destId="{7A3777BD-3E5A-4BC5-8FE0-DEA21365CF34}" srcOrd="0" destOrd="0" presId="urn:microsoft.com/office/officeart/2005/8/layout/radial1"/>
    <dgm:cxn modelId="{D6DC6B07-3E3B-4053-B605-19DD2D5F2C96}" srcId="{DE9E6F82-45DD-4EB2-9EF0-635403CCD2A8}" destId="{D6F38C32-209C-41AF-8E76-97B8BABB1FA0}" srcOrd="2" destOrd="0" parTransId="{23B949AD-86C5-4FCB-B50C-B555E24043F6}" sibTransId="{A21615B0-CBEB-4647-AE80-1132C7426645}"/>
    <dgm:cxn modelId="{842CBFCF-1DD6-47B6-9777-E91D482B67B6}" type="presOf" srcId="{B9B0C4D3-C0E3-4DB6-8FCE-786CB481309B}" destId="{32F895A5-3AF1-4437-8388-F040319C939A}" srcOrd="0" destOrd="0" presId="urn:microsoft.com/office/officeart/2005/8/layout/radial1"/>
    <dgm:cxn modelId="{1E994854-5EAD-4366-8439-F8C4E7CDDEE2}" type="presOf" srcId="{D2D3D64E-BB6A-4592-AF54-9A8168C0839F}" destId="{73608544-864A-4FBF-A471-62211BDE9DAC}" srcOrd="0" destOrd="0" presId="urn:microsoft.com/office/officeart/2005/8/layout/radial1"/>
    <dgm:cxn modelId="{5A2E601F-C184-475F-90CA-E5390874592F}" srcId="{DE9E6F82-45DD-4EB2-9EF0-635403CCD2A8}" destId="{85CEC015-F589-4913-8493-C462ADF02058}" srcOrd="3" destOrd="0" parTransId="{9FC0FC4E-AA07-472B-B440-A25EC04D09A9}" sibTransId="{32A68438-A887-419E-85CC-62BB29C4AB37}"/>
    <dgm:cxn modelId="{2F41922C-2A7E-4FE7-9440-C0A8B81CDD7D}" srcId="{DE9E6F82-45DD-4EB2-9EF0-635403CCD2A8}" destId="{47968C66-B1C5-4AF7-80BD-5220B71A5630}" srcOrd="4" destOrd="0" parTransId="{B5D7F2C1-5822-49F5-905D-F88D34DAAD15}" sibTransId="{CDC6E1C1-9D2A-467A-B829-3CA62CC287FC}"/>
    <dgm:cxn modelId="{BA3DD9B0-541E-4335-8CE7-697164884830}" type="presOf" srcId="{FE093BFD-F998-45F7-95E5-821A5B1E04DD}" destId="{5B6178F9-7BD9-427B-B69A-30CDCC31B94A}" srcOrd="1" destOrd="0" presId="urn:microsoft.com/office/officeart/2005/8/layout/radial1"/>
    <dgm:cxn modelId="{0E69FFF0-2332-4025-8D27-5E29883445F8}" type="presOf" srcId="{DE9E6F82-45DD-4EB2-9EF0-635403CCD2A8}" destId="{12C0C59D-C2F9-4795-B5FE-C1AC9B791656}" srcOrd="0" destOrd="0" presId="urn:microsoft.com/office/officeart/2005/8/layout/radial1"/>
    <dgm:cxn modelId="{34271622-2589-44E7-BD1D-8ACCC31D1AEB}" type="presOf" srcId="{D2D3D64E-BB6A-4592-AF54-9A8168C0839F}" destId="{18E9D539-C0B4-4E2B-8AB3-AEB70D6499AD}" srcOrd="1" destOrd="0" presId="urn:microsoft.com/office/officeart/2005/8/layout/radial1"/>
    <dgm:cxn modelId="{5771A882-87F8-4760-A0B7-970FD1F198E5}" srcId="{DE9E6F82-45DD-4EB2-9EF0-635403CCD2A8}" destId="{B9B0C4D3-C0E3-4DB6-8FCE-786CB481309B}" srcOrd="0" destOrd="0" parTransId="{D2D3D64E-BB6A-4592-AF54-9A8168C0839F}" sibTransId="{A950C874-D311-474E-8572-86B18CAC7F8A}"/>
    <dgm:cxn modelId="{5E5D11F9-E2BA-4596-AA6A-42179FD5D150}" type="presOf" srcId="{9FC0FC4E-AA07-472B-B440-A25EC04D09A9}" destId="{672BB8FD-F8DE-4256-9099-5238F170E2AF}" srcOrd="1" destOrd="0" presId="urn:microsoft.com/office/officeart/2005/8/layout/radial1"/>
    <dgm:cxn modelId="{04E4E08F-48AA-46A6-A242-45C8A302D52B}" type="presOf" srcId="{B5D7F2C1-5822-49F5-905D-F88D34DAAD15}" destId="{2DA692B4-A576-4E56-BE7B-99A87CFFAB15}" srcOrd="1" destOrd="0" presId="urn:microsoft.com/office/officeart/2005/8/layout/radial1"/>
    <dgm:cxn modelId="{65A25B03-DC7B-4BA0-BE7E-C3BBA586BE40}" type="presOf" srcId="{190DB7E9-9937-4921-8914-38B16210D65E}" destId="{DD7031B1-BED6-4A7C-A5E9-90A080B51E77}" srcOrd="0" destOrd="0" presId="urn:microsoft.com/office/officeart/2005/8/layout/radial1"/>
    <dgm:cxn modelId="{21E9B849-4AE6-41B8-B060-CEE66F144466}" type="presOf" srcId="{67A44B73-2D8F-4197-BA76-B779FBCDCE19}" destId="{420A6F28-CC41-4E9A-9E3F-7C47E8956C3F}" srcOrd="0" destOrd="0" presId="urn:microsoft.com/office/officeart/2005/8/layout/radial1"/>
    <dgm:cxn modelId="{EB49FE83-ECCB-4F9B-9495-7A439B5A16EC}" type="presOf" srcId="{23B949AD-86C5-4FCB-B50C-B555E24043F6}" destId="{615AE841-5DD0-4439-8C88-F01A897C19EB}" srcOrd="0" destOrd="0" presId="urn:microsoft.com/office/officeart/2005/8/layout/radial1"/>
    <dgm:cxn modelId="{B7AC7900-EA4F-4C4D-9325-18BF2DB30A88}" type="presParOf" srcId="{420A6F28-CC41-4E9A-9E3F-7C47E8956C3F}" destId="{12C0C59D-C2F9-4795-B5FE-C1AC9B791656}" srcOrd="0" destOrd="0" presId="urn:microsoft.com/office/officeart/2005/8/layout/radial1"/>
    <dgm:cxn modelId="{30164BC9-0265-4D4D-A8F0-32C75C8F980D}" type="presParOf" srcId="{420A6F28-CC41-4E9A-9E3F-7C47E8956C3F}" destId="{73608544-864A-4FBF-A471-62211BDE9DAC}" srcOrd="1" destOrd="0" presId="urn:microsoft.com/office/officeart/2005/8/layout/radial1"/>
    <dgm:cxn modelId="{851F64C9-E168-439E-85C8-542F1CD5D579}" type="presParOf" srcId="{73608544-864A-4FBF-A471-62211BDE9DAC}" destId="{18E9D539-C0B4-4E2B-8AB3-AEB70D6499AD}" srcOrd="0" destOrd="0" presId="urn:microsoft.com/office/officeart/2005/8/layout/radial1"/>
    <dgm:cxn modelId="{D97B6DD4-4911-4E5E-97B8-2C4ABD490771}" type="presParOf" srcId="{420A6F28-CC41-4E9A-9E3F-7C47E8956C3F}" destId="{32F895A5-3AF1-4437-8388-F040319C939A}" srcOrd="2" destOrd="0" presId="urn:microsoft.com/office/officeart/2005/8/layout/radial1"/>
    <dgm:cxn modelId="{35AB6F0D-29EE-4A6F-948C-158DB74590AF}" type="presParOf" srcId="{420A6F28-CC41-4E9A-9E3F-7C47E8956C3F}" destId="{2C549DD4-C09D-430A-919C-CA207659ED41}" srcOrd="3" destOrd="0" presId="urn:microsoft.com/office/officeart/2005/8/layout/radial1"/>
    <dgm:cxn modelId="{5117E885-3E0C-4E51-A953-7C66E5143F27}" type="presParOf" srcId="{2C549DD4-C09D-430A-919C-CA207659ED41}" destId="{5B6178F9-7BD9-427B-B69A-30CDCC31B94A}" srcOrd="0" destOrd="0" presId="urn:microsoft.com/office/officeart/2005/8/layout/radial1"/>
    <dgm:cxn modelId="{EAF6FFCF-2DAE-4F2E-B534-6ABC8D2653B7}" type="presParOf" srcId="{420A6F28-CC41-4E9A-9E3F-7C47E8956C3F}" destId="{DD7031B1-BED6-4A7C-A5E9-90A080B51E77}" srcOrd="4" destOrd="0" presId="urn:microsoft.com/office/officeart/2005/8/layout/radial1"/>
    <dgm:cxn modelId="{B608A91F-8D5D-4C92-B454-17C09B6AA055}" type="presParOf" srcId="{420A6F28-CC41-4E9A-9E3F-7C47E8956C3F}" destId="{615AE841-5DD0-4439-8C88-F01A897C19EB}" srcOrd="5" destOrd="0" presId="urn:microsoft.com/office/officeart/2005/8/layout/radial1"/>
    <dgm:cxn modelId="{C26EF6E4-22B1-4F05-9958-B534F4F8106F}" type="presParOf" srcId="{615AE841-5DD0-4439-8C88-F01A897C19EB}" destId="{2AC21F0C-024B-4CA2-A8E3-77706AF5399C}" srcOrd="0" destOrd="0" presId="urn:microsoft.com/office/officeart/2005/8/layout/radial1"/>
    <dgm:cxn modelId="{2622FA48-9C35-409D-9553-8B9BC2624D9A}" type="presParOf" srcId="{420A6F28-CC41-4E9A-9E3F-7C47E8956C3F}" destId="{54432F70-27B4-4E76-9AC2-E99F34987808}" srcOrd="6" destOrd="0" presId="urn:microsoft.com/office/officeart/2005/8/layout/radial1"/>
    <dgm:cxn modelId="{2B52118A-BCEB-485B-9462-41BB227F47AA}" type="presParOf" srcId="{420A6F28-CC41-4E9A-9E3F-7C47E8956C3F}" destId="{F0AAF032-E621-4E9E-A778-6ACC75E3AA28}" srcOrd="7" destOrd="0" presId="urn:microsoft.com/office/officeart/2005/8/layout/radial1"/>
    <dgm:cxn modelId="{CBE29A78-73F2-45AE-BA3B-2629ABE5A0C5}" type="presParOf" srcId="{F0AAF032-E621-4E9E-A778-6ACC75E3AA28}" destId="{672BB8FD-F8DE-4256-9099-5238F170E2AF}" srcOrd="0" destOrd="0" presId="urn:microsoft.com/office/officeart/2005/8/layout/radial1"/>
    <dgm:cxn modelId="{58CD6682-2CEC-4767-852D-73C96F43D49B}" type="presParOf" srcId="{420A6F28-CC41-4E9A-9E3F-7C47E8956C3F}" destId="{A9008E4E-3AA8-45D3-8243-5466B3A5DBA3}" srcOrd="8" destOrd="0" presId="urn:microsoft.com/office/officeart/2005/8/layout/radial1"/>
    <dgm:cxn modelId="{84426C9F-DF91-45A5-8334-69683A25E530}" type="presParOf" srcId="{420A6F28-CC41-4E9A-9E3F-7C47E8956C3F}" destId="{7A3777BD-3E5A-4BC5-8FE0-DEA21365CF34}" srcOrd="9" destOrd="0" presId="urn:microsoft.com/office/officeart/2005/8/layout/radial1"/>
    <dgm:cxn modelId="{9015149F-F7DE-4240-AFBB-B32800BEEA4A}" type="presParOf" srcId="{7A3777BD-3E5A-4BC5-8FE0-DEA21365CF34}" destId="{2DA692B4-A576-4E56-BE7B-99A87CFFAB15}" srcOrd="0" destOrd="0" presId="urn:microsoft.com/office/officeart/2005/8/layout/radial1"/>
    <dgm:cxn modelId="{1866974F-22FA-4994-887B-499C340AA2A6}" type="presParOf" srcId="{420A6F28-CC41-4E9A-9E3F-7C47E8956C3F}" destId="{44E6C524-1ADC-4FF1-8E9A-C4D3218ACF62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A90C10-9BBA-4787-86CB-874348206AF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91E068-DB2E-4688-A45C-0280D3BFFFD5}">
      <dgm:prSet phldrT="[Текст]"/>
      <dgm:spPr/>
      <dgm:t>
        <a:bodyPr/>
        <a:lstStyle/>
        <a:p>
          <a:r>
            <a:rPr lang="ru-RU" smtClean="0"/>
            <a:t>От каждого по возможностям</a:t>
          </a:r>
        </a:p>
        <a:p>
          <a:r>
            <a:rPr lang="ru-RU" smtClean="0"/>
            <a:t>СППК</a:t>
          </a:r>
          <a:endParaRPr lang="ru-RU" dirty="0" smtClean="0"/>
        </a:p>
      </dgm:t>
    </dgm:pt>
    <dgm:pt modelId="{389CFA09-B8CB-40F2-A09C-AB5BF3ACA864}" type="parTrans" cxnId="{BD1CC968-E4BC-422A-8D16-CCA3E95D587F}">
      <dgm:prSet/>
      <dgm:spPr/>
      <dgm:t>
        <a:bodyPr/>
        <a:lstStyle/>
        <a:p>
          <a:endParaRPr lang="ru-RU"/>
        </a:p>
      </dgm:t>
    </dgm:pt>
    <dgm:pt modelId="{10CB93EA-B507-4220-8ED5-A2FF432CC430}" type="sibTrans" cxnId="{BD1CC968-E4BC-422A-8D16-CCA3E95D587F}">
      <dgm:prSet/>
      <dgm:spPr/>
      <dgm:t>
        <a:bodyPr/>
        <a:lstStyle/>
        <a:p>
          <a:endParaRPr lang="ru-RU"/>
        </a:p>
      </dgm:t>
    </dgm:pt>
    <dgm:pt modelId="{58C83CC6-5F6A-43B2-B590-982AE3DA5D6F}">
      <dgm:prSet phldrT="[Текст]"/>
      <dgm:spPr/>
      <dgm:t>
        <a:bodyPr/>
        <a:lstStyle/>
        <a:p>
          <a:r>
            <a:rPr lang="ru-RU" dirty="0" smtClean="0"/>
            <a:t>К(Ф)Х молочного направления</a:t>
          </a:r>
          <a:endParaRPr lang="ru-RU" dirty="0"/>
        </a:p>
      </dgm:t>
    </dgm:pt>
    <dgm:pt modelId="{CDF76A6C-BCA4-4B2B-8367-C90FF8E7EB92}" type="parTrans" cxnId="{6D5C91D4-FF60-4CB6-AAAF-48B3546965D3}">
      <dgm:prSet/>
      <dgm:spPr/>
      <dgm:t>
        <a:bodyPr/>
        <a:lstStyle/>
        <a:p>
          <a:endParaRPr lang="ru-RU"/>
        </a:p>
      </dgm:t>
    </dgm:pt>
    <dgm:pt modelId="{2878E1B0-91FB-4DF3-BCA6-40380D567503}" type="sibTrans" cxnId="{6D5C91D4-FF60-4CB6-AAAF-48B3546965D3}">
      <dgm:prSet/>
      <dgm:spPr/>
      <dgm:t>
        <a:bodyPr/>
        <a:lstStyle/>
        <a:p>
          <a:endParaRPr lang="ru-RU"/>
        </a:p>
      </dgm:t>
    </dgm:pt>
    <dgm:pt modelId="{78E28EC6-A1CC-4094-ADB4-3CD754AA7297}">
      <dgm:prSet phldrT="[Текст]"/>
      <dgm:spPr/>
      <dgm:t>
        <a:bodyPr/>
        <a:lstStyle/>
        <a:p>
          <a:r>
            <a:rPr lang="ru-RU" dirty="0" smtClean="0"/>
            <a:t>ЛПХ</a:t>
          </a:r>
          <a:endParaRPr lang="ru-RU" dirty="0"/>
        </a:p>
      </dgm:t>
    </dgm:pt>
    <dgm:pt modelId="{30DF7A93-D527-4258-9E9C-EEA77533BB8D}" type="parTrans" cxnId="{64CD3927-CB45-4644-A9A9-D5D8B26D3137}">
      <dgm:prSet/>
      <dgm:spPr/>
      <dgm:t>
        <a:bodyPr/>
        <a:lstStyle/>
        <a:p>
          <a:endParaRPr lang="ru-RU"/>
        </a:p>
      </dgm:t>
    </dgm:pt>
    <dgm:pt modelId="{D0418E06-C478-452F-978F-1EE6105FC9CF}" type="sibTrans" cxnId="{64CD3927-CB45-4644-A9A9-D5D8B26D3137}">
      <dgm:prSet/>
      <dgm:spPr/>
      <dgm:t>
        <a:bodyPr/>
        <a:lstStyle/>
        <a:p>
          <a:endParaRPr lang="ru-RU"/>
        </a:p>
      </dgm:t>
    </dgm:pt>
    <dgm:pt modelId="{5EA48EBA-119E-42B4-86F7-4B101A7229FA}">
      <dgm:prSet phldrT="[Текст]"/>
      <dgm:spPr/>
      <dgm:t>
        <a:bodyPr/>
        <a:lstStyle/>
        <a:p>
          <a:r>
            <a:rPr lang="ru-RU" dirty="0" smtClean="0"/>
            <a:t>К(Ф)Х</a:t>
          </a:r>
        </a:p>
        <a:p>
          <a:r>
            <a:rPr lang="ru-RU" dirty="0" smtClean="0"/>
            <a:t>растениеводы</a:t>
          </a:r>
          <a:endParaRPr lang="ru-RU" dirty="0"/>
        </a:p>
      </dgm:t>
    </dgm:pt>
    <dgm:pt modelId="{2BEB8B4E-CE4B-4EFA-9EE7-6E28D78DF539}" type="parTrans" cxnId="{C9493BC1-2D44-4C6E-9446-385104AD3907}">
      <dgm:prSet/>
      <dgm:spPr/>
      <dgm:t>
        <a:bodyPr/>
        <a:lstStyle/>
        <a:p>
          <a:endParaRPr lang="ru-RU"/>
        </a:p>
      </dgm:t>
    </dgm:pt>
    <dgm:pt modelId="{39622017-2C86-484F-8D69-C02C5A61D953}" type="sibTrans" cxnId="{C9493BC1-2D44-4C6E-9446-385104AD3907}">
      <dgm:prSet/>
      <dgm:spPr/>
      <dgm:t>
        <a:bodyPr/>
        <a:lstStyle/>
        <a:p>
          <a:endParaRPr lang="ru-RU"/>
        </a:p>
      </dgm:t>
    </dgm:pt>
    <dgm:pt modelId="{BA15C3A2-EFF4-46F9-A92B-B7FE06BEADC6}">
      <dgm:prSet phldrT="[Текст]"/>
      <dgm:spPr/>
      <dgm:t>
        <a:bodyPr/>
        <a:lstStyle/>
        <a:p>
          <a:r>
            <a:rPr lang="ru-RU" dirty="0" smtClean="0"/>
            <a:t>К(Ф)Х мясного направления</a:t>
          </a:r>
          <a:endParaRPr lang="ru-RU" dirty="0"/>
        </a:p>
      </dgm:t>
    </dgm:pt>
    <dgm:pt modelId="{625646DB-B6BC-4FDA-90E3-EC09435B2573}" type="parTrans" cxnId="{B39A6F24-1362-4200-B726-261FB578C76B}">
      <dgm:prSet/>
      <dgm:spPr/>
      <dgm:t>
        <a:bodyPr/>
        <a:lstStyle/>
        <a:p>
          <a:endParaRPr lang="ru-RU"/>
        </a:p>
      </dgm:t>
    </dgm:pt>
    <dgm:pt modelId="{6EAE3758-3069-4FBF-92DC-28961361FDBD}" type="sibTrans" cxnId="{B39A6F24-1362-4200-B726-261FB578C76B}">
      <dgm:prSet/>
      <dgm:spPr/>
      <dgm:t>
        <a:bodyPr/>
        <a:lstStyle/>
        <a:p>
          <a:endParaRPr lang="ru-RU"/>
        </a:p>
      </dgm:t>
    </dgm:pt>
    <dgm:pt modelId="{EB8598FE-32E7-4DD8-B8F2-63B166192DCC}" type="pres">
      <dgm:prSet presAssocID="{24A90C10-9BBA-4787-86CB-874348206AF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0C2309-7977-40CC-9F49-8AC619ED5AB8}" type="pres">
      <dgm:prSet presAssocID="{8291E068-DB2E-4688-A45C-0280D3BFFFD5}" presName="centerShape" presStyleLbl="node0" presStyleIdx="0" presStyleCnt="1" custScaleX="240696" custScaleY="74484" custLinFactNeighborX="393" custLinFactNeighborY="-700"/>
      <dgm:spPr/>
      <dgm:t>
        <a:bodyPr/>
        <a:lstStyle/>
        <a:p>
          <a:endParaRPr lang="ru-RU"/>
        </a:p>
      </dgm:t>
    </dgm:pt>
    <dgm:pt modelId="{D9AE0107-F5B8-43CC-AEBF-8D8C190FD148}" type="pres">
      <dgm:prSet presAssocID="{CDF76A6C-BCA4-4B2B-8367-C90FF8E7EB92}" presName="Name9" presStyleLbl="parChTrans1D2" presStyleIdx="0" presStyleCnt="4"/>
      <dgm:spPr/>
      <dgm:t>
        <a:bodyPr/>
        <a:lstStyle/>
        <a:p>
          <a:endParaRPr lang="ru-RU"/>
        </a:p>
      </dgm:t>
    </dgm:pt>
    <dgm:pt modelId="{576BAB84-F647-421A-985C-37C7A1D26FF6}" type="pres">
      <dgm:prSet presAssocID="{CDF76A6C-BCA4-4B2B-8367-C90FF8E7EB9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0E15625A-F468-4E83-B10C-D440B13DCAE3}" type="pres">
      <dgm:prSet presAssocID="{58C83CC6-5F6A-43B2-B590-982AE3DA5D6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54312-2327-4FEF-96CF-3F44EE84EBC9}" type="pres">
      <dgm:prSet presAssocID="{30DF7A93-D527-4258-9E9C-EEA77533BB8D}" presName="Name9" presStyleLbl="parChTrans1D2" presStyleIdx="1" presStyleCnt="4"/>
      <dgm:spPr/>
      <dgm:t>
        <a:bodyPr/>
        <a:lstStyle/>
        <a:p>
          <a:endParaRPr lang="ru-RU"/>
        </a:p>
      </dgm:t>
    </dgm:pt>
    <dgm:pt modelId="{B93666C0-11BB-4EC7-A9B3-8EE3F7AD01DB}" type="pres">
      <dgm:prSet presAssocID="{30DF7A93-D527-4258-9E9C-EEA77533BB8D}" presName="connTx" presStyleLbl="parChTrans1D2" presStyleIdx="1" presStyleCnt="4"/>
      <dgm:spPr/>
      <dgm:t>
        <a:bodyPr/>
        <a:lstStyle/>
        <a:p>
          <a:endParaRPr lang="ru-RU"/>
        </a:p>
      </dgm:t>
    </dgm:pt>
    <dgm:pt modelId="{8506FF79-5A8F-426F-9C14-7350391EF8EE}" type="pres">
      <dgm:prSet presAssocID="{78E28EC6-A1CC-4094-ADB4-3CD754AA7297}" presName="node" presStyleLbl="node1" presStyleIdx="1" presStyleCnt="4" custRadScaleRad="222176" custRadScaleInc="-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1F8E1-D4F4-4BCD-9242-822CFA07802B}" type="pres">
      <dgm:prSet presAssocID="{2BEB8B4E-CE4B-4EFA-9EE7-6E28D78DF539}" presName="Name9" presStyleLbl="parChTrans1D2" presStyleIdx="2" presStyleCnt="4"/>
      <dgm:spPr/>
      <dgm:t>
        <a:bodyPr/>
        <a:lstStyle/>
        <a:p>
          <a:endParaRPr lang="ru-RU"/>
        </a:p>
      </dgm:t>
    </dgm:pt>
    <dgm:pt modelId="{9FB35EF0-82C9-4DC4-B2C4-4D6CF521C701}" type="pres">
      <dgm:prSet presAssocID="{2BEB8B4E-CE4B-4EFA-9EE7-6E28D78DF539}" presName="connTx" presStyleLbl="parChTrans1D2" presStyleIdx="2" presStyleCnt="4"/>
      <dgm:spPr/>
      <dgm:t>
        <a:bodyPr/>
        <a:lstStyle/>
        <a:p>
          <a:endParaRPr lang="ru-RU"/>
        </a:p>
      </dgm:t>
    </dgm:pt>
    <dgm:pt modelId="{3440F17A-A2D5-4248-A28A-D75E00FBCC9E}" type="pres">
      <dgm:prSet presAssocID="{5EA48EBA-119E-42B4-86F7-4B101A7229F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ED8CA-E72D-4CF3-8625-544E414AE60C}" type="pres">
      <dgm:prSet presAssocID="{625646DB-B6BC-4FDA-90E3-EC09435B2573}" presName="Name9" presStyleLbl="parChTrans1D2" presStyleIdx="3" presStyleCnt="4"/>
      <dgm:spPr/>
      <dgm:t>
        <a:bodyPr/>
        <a:lstStyle/>
        <a:p>
          <a:endParaRPr lang="ru-RU"/>
        </a:p>
      </dgm:t>
    </dgm:pt>
    <dgm:pt modelId="{CD6FF076-9579-4EB8-9B88-50539CED65B2}" type="pres">
      <dgm:prSet presAssocID="{625646DB-B6BC-4FDA-90E3-EC09435B2573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124AE98-E6B2-4839-9933-6E2E7D2762A1}" type="pres">
      <dgm:prSet presAssocID="{BA15C3A2-EFF4-46F9-A92B-B7FE06BEADC6}" presName="node" presStyleLbl="node1" presStyleIdx="3" presStyleCnt="4" custRadScaleRad="205315" custRadScaleInc="-2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896FE8-29B4-4472-85E7-2847F8C4CE29}" type="presOf" srcId="{58C83CC6-5F6A-43B2-B590-982AE3DA5D6F}" destId="{0E15625A-F468-4E83-B10C-D440B13DCAE3}" srcOrd="0" destOrd="0" presId="urn:microsoft.com/office/officeart/2005/8/layout/radial1"/>
    <dgm:cxn modelId="{41C6DBDD-841D-4FDB-822F-F8D0A12B0E45}" type="presOf" srcId="{2BEB8B4E-CE4B-4EFA-9EE7-6E28D78DF539}" destId="{B291F8E1-D4F4-4BCD-9242-822CFA07802B}" srcOrd="0" destOrd="0" presId="urn:microsoft.com/office/officeart/2005/8/layout/radial1"/>
    <dgm:cxn modelId="{C8F61BE5-AADA-4480-A88A-A0BB187650E5}" type="presOf" srcId="{2BEB8B4E-CE4B-4EFA-9EE7-6E28D78DF539}" destId="{9FB35EF0-82C9-4DC4-B2C4-4D6CF521C701}" srcOrd="1" destOrd="0" presId="urn:microsoft.com/office/officeart/2005/8/layout/radial1"/>
    <dgm:cxn modelId="{40ED52D5-3EFD-48E1-AB5D-F9D957BB2F3C}" type="presOf" srcId="{625646DB-B6BC-4FDA-90E3-EC09435B2573}" destId="{CD6FF076-9579-4EB8-9B88-50539CED65B2}" srcOrd="1" destOrd="0" presId="urn:microsoft.com/office/officeart/2005/8/layout/radial1"/>
    <dgm:cxn modelId="{6901E008-7550-433A-AC8E-48F716E8C63D}" type="presOf" srcId="{24A90C10-9BBA-4787-86CB-874348206AFE}" destId="{EB8598FE-32E7-4DD8-B8F2-63B166192DCC}" srcOrd="0" destOrd="0" presId="urn:microsoft.com/office/officeart/2005/8/layout/radial1"/>
    <dgm:cxn modelId="{08DF7B0B-BC10-4337-88F0-F8DA81CDE285}" type="presOf" srcId="{625646DB-B6BC-4FDA-90E3-EC09435B2573}" destId="{3AEED8CA-E72D-4CF3-8625-544E414AE60C}" srcOrd="0" destOrd="0" presId="urn:microsoft.com/office/officeart/2005/8/layout/radial1"/>
    <dgm:cxn modelId="{471F6D8B-5C01-4233-B467-C64A14653791}" type="presOf" srcId="{CDF76A6C-BCA4-4B2B-8367-C90FF8E7EB92}" destId="{D9AE0107-F5B8-43CC-AEBF-8D8C190FD148}" srcOrd="0" destOrd="0" presId="urn:microsoft.com/office/officeart/2005/8/layout/radial1"/>
    <dgm:cxn modelId="{61C956B1-0A5C-417E-B050-2D4AB2693FDD}" type="presOf" srcId="{78E28EC6-A1CC-4094-ADB4-3CD754AA7297}" destId="{8506FF79-5A8F-426F-9C14-7350391EF8EE}" srcOrd="0" destOrd="0" presId="urn:microsoft.com/office/officeart/2005/8/layout/radial1"/>
    <dgm:cxn modelId="{B39A6F24-1362-4200-B726-261FB578C76B}" srcId="{8291E068-DB2E-4688-A45C-0280D3BFFFD5}" destId="{BA15C3A2-EFF4-46F9-A92B-B7FE06BEADC6}" srcOrd="3" destOrd="0" parTransId="{625646DB-B6BC-4FDA-90E3-EC09435B2573}" sibTransId="{6EAE3758-3069-4FBF-92DC-28961361FDBD}"/>
    <dgm:cxn modelId="{6D5C91D4-FF60-4CB6-AAAF-48B3546965D3}" srcId="{8291E068-DB2E-4688-A45C-0280D3BFFFD5}" destId="{58C83CC6-5F6A-43B2-B590-982AE3DA5D6F}" srcOrd="0" destOrd="0" parTransId="{CDF76A6C-BCA4-4B2B-8367-C90FF8E7EB92}" sibTransId="{2878E1B0-91FB-4DF3-BCA6-40380D567503}"/>
    <dgm:cxn modelId="{B3F84F3F-FF87-4117-BAE8-5769A19F2CE2}" type="presOf" srcId="{CDF76A6C-BCA4-4B2B-8367-C90FF8E7EB92}" destId="{576BAB84-F647-421A-985C-37C7A1D26FF6}" srcOrd="1" destOrd="0" presId="urn:microsoft.com/office/officeart/2005/8/layout/radial1"/>
    <dgm:cxn modelId="{C9493BC1-2D44-4C6E-9446-385104AD3907}" srcId="{8291E068-DB2E-4688-A45C-0280D3BFFFD5}" destId="{5EA48EBA-119E-42B4-86F7-4B101A7229FA}" srcOrd="2" destOrd="0" parTransId="{2BEB8B4E-CE4B-4EFA-9EE7-6E28D78DF539}" sibTransId="{39622017-2C86-484F-8D69-C02C5A61D953}"/>
    <dgm:cxn modelId="{BD1CC968-E4BC-422A-8D16-CCA3E95D587F}" srcId="{24A90C10-9BBA-4787-86CB-874348206AFE}" destId="{8291E068-DB2E-4688-A45C-0280D3BFFFD5}" srcOrd="0" destOrd="0" parTransId="{389CFA09-B8CB-40F2-A09C-AB5BF3ACA864}" sibTransId="{10CB93EA-B507-4220-8ED5-A2FF432CC430}"/>
    <dgm:cxn modelId="{F3066874-11EF-40ED-AAE7-2E46E78DD71C}" type="presOf" srcId="{30DF7A93-D527-4258-9E9C-EEA77533BB8D}" destId="{B93666C0-11BB-4EC7-A9B3-8EE3F7AD01DB}" srcOrd="1" destOrd="0" presId="urn:microsoft.com/office/officeart/2005/8/layout/radial1"/>
    <dgm:cxn modelId="{28F75697-7AE9-4A6B-AB66-CF379D402BE1}" type="presOf" srcId="{5EA48EBA-119E-42B4-86F7-4B101A7229FA}" destId="{3440F17A-A2D5-4248-A28A-D75E00FBCC9E}" srcOrd="0" destOrd="0" presId="urn:microsoft.com/office/officeart/2005/8/layout/radial1"/>
    <dgm:cxn modelId="{25C28F5D-C07D-413B-9253-3014757E06A2}" type="presOf" srcId="{8291E068-DB2E-4688-A45C-0280D3BFFFD5}" destId="{E60C2309-7977-40CC-9F49-8AC619ED5AB8}" srcOrd="0" destOrd="0" presId="urn:microsoft.com/office/officeart/2005/8/layout/radial1"/>
    <dgm:cxn modelId="{E803CE48-8D50-400F-8C21-93CFB04807F2}" type="presOf" srcId="{30DF7A93-D527-4258-9E9C-EEA77533BB8D}" destId="{D6F54312-2327-4FEF-96CF-3F44EE84EBC9}" srcOrd="0" destOrd="0" presId="urn:microsoft.com/office/officeart/2005/8/layout/radial1"/>
    <dgm:cxn modelId="{5D613273-36BE-4D69-B0AC-F315D7488F1A}" type="presOf" srcId="{BA15C3A2-EFF4-46F9-A92B-B7FE06BEADC6}" destId="{1124AE98-E6B2-4839-9933-6E2E7D2762A1}" srcOrd="0" destOrd="0" presId="urn:microsoft.com/office/officeart/2005/8/layout/radial1"/>
    <dgm:cxn modelId="{64CD3927-CB45-4644-A9A9-D5D8B26D3137}" srcId="{8291E068-DB2E-4688-A45C-0280D3BFFFD5}" destId="{78E28EC6-A1CC-4094-ADB4-3CD754AA7297}" srcOrd="1" destOrd="0" parTransId="{30DF7A93-D527-4258-9E9C-EEA77533BB8D}" sibTransId="{D0418E06-C478-452F-978F-1EE6105FC9CF}"/>
    <dgm:cxn modelId="{0251BE41-B12D-4791-9711-3E6A81373AF1}" type="presParOf" srcId="{EB8598FE-32E7-4DD8-B8F2-63B166192DCC}" destId="{E60C2309-7977-40CC-9F49-8AC619ED5AB8}" srcOrd="0" destOrd="0" presId="urn:microsoft.com/office/officeart/2005/8/layout/radial1"/>
    <dgm:cxn modelId="{E94F9E04-D5CD-45EE-BDA6-CD0A3DAB51AD}" type="presParOf" srcId="{EB8598FE-32E7-4DD8-B8F2-63B166192DCC}" destId="{D9AE0107-F5B8-43CC-AEBF-8D8C190FD148}" srcOrd="1" destOrd="0" presId="urn:microsoft.com/office/officeart/2005/8/layout/radial1"/>
    <dgm:cxn modelId="{F6DAB408-7A07-4E60-9C8D-AD34650B0C38}" type="presParOf" srcId="{D9AE0107-F5B8-43CC-AEBF-8D8C190FD148}" destId="{576BAB84-F647-421A-985C-37C7A1D26FF6}" srcOrd="0" destOrd="0" presId="urn:microsoft.com/office/officeart/2005/8/layout/radial1"/>
    <dgm:cxn modelId="{B3F2C7F4-1DE4-4B48-BF9C-EE9110CBE700}" type="presParOf" srcId="{EB8598FE-32E7-4DD8-B8F2-63B166192DCC}" destId="{0E15625A-F468-4E83-B10C-D440B13DCAE3}" srcOrd="2" destOrd="0" presId="urn:microsoft.com/office/officeart/2005/8/layout/radial1"/>
    <dgm:cxn modelId="{CC9267B1-285E-43A2-B13F-9CE0886054EF}" type="presParOf" srcId="{EB8598FE-32E7-4DD8-B8F2-63B166192DCC}" destId="{D6F54312-2327-4FEF-96CF-3F44EE84EBC9}" srcOrd="3" destOrd="0" presId="urn:microsoft.com/office/officeart/2005/8/layout/radial1"/>
    <dgm:cxn modelId="{06225031-F300-415B-97C6-3299209BF33A}" type="presParOf" srcId="{D6F54312-2327-4FEF-96CF-3F44EE84EBC9}" destId="{B93666C0-11BB-4EC7-A9B3-8EE3F7AD01DB}" srcOrd="0" destOrd="0" presId="urn:microsoft.com/office/officeart/2005/8/layout/radial1"/>
    <dgm:cxn modelId="{6122B668-A202-4AE4-AC7E-0ADA336A12AE}" type="presParOf" srcId="{EB8598FE-32E7-4DD8-B8F2-63B166192DCC}" destId="{8506FF79-5A8F-426F-9C14-7350391EF8EE}" srcOrd="4" destOrd="0" presId="urn:microsoft.com/office/officeart/2005/8/layout/radial1"/>
    <dgm:cxn modelId="{9A0AAB7B-B946-4F4A-950D-C989661BA728}" type="presParOf" srcId="{EB8598FE-32E7-4DD8-B8F2-63B166192DCC}" destId="{B291F8E1-D4F4-4BCD-9242-822CFA07802B}" srcOrd="5" destOrd="0" presId="urn:microsoft.com/office/officeart/2005/8/layout/radial1"/>
    <dgm:cxn modelId="{8C27C595-DB86-4DC6-B6DF-B5F177F6264B}" type="presParOf" srcId="{B291F8E1-D4F4-4BCD-9242-822CFA07802B}" destId="{9FB35EF0-82C9-4DC4-B2C4-4D6CF521C701}" srcOrd="0" destOrd="0" presId="urn:microsoft.com/office/officeart/2005/8/layout/radial1"/>
    <dgm:cxn modelId="{C1DED4A2-38AF-4CEB-8A5E-56B3701B7746}" type="presParOf" srcId="{EB8598FE-32E7-4DD8-B8F2-63B166192DCC}" destId="{3440F17A-A2D5-4248-A28A-D75E00FBCC9E}" srcOrd="6" destOrd="0" presId="urn:microsoft.com/office/officeart/2005/8/layout/radial1"/>
    <dgm:cxn modelId="{C06049E9-A8EE-42C3-951F-2DB78F722209}" type="presParOf" srcId="{EB8598FE-32E7-4DD8-B8F2-63B166192DCC}" destId="{3AEED8CA-E72D-4CF3-8625-544E414AE60C}" srcOrd="7" destOrd="0" presId="urn:microsoft.com/office/officeart/2005/8/layout/radial1"/>
    <dgm:cxn modelId="{868C1CFB-06AF-4FAB-9BCA-D42A6E22B0A1}" type="presParOf" srcId="{3AEED8CA-E72D-4CF3-8625-544E414AE60C}" destId="{CD6FF076-9579-4EB8-9B88-50539CED65B2}" srcOrd="0" destOrd="0" presId="urn:microsoft.com/office/officeart/2005/8/layout/radial1"/>
    <dgm:cxn modelId="{45132143-424D-4584-B02D-F516FC833EB8}" type="presParOf" srcId="{EB8598FE-32E7-4DD8-B8F2-63B166192DCC}" destId="{1124AE98-E6B2-4839-9933-6E2E7D2762A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A90C10-9BBA-4787-86CB-874348206AF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91E068-DB2E-4688-A45C-0280D3BFFFD5}">
      <dgm:prSet phldrT="[Текст]"/>
      <dgm:spPr/>
      <dgm:t>
        <a:bodyPr/>
        <a:lstStyle/>
        <a:p>
          <a:r>
            <a:rPr lang="ru-RU" dirty="0" smtClean="0"/>
            <a:t>СППК</a:t>
          </a:r>
        </a:p>
        <a:p>
          <a:r>
            <a:rPr lang="ru-RU" dirty="0" smtClean="0"/>
            <a:t>каждому </a:t>
          </a:r>
          <a:r>
            <a:rPr lang="ru-RU" smtClean="0"/>
            <a:t>по потребностям</a:t>
          </a:r>
          <a:endParaRPr lang="ru-RU" dirty="0" smtClean="0"/>
        </a:p>
      </dgm:t>
    </dgm:pt>
    <dgm:pt modelId="{389CFA09-B8CB-40F2-A09C-AB5BF3ACA864}" type="parTrans" cxnId="{BD1CC968-E4BC-422A-8D16-CCA3E95D587F}">
      <dgm:prSet/>
      <dgm:spPr/>
      <dgm:t>
        <a:bodyPr/>
        <a:lstStyle/>
        <a:p>
          <a:endParaRPr lang="ru-RU"/>
        </a:p>
      </dgm:t>
    </dgm:pt>
    <dgm:pt modelId="{10CB93EA-B507-4220-8ED5-A2FF432CC430}" type="sibTrans" cxnId="{BD1CC968-E4BC-422A-8D16-CCA3E95D587F}">
      <dgm:prSet/>
      <dgm:spPr/>
      <dgm:t>
        <a:bodyPr/>
        <a:lstStyle/>
        <a:p>
          <a:endParaRPr lang="ru-RU"/>
        </a:p>
      </dgm:t>
    </dgm:pt>
    <dgm:pt modelId="{58C83CC6-5F6A-43B2-B590-982AE3DA5D6F}">
      <dgm:prSet phldrT="[Текст]"/>
      <dgm:spPr/>
      <dgm:t>
        <a:bodyPr/>
        <a:lstStyle/>
        <a:p>
          <a:r>
            <a:rPr lang="ru-RU" dirty="0" smtClean="0"/>
            <a:t>К(Ф)Х молочного направления</a:t>
          </a:r>
          <a:endParaRPr lang="ru-RU" dirty="0"/>
        </a:p>
      </dgm:t>
    </dgm:pt>
    <dgm:pt modelId="{CDF76A6C-BCA4-4B2B-8367-C90FF8E7EB92}" type="parTrans" cxnId="{6D5C91D4-FF60-4CB6-AAAF-48B3546965D3}">
      <dgm:prSet/>
      <dgm:spPr/>
      <dgm:t>
        <a:bodyPr/>
        <a:lstStyle/>
        <a:p>
          <a:endParaRPr lang="ru-RU"/>
        </a:p>
      </dgm:t>
    </dgm:pt>
    <dgm:pt modelId="{2878E1B0-91FB-4DF3-BCA6-40380D567503}" type="sibTrans" cxnId="{6D5C91D4-FF60-4CB6-AAAF-48B3546965D3}">
      <dgm:prSet/>
      <dgm:spPr/>
      <dgm:t>
        <a:bodyPr/>
        <a:lstStyle/>
        <a:p>
          <a:endParaRPr lang="ru-RU"/>
        </a:p>
      </dgm:t>
    </dgm:pt>
    <dgm:pt modelId="{78E28EC6-A1CC-4094-ADB4-3CD754AA7297}">
      <dgm:prSet phldrT="[Текст]"/>
      <dgm:spPr/>
      <dgm:t>
        <a:bodyPr/>
        <a:lstStyle/>
        <a:p>
          <a:r>
            <a:rPr lang="ru-RU" dirty="0" smtClean="0"/>
            <a:t>ЛПХ</a:t>
          </a:r>
          <a:endParaRPr lang="ru-RU" dirty="0"/>
        </a:p>
      </dgm:t>
    </dgm:pt>
    <dgm:pt modelId="{30DF7A93-D527-4258-9E9C-EEA77533BB8D}" type="parTrans" cxnId="{64CD3927-CB45-4644-A9A9-D5D8B26D3137}">
      <dgm:prSet/>
      <dgm:spPr/>
      <dgm:t>
        <a:bodyPr/>
        <a:lstStyle/>
        <a:p>
          <a:endParaRPr lang="ru-RU"/>
        </a:p>
      </dgm:t>
    </dgm:pt>
    <dgm:pt modelId="{D0418E06-C478-452F-978F-1EE6105FC9CF}" type="sibTrans" cxnId="{64CD3927-CB45-4644-A9A9-D5D8B26D3137}">
      <dgm:prSet/>
      <dgm:spPr/>
      <dgm:t>
        <a:bodyPr/>
        <a:lstStyle/>
        <a:p>
          <a:endParaRPr lang="ru-RU"/>
        </a:p>
      </dgm:t>
    </dgm:pt>
    <dgm:pt modelId="{5EA48EBA-119E-42B4-86F7-4B101A7229FA}">
      <dgm:prSet phldrT="[Текст]"/>
      <dgm:spPr/>
      <dgm:t>
        <a:bodyPr/>
        <a:lstStyle/>
        <a:p>
          <a:r>
            <a:rPr lang="ru-RU" dirty="0" smtClean="0"/>
            <a:t>К(Ф)Х</a:t>
          </a:r>
        </a:p>
        <a:p>
          <a:r>
            <a:rPr lang="ru-RU" dirty="0" smtClean="0"/>
            <a:t>растениеводы</a:t>
          </a:r>
          <a:endParaRPr lang="ru-RU" dirty="0"/>
        </a:p>
      </dgm:t>
    </dgm:pt>
    <dgm:pt modelId="{2BEB8B4E-CE4B-4EFA-9EE7-6E28D78DF539}" type="parTrans" cxnId="{C9493BC1-2D44-4C6E-9446-385104AD3907}">
      <dgm:prSet/>
      <dgm:spPr/>
      <dgm:t>
        <a:bodyPr/>
        <a:lstStyle/>
        <a:p>
          <a:endParaRPr lang="ru-RU"/>
        </a:p>
      </dgm:t>
    </dgm:pt>
    <dgm:pt modelId="{39622017-2C86-484F-8D69-C02C5A61D953}" type="sibTrans" cxnId="{C9493BC1-2D44-4C6E-9446-385104AD3907}">
      <dgm:prSet/>
      <dgm:spPr/>
      <dgm:t>
        <a:bodyPr/>
        <a:lstStyle/>
        <a:p>
          <a:endParaRPr lang="ru-RU"/>
        </a:p>
      </dgm:t>
    </dgm:pt>
    <dgm:pt modelId="{BA15C3A2-EFF4-46F9-A92B-B7FE06BEADC6}">
      <dgm:prSet phldrT="[Текст]"/>
      <dgm:spPr/>
      <dgm:t>
        <a:bodyPr/>
        <a:lstStyle/>
        <a:p>
          <a:r>
            <a:rPr lang="ru-RU" dirty="0" smtClean="0"/>
            <a:t>К(Ф)Х мясного направления</a:t>
          </a:r>
          <a:endParaRPr lang="ru-RU" dirty="0"/>
        </a:p>
      </dgm:t>
    </dgm:pt>
    <dgm:pt modelId="{625646DB-B6BC-4FDA-90E3-EC09435B2573}" type="parTrans" cxnId="{B39A6F24-1362-4200-B726-261FB578C76B}">
      <dgm:prSet/>
      <dgm:spPr/>
      <dgm:t>
        <a:bodyPr/>
        <a:lstStyle/>
        <a:p>
          <a:endParaRPr lang="ru-RU"/>
        </a:p>
      </dgm:t>
    </dgm:pt>
    <dgm:pt modelId="{6EAE3758-3069-4FBF-92DC-28961361FDBD}" type="sibTrans" cxnId="{B39A6F24-1362-4200-B726-261FB578C76B}">
      <dgm:prSet/>
      <dgm:spPr/>
      <dgm:t>
        <a:bodyPr/>
        <a:lstStyle/>
        <a:p>
          <a:endParaRPr lang="ru-RU"/>
        </a:p>
      </dgm:t>
    </dgm:pt>
    <dgm:pt modelId="{EB8598FE-32E7-4DD8-B8F2-63B166192DCC}" type="pres">
      <dgm:prSet presAssocID="{24A90C10-9BBA-4787-86CB-874348206AF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0C2309-7977-40CC-9F49-8AC619ED5AB8}" type="pres">
      <dgm:prSet presAssocID="{8291E068-DB2E-4688-A45C-0280D3BFFFD5}" presName="centerShape" presStyleLbl="node0" presStyleIdx="0" presStyleCnt="1" custScaleX="240696" custScaleY="74484" custLinFactNeighborX="393" custLinFactNeighborY="-700"/>
      <dgm:spPr/>
      <dgm:t>
        <a:bodyPr/>
        <a:lstStyle/>
        <a:p>
          <a:endParaRPr lang="ru-RU"/>
        </a:p>
      </dgm:t>
    </dgm:pt>
    <dgm:pt modelId="{D9AE0107-F5B8-43CC-AEBF-8D8C190FD148}" type="pres">
      <dgm:prSet presAssocID="{CDF76A6C-BCA4-4B2B-8367-C90FF8E7EB92}" presName="Name9" presStyleLbl="parChTrans1D2" presStyleIdx="0" presStyleCnt="4"/>
      <dgm:spPr/>
      <dgm:t>
        <a:bodyPr/>
        <a:lstStyle/>
        <a:p>
          <a:endParaRPr lang="ru-RU"/>
        </a:p>
      </dgm:t>
    </dgm:pt>
    <dgm:pt modelId="{576BAB84-F647-421A-985C-37C7A1D26FF6}" type="pres">
      <dgm:prSet presAssocID="{CDF76A6C-BCA4-4B2B-8367-C90FF8E7EB9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0E15625A-F468-4E83-B10C-D440B13DCAE3}" type="pres">
      <dgm:prSet presAssocID="{58C83CC6-5F6A-43B2-B590-982AE3DA5D6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54312-2327-4FEF-96CF-3F44EE84EBC9}" type="pres">
      <dgm:prSet presAssocID="{30DF7A93-D527-4258-9E9C-EEA77533BB8D}" presName="Name9" presStyleLbl="parChTrans1D2" presStyleIdx="1" presStyleCnt="4"/>
      <dgm:spPr/>
      <dgm:t>
        <a:bodyPr/>
        <a:lstStyle/>
        <a:p>
          <a:endParaRPr lang="ru-RU"/>
        </a:p>
      </dgm:t>
    </dgm:pt>
    <dgm:pt modelId="{B93666C0-11BB-4EC7-A9B3-8EE3F7AD01DB}" type="pres">
      <dgm:prSet presAssocID="{30DF7A93-D527-4258-9E9C-EEA77533BB8D}" presName="connTx" presStyleLbl="parChTrans1D2" presStyleIdx="1" presStyleCnt="4"/>
      <dgm:spPr/>
      <dgm:t>
        <a:bodyPr/>
        <a:lstStyle/>
        <a:p>
          <a:endParaRPr lang="ru-RU"/>
        </a:p>
      </dgm:t>
    </dgm:pt>
    <dgm:pt modelId="{8506FF79-5A8F-426F-9C14-7350391EF8EE}" type="pres">
      <dgm:prSet presAssocID="{78E28EC6-A1CC-4094-ADB4-3CD754AA7297}" presName="node" presStyleLbl="node1" presStyleIdx="1" presStyleCnt="4" custRadScaleRad="222176" custRadScaleInc="-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91F8E1-D4F4-4BCD-9242-822CFA07802B}" type="pres">
      <dgm:prSet presAssocID="{2BEB8B4E-CE4B-4EFA-9EE7-6E28D78DF539}" presName="Name9" presStyleLbl="parChTrans1D2" presStyleIdx="2" presStyleCnt="4"/>
      <dgm:spPr/>
      <dgm:t>
        <a:bodyPr/>
        <a:lstStyle/>
        <a:p>
          <a:endParaRPr lang="ru-RU"/>
        </a:p>
      </dgm:t>
    </dgm:pt>
    <dgm:pt modelId="{9FB35EF0-82C9-4DC4-B2C4-4D6CF521C701}" type="pres">
      <dgm:prSet presAssocID="{2BEB8B4E-CE4B-4EFA-9EE7-6E28D78DF539}" presName="connTx" presStyleLbl="parChTrans1D2" presStyleIdx="2" presStyleCnt="4"/>
      <dgm:spPr/>
      <dgm:t>
        <a:bodyPr/>
        <a:lstStyle/>
        <a:p>
          <a:endParaRPr lang="ru-RU"/>
        </a:p>
      </dgm:t>
    </dgm:pt>
    <dgm:pt modelId="{3440F17A-A2D5-4248-A28A-D75E00FBCC9E}" type="pres">
      <dgm:prSet presAssocID="{5EA48EBA-119E-42B4-86F7-4B101A7229F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ED8CA-E72D-4CF3-8625-544E414AE60C}" type="pres">
      <dgm:prSet presAssocID="{625646DB-B6BC-4FDA-90E3-EC09435B2573}" presName="Name9" presStyleLbl="parChTrans1D2" presStyleIdx="3" presStyleCnt="4"/>
      <dgm:spPr/>
      <dgm:t>
        <a:bodyPr/>
        <a:lstStyle/>
        <a:p>
          <a:endParaRPr lang="ru-RU"/>
        </a:p>
      </dgm:t>
    </dgm:pt>
    <dgm:pt modelId="{CD6FF076-9579-4EB8-9B88-50539CED65B2}" type="pres">
      <dgm:prSet presAssocID="{625646DB-B6BC-4FDA-90E3-EC09435B2573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124AE98-E6B2-4839-9933-6E2E7D2762A1}" type="pres">
      <dgm:prSet presAssocID="{BA15C3A2-EFF4-46F9-A92B-B7FE06BEADC6}" presName="node" presStyleLbl="node1" presStyleIdx="3" presStyleCnt="4" custRadScaleRad="207918" custRadScaleInc="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7D8286-C719-42ED-BF39-48921F5E615B}" type="presOf" srcId="{58C83CC6-5F6A-43B2-B590-982AE3DA5D6F}" destId="{0E15625A-F468-4E83-B10C-D440B13DCAE3}" srcOrd="0" destOrd="0" presId="urn:microsoft.com/office/officeart/2005/8/layout/radial1"/>
    <dgm:cxn modelId="{D906E807-0F4E-41C1-8056-0E84826A8F14}" type="presOf" srcId="{CDF76A6C-BCA4-4B2B-8367-C90FF8E7EB92}" destId="{576BAB84-F647-421A-985C-37C7A1D26FF6}" srcOrd="1" destOrd="0" presId="urn:microsoft.com/office/officeart/2005/8/layout/radial1"/>
    <dgm:cxn modelId="{4C9D9371-D1D4-4A4D-A316-356A243E46A5}" type="presOf" srcId="{2BEB8B4E-CE4B-4EFA-9EE7-6E28D78DF539}" destId="{B291F8E1-D4F4-4BCD-9242-822CFA07802B}" srcOrd="0" destOrd="0" presId="urn:microsoft.com/office/officeart/2005/8/layout/radial1"/>
    <dgm:cxn modelId="{B4E2631C-1053-491A-AC5B-AFAD7707D522}" type="presOf" srcId="{24A90C10-9BBA-4787-86CB-874348206AFE}" destId="{EB8598FE-32E7-4DD8-B8F2-63B166192DCC}" srcOrd="0" destOrd="0" presId="urn:microsoft.com/office/officeart/2005/8/layout/radial1"/>
    <dgm:cxn modelId="{56A947D7-A8ED-4F77-8993-441F5574036A}" type="presOf" srcId="{2BEB8B4E-CE4B-4EFA-9EE7-6E28D78DF539}" destId="{9FB35EF0-82C9-4DC4-B2C4-4D6CF521C701}" srcOrd="1" destOrd="0" presId="urn:microsoft.com/office/officeart/2005/8/layout/radial1"/>
    <dgm:cxn modelId="{805DB6FF-BCD2-4B59-ABF8-57CFCDFF9224}" type="presOf" srcId="{30DF7A93-D527-4258-9E9C-EEA77533BB8D}" destId="{B93666C0-11BB-4EC7-A9B3-8EE3F7AD01DB}" srcOrd="1" destOrd="0" presId="urn:microsoft.com/office/officeart/2005/8/layout/radial1"/>
    <dgm:cxn modelId="{B39A6F24-1362-4200-B726-261FB578C76B}" srcId="{8291E068-DB2E-4688-A45C-0280D3BFFFD5}" destId="{BA15C3A2-EFF4-46F9-A92B-B7FE06BEADC6}" srcOrd="3" destOrd="0" parTransId="{625646DB-B6BC-4FDA-90E3-EC09435B2573}" sibTransId="{6EAE3758-3069-4FBF-92DC-28961361FDBD}"/>
    <dgm:cxn modelId="{6D5C91D4-FF60-4CB6-AAAF-48B3546965D3}" srcId="{8291E068-DB2E-4688-A45C-0280D3BFFFD5}" destId="{58C83CC6-5F6A-43B2-B590-982AE3DA5D6F}" srcOrd="0" destOrd="0" parTransId="{CDF76A6C-BCA4-4B2B-8367-C90FF8E7EB92}" sibTransId="{2878E1B0-91FB-4DF3-BCA6-40380D567503}"/>
    <dgm:cxn modelId="{12EAAE8A-1481-4CB6-92F2-27AB97E0DA3B}" type="presOf" srcId="{30DF7A93-D527-4258-9E9C-EEA77533BB8D}" destId="{D6F54312-2327-4FEF-96CF-3F44EE84EBC9}" srcOrd="0" destOrd="0" presId="urn:microsoft.com/office/officeart/2005/8/layout/radial1"/>
    <dgm:cxn modelId="{C9493BC1-2D44-4C6E-9446-385104AD3907}" srcId="{8291E068-DB2E-4688-A45C-0280D3BFFFD5}" destId="{5EA48EBA-119E-42B4-86F7-4B101A7229FA}" srcOrd="2" destOrd="0" parTransId="{2BEB8B4E-CE4B-4EFA-9EE7-6E28D78DF539}" sibTransId="{39622017-2C86-484F-8D69-C02C5A61D953}"/>
    <dgm:cxn modelId="{BD1CC968-E4BC-422A-8D16-CCA3E95D587F}" srcId="{24A90C10-9BBA-4787-86CB-874348206AFE}" destId="{8291E068-DB2E-4688-A45C-0280D3BFFFD5}" srcOrd="0" destOrd="0" parTransId="{389CFA09-B8CB-40F2-A09C-AB5BF3ACA864}" sibTransId="{10CB93EA-B507-4220-8ED5-A2FF432CC430}"/>
    <dgm:cxn modelId="{E5421B46-C9DB-40A1-8E84-B9CE8CFF6105}" type="presOf" srcId="{78E28EC6-A1CC-4094-ADB4-3CD754AA7297}" destId="{8506FF79-5A8F-426F-9C14-7350391EF8EE}" srcOrd="0" destOrd="0" presId="urn:microsoft.com/office/officeart/2005/8/layout/radial1"/>
    <dgm:cxn modelId="{4A12881F-F938-4652-B79C-BA1AFED1A5BF}" type="presOf" srcId="{5EA48EBA-119E-42B4-86F7-4B101A7229FA}" destId="{3440F17A-A2D5-4248-A28A-D75E00FBCC9E}" srcOrd="0" destOrd="0" presId="urn:microsoft.com/office/officeart/2005/8/layout/radial1"/>
    <dgm:cxn modelId="{679B68A8-53E0-48EB-9E97-145963D61692}" type="presOf" srcId="{8291E068-DB2E-4688-A45C-0280D3BFFFD5}" destId="{E60C2309-7977-40CC-9F49-8AC619ED5AB8}" srcOrd="0" destOrd="0" presId="urn:microsoft.com/office/officeart/2005/8/layout/radial1"/>
    <dgm:cxn modelId="{EB26C588-83A6-43D8-B69D-6C38F31FE747}" type="presOf" srcId="{625646DB-B6BC-4FDA-90E3-EC09435B2573}" destId="{3AEED8CA-E72D-4CF3-8625-544E414AE60C}" srcOrd="0" destOrd="0" presId="urn:microsoft.com/office/officeart/2005/8/layout/radial1"/>
    <dgm:cxn modelId="{A4CF6D38-0050-4175-B676-2677EE583713}" type="presOf" srcId="{625646DB-B6BC-4FDA-90E3-EC09435B2573}" destId="{CD6FF076-9579-4EB8-9B88-50539CED65B2}" srcOrd="1" destOrd="0" presId="urn:microsoft.com/office/officeart/2005/8/layout/radial1"/>
    <dgm:cxn modelId="{310A6B09-C505-46D8-B447-FFE175B141B5}" type="presOf" srcId="{CDF76A6C-BCA4-4B2B-8367-C90FF8E7EB92}" destId="{D9AE0107-F5B8-43CC-AEBF-8D8C190FD148}" srcOrd="0" destOrd="0" presId="urn:microsoft.com/office/officeart/2005/8/layout/radial1"/>
    <dgm:cxn modelId="{64CD3927-CB45-4644-A9A9-D5D8B26D3137}" srcId="{8291E068-DB2E-4688-A45C-0280D3BFFFD5}" destId="{78E28EC6-A1CC-4094-ADB4-3CD754AA7297}" srcOrd="1" destOrd="0" parTransId="{30DF7A93-D527-4258-9E9C-EEA77533BB8D}" sibTransId="{D0418E06-C478-452F-978F-1EE6105FC9CF}"/>
    <dgm:cxn modelId="{B5953A71-1ED8-4FDF-AD57-27A70450F2C6}" type="presOf" srcId="{BA15C3A2-EFF4-46F9-A92B-B7FE06BEADC6}" destId="{1124AE98-E6B2-4839-9933-6E2E7D2762A1}" srcOrd="0" destOrd="0" presId="urn:microsoft.com/office/officeart/2005/8/layout/radial1"/>
    <dgm:cxn modelId="{F66162B3-872D-43CD-BB8F-C69525166686}" type="presParOf" srcId="{EB8598FE-32E7-4DD8-B8F2-63B166192DCC}" destId="{E60C2309-7977-40CC-9F49-8AC619ED5AB8}" srcOrd="0" destOrd="0" presId="urn:microsoft.com/office/officeart/2005/8/layout/radial1"/>
    <dgm:cxn modelId="{FE0E88E6-6365-4F3B-81C4-536A6460072F}" type="presParOf" srcId="{EB8598FE-32E7-4DD8-B8F2-63B166192DCC}" destId="{D9AE0107-F5B8-43CC-AEBF-8D8C190FD148}" srcOrd="1" destOrd="0" presId="urn:microsoft.com/office/officeart/2005/8/layout/radial1"/>
    <dgm:cxn modelId="{67885732-01FD-4E29-BB36-B9AA05A7D9D2}" type="presParOf" srcId="{D9AE0107-F5B8-43CC-AEBF-8D8C190FD148}" destId="{576BAB84-F647-421A-985C-37C7A1D26FF6}" srcOrd="0" destOrd="0" presId="urn:microsoft.com/office/officeart/2005/8/layout/radial1"/>
    <dgm:cxn modelId="{EAF76831-3C4B-4029-9DF4-B0AF46C1044F}" type="presParOf" srcId="{EB8598FE-32E7-4DD8-B8F2-63B166192DCC}" destId="{0E15625A-F468-4E83-B10C-D440B13DCAE3}" srcOrd="2" destOrd="0" presId="urn:microsoft.com/office/officeart/2005/8/layout/radial1"/>
    <dgm:cxn modelId="{9E955AC7-EB60-453D-A312-1F8386C0F29A}" type="presParOf" srcId="{EB8598FE-32E7-4DD8-B8F2-63B166192DCC}" destId="{D6F54312-2327-4FEF-96CF-3F44EE84EBC9}" srcOrd="3" destOrd="0" presId="urn:microsoft.com/office/officeart/2005/8/layout/radial1"/>
    <dgm:cxn modelId="{2A69629A-84C1-4548-AE92-E1E64922FDFC}" type="presParOf" srcId="{D6F54312-2327-4FEF-96CF-3F44EE84EBC9}" destId="{B93666C0-11BB-4EC7-A9B3-8EE3F7AD01DB}" srcOrd="0" destOrd="0" presId="urn:microsoft.com/office/officeart/2005/8/layout/radial1"/>
    <dgm:cxn modelId="{BD294946-26F5-4135-806B-0162442CA88F}" type="presParOf" srcId="{EB8598FE-32E7-4DD8-B8F2-63B166192DCC}" destId="{8506FF79-5A8F-426F-9C14-7350391EF8EE}" srcOrd="4" destOrd="0" presId="urn:microsoft.com/office/officeart/2005/8/layout/radial1"/>
    <dgm:cxn modelId="{B2B91D56-1863-44CD-B36C-E8BF45A51012}" type="presParOf" srcId="{EB8598FE-32E7-4DD8-B8F2-63B166192DCC}" destId="{B291F8E1-D4F4-4BCD-9242-822CFA07802B}" srcOrd="5" destOrd="0" presId="urn:microsoft.com/office/officeart/2005/8/layout/radial1"/>
    <dgm:cxn modelId="{4F3EDF6E-858F-4211-B654-715990EF32B5}" type="presParOf" srcId="{B291F8E1-D4F4-4BCD-9242-822CFA07802B}" destId="{9FB35EF0-82C9-4DC4-B2C4-4D6CF521C701}" srcOrd="0" destOrd="0" presId="urn:microsoft.com/office/officeart/2005/8/layout/radial1"/>
    <dgm:cxn modelId="{3DD7A72F-43E0-4155-8A20-F312073AE1D3}" type="presParOf" srcId="{EB8598FE-32E7-4DD8-B8F2-63B166192DCC}" destId="{3440F17A-A2D5-4248-A28A-D75E00FBCC9E}" srcOrd="6" destOrd="0" presId="urn:microsoft.com/office/officeart/2005/8/layout/radial1"/>
    <dgm:cxn modelId="{67D69D95-FB37-4D7C-9751-0AACC7B13E18}" type="presParOf" srcId="{EB8598FE-32E7-4DD8-B8F2-63B166192DCC}" destId="{3AEED8CA-E72D-4CF3-8625-544E414AE60C}" srcOrd="7" destOrd="0" presId="urn:microsoft.com/office/officeart/2005/8/layout/radial1"/>
    <dgm:cxn modelId="{658FFF7C-7A99-423B-B7DB-9FE87A3AC1D1}" type="presParOf" srcId="{3AEED8CA-E72D-4CF3-8625-544E414AE60C}" destId="{CD6FF076-9579-4EB8-9B88-50539CED65B2}" srcOrd="0" destOrd="0" presId="urn:microsoft.com/office/officeart/2005/8/layout/radial1"/>
    <dgm:cxn modelId="{15F2C4B9-2945-4B21-96BA-9299DA4E517B}" type="presParOf" srcId="{EB8598FE-32E7-4DD8-B8F2-63B166192DCC}" destId="{1124AE98-E6B2-4839-9933-6E2E7D2762A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49719D-E64F-4A44-83E0-ECBEADE5C9A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F469A1-74D1-4F0C-9177-0CBD607A57A4}">
      <dgm:prSet phldrT="[Текст]"/>
      <dgm:spPr/>
      <dgm:t>
        <a:bodyPr/>
        <a:lstStyle/>
        <a:p>
          <a:r>
            <a:rPr lang="ru-RU" dirty="0" smtClean="0"/>
            <a:t>Структура</a:t>
          </a:r>
        </a:p>
        <a:p>
          <a:r>
            <a:rPr lang="ru-RU" dirty="0" smtClean="0"/>
            <a:t>СППК</a:t>
          </a:r>
        </a:p>
        <a:p>
          <a:r>
            <a:rPr lang="ru-RU" dirty="0" smtClean="0"/>
            <a:t>в перспективе </a:t>
          </a:r>
          <a:endParaRPr lang="ru-RU" dirty="0"/>
        </a:p>
      </dgm:t>
    </dgm:pt>
    <dgm:pt modelId="{5755455A-97C8-49F3-8CBC-7EB2F2AE08DE}" type="parTrans" cxnId="{24C01E27-B075-4FC9-8CBF-F17D7B5C331C}">
      <dgm:prSet/>
      <dgm:spPr/>
      <dgm:t>
        <a:bodyPr/>
        <a:lstStyle/>
        <a:p>
          <a:endParaRPr lang="ru-RU"/>
        </a:p>
      </dgm:t>
    </dgm:pt>
    <dgm:pt modelId="{62E4DA72-0ABD-485C-AFF5-E9E872C7826D}" type="sibTrans" cxnId="{24C01E27-B075-4FC9-8CBF-F17D7B5C331C}">
      <dgm:prSet/>
      <dgm:spPr/>
      <dgm:t>
        <a:bodyPr/>
        <a:lstStyle/>
        <a:p>
          <a:endParaRPr lang="ru-RU"/>
        </a:p>
      </dgm:t>
    </dgm:pt>
    <dgm:pt modelId="{9D413586-556C-4CDF-8FD3-B5CE1CA148B1}">
      <dgm:prSet phldrT="[Текст]" custT="1"/>
      <dgm:spPr/>
      <dgm:t>
        <a:bodyPr/>
        <a:lstStyle/>
        <a:p>
          <a:r>
            <a:rPr lang="ru-RU" sz="1700" dirty="0" smtClean="0"/>
            <a:t>ЛПХ</a:t>
          </a:r>
          <a:endParaRPr lang="ru-RU" sz="1700" dirty="0"/>
        </a:p>
      </dgm:t>
    </dgm:pt>
    <dgm:pt modelId="{D307FAF9-84E4-4007-8A55-52E060896C57}" type="parTrans" cxnId="{9E94C891-F4D4-47F3-8B95-4CF54AB93903}">
      <dgm:prSet/>
      <dgm:spPr/>
      <dgm:t>
        <a:bodyPr/>
        <a:lstStyle/>
        <a:p>
          <a:endParaRPr lang="ru-RU"/>
        </a:p>
      </dgm:t>
    </dgm:pt>
    <dgm:pt modelId="{3183F8EC-1085-45FB-82FF-9C798AA53C2B}" type="sibTrans" cxnId="{9E94C891-F4D4-47F3-8B95-4CF54AB93903}">
      <dgm:prSet/>
      <dgm:spPr/>
      <dgm:t>
        <a:bodyPr/>
        <a:lstStyle/>
        <a:p>
          <a:endParaRPr lang="ru-RU"/>
        </a:p>
      </dgm:t>
    </dgm:pt>
    <dgm:pt modelId="{5847A0D4-79DF-4D2C-96E0-0EB17E8F9D83}">
      <dgm:prSet phldrT="[Текст]" custT="1"/>
      <dgm:spPr/>
      <dgm:t>
        <a:bodyPr/>
        <a:lstStyle/>
        <a:p>
          <a:r>
            <a:rPr lang="ru-RU" sz="1700" dirty="0" smtClean="0"/>
            <a:t>К(Ф)Х</a:t>
          </a:r>
        </a:p>
        <a:p>
          <a:r>
            <a:rPr lang="ru-RU" sz="1700" dirty="0" smtClean="0"/>
            <a:t>Молочного направления</a:t>
          </a:r>
          <a:endParaRPr lang="ru-RU" sz="1700" dirty="0"/>
        </a:p>
      </dgm:t>
    </dgm:pt>
    <dgm:pt modelId="{1C6C31FE-C40D-4CF8-8493-EFBF927E5E7A}" type="parTrans" cxnId="{B10C7482-C890-432A-A9D1-0F553852DD67}">
      <dgm:prSet/>
      <dgm:spPr/>
      <dgm:t>
        <a:bodyPr/>
        <a:lstStyle/>
        <a:p>
          <a:endParaRPr lang="ru-RU"/>
        </a:p>
      </dgm:t>
    </dgm:pt>
    <dgm:pt modelId="{F9D89CDA-FE53-4CDE-981A-ECCA61355E21}" type="sibTrans" cxnId="{B10C7482-C890-432A-A9D1-0F553852DD67}">
      <dgm:prSet/>
      <dgm:spPr/>
      <dgm:t>
        <a:bodyPr/>
        <a:lstStyle/>
        <a:p>
          <a:endParaRPr lang="ru-RU"/>
        </a:p>
      </dgm:t>
    </dgm:pt>
    <dgm:pt modelId="{2759A59E-4F03-4B20-AC3E-8BB1FAE4FF1A}">
      <dgm:prSet phldrT="[Текст]" custT="1"/>
      <dgm:spPr/>
      <dgm:t>
        <a:bodyPr/>
        <a:lstStyle/>
        <a:p>
          <a:r>
            <a:rPr lang="ru-RU" sz="1700" dirty="0" smtClean="0"/>
            <a:t>Модульный </a:t>
          </a:r>
          <a:r>
            <a:rPr lang="ru-RU" sz="1700" dirty="0" err="1" smtClean="0"/>
            <a:t>молзавод</a:t>
          </a:r>
          <a:endParaRPr lang="ru-RU" sz="1700" dirty="0"/>
        </a:p>
      </dgm:t>
    </dgm:pt>
    <dgm:pt modelId="{3959B90A-AE80-41B7-8B7A-F65EB5565476}" type="parTrans" cxnId="{67C85635-2FF7-4E6C-9DA4-D2FF18115217}">
      <dgm:prSet/>
      <dgm:spPr/>
      <dgm:t>
        <a:bodyPr/>
        <a:lstStyle/>
        <a:p>
          <a:endParaRPr lang="ru-RU"/>
        </a:p>
      </dgm:t>
    </dgm:pt>
    <dgm:pt modelId="{9E63087E-929E-4801-8A2F-AB7B7D86AE63}" type="sibTrans" cxnId="{67C85635-2FF7-4E6C-9DA4-D2FF18115217}">
      <dgm:prSet/>
      <dgm:spPr/>
      <dgm:t>
        <a:bodyPr/>
        <a:lstStyle/>
        <a:p>
          <a:endParaRPr lang="ru-RU"/>
        </a:p>
      </dgm:t>
    </dgm:pt>
    <dgm:pt modelId="{B57AF8BE-6BE6-4AB2-9C68-2DA29CF015D8}">
      <dgm:prSet phldrT="[Текст]" custT="1"/>
      <dgm:spPr/>
      <dgm:t>
        <a:bodyPr/>
        <a:lstStyle/>
        <a:p>
          <a:r>
            <a:rPr lang="ru-RU" sz="1700" dirty="0" smtClean="0"/>
            <a:t>Модульный кормоцех</a:t>
          </a:r>
          <a:endParaRPr lang="ru-RU" sz="1700" dirty="0"/>
        </a:p>
      </dgm:t>
    </dgm:pt>
    <dgm:pt modelId="{D7B8EA83-650F-4225-9614-4774F88D222B}" type="parTrans" cxnId="{9BE4F62C-CB3B-426D-A207-9CBCE158B860}">
      <dgm:prSet/>
      <dgm:spPr/>
      <dgm:t>
        <a:bodyPr/>
        <a:lstStyle/>
        <a:p>
          <a:endParaRPr lang="ru-RU"/>
        </a:p>
      </dgm:t>
    </dgm:pt>
    <dgm:pt modelId="{1C955660-3586-491F-B9D3-8C8A73423FA1}" type="sibTrans" cxnId="{9BE4F62C-CB3B-426D-A207-9CBCE158B860}">
      <dgm:prSet/>
      <dgm:spPr/>
      <dgm:t>
        <a:bodyPr/>
        <a:lstStyle/>
        <a:p>
          <a:endParaRPr lang="ru-RU"/>
        </a:p>
      </dgm:t>
    </dgm:pt>
    <dgm:pt modelId="{CCB63505-DDB9-4119-964E-6A25D0DCA7C9}">
      <dgm:prSet custT="1"/>
      <dgm:spPr/>
      <dgm:t>
        <a:bodyPr/>
        <a:lstStyle/>
        <a:p>
          <a:r>
            <a:rPr lang="ru-RU" sz="1700" dirty="0" smtClean="0"/>
            <a:t>К(Ф)Х</a:t>
          </a:r>
          <a:endParaRPr lang="en-US" sz="1700" dirty="0" smtClean="0"/>
        </a:p>
        <a:p>
          <a:r>
            <a:rPr lang="ru-RU" sz="1700" dirty="0" smtClean="0"/>
            <a:t>растениеводы </a:t>
          </a:r>
          <a:endParaRPr lang="ru-RU" sz="1700" dirty="0"/>
        </a:p>
      </dgm:t>
    </dgm:pt>
    <dgm:pt modelId="{2B2F1583-07BB-462A-B96B-C7CCE976BFFE}" type="parTrans" cxnId="{FA65B4E6-434F-4371-8D98-E2AB9DC844ED}">
      <dgm:prSet/>
      <dgm:spPr/>
      <dgm:t>
        <a:bodyPr/>
        <a:lstStyle/>
        <a:p>
          <a:endParaRPr lang="ru-RU"/>
        </a:p>
      </dgm:t>
    </dgm:pt>
    <dgm:pt modelId="{7C01BB4E-B4DA-406F-9925-5C752258599E}" type="sibTrans" cxnId="{FA65B4E6-434F-4371-8D98-E2AB9DC844ED}">
      <dgm:prSet/>
      <dgm:spPr/>
      <dgm:t>
        <a:bodyPr/>
        <a:lstStyle/>
        <a:p>
          <a:endParaRPr lang="ru-RU"/>
        </a:p>
      </dgm:t>
    </dgm:pt>
    <dgm:pt modelId="{01922726-39BF-4090-9497-EAC4EE44221A}">
      <dgm:prSet custT="1"/>
      <dgm:spPr/>
      <dgm:t>
        <a:bodyPr/>
        <a:lstStyle/>
        <a:p>
          <a:r>
            <a:rPr lang="ru-RU" sz="1700" dirty="0" smtClean="0"/>
            <a:t>Модульная бойня</a:t>
          </a:r>
          <a:endParaRPr lang="ru-RU" sz="1700" dirty="0"/>
        </a:p>
      </dgm:t>
    </dgm:pt>
    <dgm:pt modelId="{EE09726B-E817-4465-AF0F-66B3DE4CFA27}" type="parTrans" cxnId="{91C8E245-281E-4135-9F11-2630F8CBEA35}">
      <dgm:prSet/>
      <dgm:spPr/>
      <dgm:t>
        <a:bodyPr/>
        <a:lstStyle/>
        <a:p>
          <a:endParaRPr lang="ru-RU"/>
        </a:p>
      </dgm:t>
    </dgm:pt>
    <dgm:pt modelId="{9D74DD93-26E5-47A7-907E-061BF32BA63A}" type="sibTrans" cxnId="{91C8E245-281E-4135-9F11-2630F8CBEA35}">
      <dgm:prSet/>
      <dgm:spPr/>
      <dgm:t>
        <a:bodyPr/>
        <a:lstStyle/>
        <a:p>
          <a:endParaRPr lang="ru-RU"/>
        </a:p>
      </dgm:t>
    </dgm:pt>
    <dgm:pt modelId="{D1962EF6-9340-41A4-8CB1-71834DE323E8}">
      <dgm:prSet custT="1"/>
      <dgm:spPr/>
      <dgm:t>
        <a:bodyPr/>
        <a:lstStyle/>
        <a:p>
          <a:r>
            <a:rPr lang="ru-RU" sz="1700" dirty="0" smtClean="0"/>
            <a:t>К(Ф)Х мясного направления</a:t>
          </a:r>
          <a:endParaRPr lang="ru-RU" sz="1700" dirty="0"/>
        </a:p>
      </dgm:t>
    </dgm:pt>
    <dgm:pt modelId="{500CDABF-BD69-4BC2-AD1B-655E06476F85}" type="parTrans" cxnId="{D1033C07-A7F1-4622-A7D1-7F2F04D982F4}">
      <dgm:prSet/>
      <dgm:spPr/>
      <dgm:t>
        <a:bodyPr/>
        <a:lstStyle/>
        <a:p>
          <a:endParaRPr lang="ru-RU"/>
        </a:p>
      </dgm:t>
    </dgm:pt>
    <dgm:pt modelId="{669DD735-F46C-4FA3-BD11-615D6076D3E7}" type="sibTrans" cxnId="{D1033C07-A7F1-4622-A7D1-7F2F04D982F4}">
      <dgm:prSet/>
      <dgm:spPr/>
      <dgm:t>
        <a:bodyPr/>
        <a:lstStyle/>
        <a:p>
          <a:endParaRPr lang="ru-RU"/>
        </a:p>
      </dgm:t>
    </dgm:pt>
    <dgm:pt modelId="{B9BD8C7A-127F-4B4E-A4E5-88521D51FF9C}">
      <dgm:prSet custT="1"/>
      <dgm:spPr/>
      <dgm:t>
        <a:bodyPr/>
        <a:lstStyle/>
        <a:p>
          <a:r>
            <a:rPr lang="ru-RU" sz="1700" dirty="0" err="1" smtClean="0"/>
            <a:t>Племрепродуктор</a:t>
          </a:r>
          <a:endParaRPr lang="ru-RU" sz="1700" dirty="0"/>
        </a:p>
      </dgm:t>
    </dgm:pt>
    <dgm:pt modelId="{4B43F746-B2E9-4F67-8BFB-CEE93D9FF083}" type="parTrans" cxnId="{1136EB28-DBA6-4C2C-8BB8-B362E38141E8}">
      <dgm:prSet/>
      <dgm:spPr/>
      <dgm:t>
        <a:bodyPr/>
        <a:lstStyle/>
        <a:p>
          <a:endParaRPr lang="ru-RU"/>
        </a:p>
      </dgm:t>
    </dgm:pt>
    <dgm:pt modelId="{6194B2D6-E595-4C98-8BE4-A8BC4B63DB30}" type="sibTrans" cxnId="{1136EB28-DBA6-4C2C-8BB8-B362E38141E8}">
      <dgm:prSet/>
      <dgm:spPr/>
      <dgm:t>
        <a:bodyPr/>
        <a:lstStyle/>
        <a:p>
          <a:endParaRPr lang="ru-RU"/>
        </a:p>
      </dgm:t>
    </dgm:pt>
    <dgm:pt modelId="{297DE9BE-57F8-40AA-8495-EDFA9ABB6696}">
      <dgm:prSet custT="1"/>
      <dgm:spPr/>
      <dgm:t>
        <a:bodyPr/>
        <a:lstStyle/>
        <a:p>
          <a:r>
            <a:rPr lang="ru-RU" sz="1700" dirty="0" smtClean="0"/>
            <a:t>Модуль по переработке навоза кольчатыми червями</a:t>
          </a:r>
          <a:endParaRPr lang="ru-RU" sz="1700" dirty="0"/>
        </a:p>
      </dgm:t>
    </dgm:pt>
    <dgm:pt modelId="{1B10742B-2676-4FB8-8159-CB8A4191A6C8}" type="parTrans" cxnId="{0C92DD75-2FFC-4E2E-A095-CC325B55631F}">
      <dgm:prSet/>
      <dgm:spPr/>
      <dgm:t>
        <a:bodyPr/>
        <a:lstStyle/>
        <a:p>
          <a:endParaRPr lang="ru-RU"/>
        </a:p>
      </dgm:t>
    </dgm:pt>
    <dgm:pt modelId="{2BA7381E-8135-4790-8E4D-0E5902FF2698}" type="sibTrans" cxnId="{0C92DD75-2FFC-4E2E-A095-CC325B55631F}">
      <dgm:prSet/>
      <dgm:spPr/>
      <dgm:t>
        <a:bodyPr/>
        <a:lstStyle/>
        <a:p>
          <a:endParaRPr lang="ru-RU"/>
        </a:p>
      </dgm:t>
    </dgm:pt>
    <dgm:pt modelId="{3FDEDB20-782D-41D6-ADCE-04C2FBAEDBCF}">
      <dgm:prSet custT="1"/>
      <dgm:spPr/>
      <dgm:t>
        <a:bodyPr/>
        <a:lstStyle/>
        <a:p>
          <a:r>
            <a:rPr lang="ru-RU" sz="1700" dirty="0" smtClean="0"/>
            <a:t>Модульная пекарня</a:t>
          </a:r>
          <a:endParaRPr lang="ru-RU" sz="1700" dirty="0"/>
        </a:p>
      </dgm:t>
    </dgm:pt>
    <dgm:pt modelId="{20C665AD-C2AF-4AC7-9CFA-3CE533743BDA}" type="parTrans" cxnId="{86D8B90D-BA6E-44DA-901A-B6CA4B181ADA}">
      <dgm:prSet/>
      <dgm:spPr/>
      <dgm:t>
        <a:bodyPr/>
        <a:lstStyle/>
        <a:p>
          <a:endParaRPr lang="ru-RU"/>
        </a:p>
      </dgm:t>
    </dgm:pt>
    <dgm:pt modelId="{F9E295DF-0138-45A6-B4CA-E91647B1FCE1}" type="sibTrans" cxnId="{86D8B90D-BA6E-44DA-901A-B6CA4B181ADA}">
      <dgm:prSet/>
      <dgm:spPr/>
      <dgm:t>
        <a:bodyPr/>
        <a:lstStyle/>
        <a:p>
          <a:endParaRPr lang="ru-RU"/>
        </a:p>
      </dgm:t>
    </dgm:pt>
    <dgm:pt modelId="{877C051E-3897-4FF7-87F9-44F2ED99E365}" type="pres">
      <dgm:prSet presAssocID="{8A49719D-E64F-4A44-83E0-ECBEADE5C9A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C2444C-A81A-4FA2-90EF-A7C8B28791DD}" type="pres">
      <dgm:prSet presAssocID="{42F469A1-74D1-4F0C-9177-0CBD607A57A4}" presName="centerShape" presStyleLbl="node0" presStyleIdx="0" presStyleCnt="1" custScaleX="266325" custScaleY="164861"/>
      <dgm:spPr/>
      <dgm:t>
        <a:bodyPr/>
        <a:lstStyle/>
        <a:p>
          <a:endParaRPr lang="ru-RU"/>
        </a:p>
      </dgm:t>
    </dgm:pt>
    <dgm:pt modelId="{A5ECB0DE-4F94-443C-A551-3D714722DF82}" type="pres">
      <dgm:prSet presAssocID="{D307FAF9-84E4-4007-8A55-52E060896C57}" presName="Name9" presStyleLbl="parChTrans1D2" presStyleIdx="0" presStyleCnt="10"/>
      <dgm:spPr/>
      <dgm:t>
        <a:bodyPr/>
        <a:lstStyle/>
        <a:p>
          <a:endParaRPr lang="ru-RU"/>
        </a:p>
      </dgm:t>
    </dgm:pt>
    <dgm:pt modelId="{D29FBCAA-E04F-4FBE-BB01-B8F2C3E36114}" type="pres">
      <dgm:prSet presAssocID="{D307FAF9-84E4-4007-8A55-52E060896C57}" presName="connTx" presStyleLbl="parChTrans1D2" presStyleIdx="0" presStyleCnt="10"/>
      <dgm:spPr/>
      <dgm:t>
        <a:bodyPr/>
        <a:lstStyle/>
        <a:p>
          <a:endParaRPr lang="ru-RU"/>
        </a:p>
      </dgm:t>
    </dgm:pt>
    <dgm:pt modelId="{4ECF275A-5CD6-4642-8A77-607DD1BEC998}" type="pres">
      <dgm:prSet presAssocID="{9D413586-556C-4CDF-8FD3-B5CE1CA148B1}" presName="node" presStyleLbl="node1" presStyleIdx="0" presStyleCnt="10" custScaleX="180937" custScaleY="103058" custRadScaleRad="96480" custRadScaleInc="-27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A3EE5-0D29-43AA-B1A9-3B6601BE42AE}" type="pres">
      <dgm:prSet presAssocID="{1C6C31FE-C40D-4CF8-8493-EFBF927E5E7A}" presName="Name9" presStyleLbl="parChTrans1D2" presStyleIdx="1" presStyleCnt="10"/>
      <dgm:spPr/>
      <dgm:t>
        <a:bodyPr/>
        <a:lstStyle/>
        <a:p>
          <a:endParaRPr lang="ru-RU"/>
        </a:p>
      </dgm:t>
    </dgm:pt>
    <dgm:pt modelId="{456D5D41-2172-47FD-B3C2-8D9D3E789C9C}" type="pres">
      <dgm:prSet presAssocID="{1C6C31FE-C40D-4CF8-8493-EFBF927E5E7A}" presName="connTx" presStyleLbl="parChTrans1D2" presStyleIdx="1" presStyleCnt="10"/>
      <dgm:spPr/>
      <dgm:t>
        <a:bodyPr/>
        <a:lstStyle/>
        <a:p>
          <a:endParaRPr lang="ru-RU"/>
        </a:p>
      </dgm:t>
    </dgm:pt>
    <dgm:pt modelId="{1530CB9D-FB78-46CF-825F-C6A2E66ED585}" type="pres">
      <dgm:prSet presAssocID="{5847A0D4-79DF-4D2C-96E0-0EB17E8F9D83}" presName="node" presStyleLbl="node1" presStyleIdx="1" presStyleCnt="10" custScaleX="194204" custScaleY="104385" custRadScaleRad="135802" custRadScaleInc="34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70EED-94A2-4D03-BB81-71F63C69BF83}" type="pres">
      <dgm:prSet presAssocID="{3959B90A-AE80-41B7-8B7A-F65EB5565476}" presName="Name9" presStyleLbl="parChTrans1D2" presStyleIdx="2" presStyleCnt="10"/>
      <dgm:spPr/>
      <dgm:t>
        <a:bodyPr/>
        <a:lstStyle/>
        <a:p>
          <a:endParaRPr lang="ru-RU"/>
        </a:p>
      </dgm:t>
    </dgm:pt>
    <dgm:pt modelId="{C278062E-959F-4F94-926B-1E0D8829A21B}" type="pres">
      <dgm:prSet presAssocID="{3959B90A-AE80-41B7-8B7A-F65EB5565476}" presName="connTx" presStyleLbl="parChTrans1D2" presStyleIdx="2" presStyleCnt="10"/>
      <dgm:spPr/>
      <dgm:t>
        <a:bodyPr/>
        <a:lstStyle/>
        <a:p>
          <a:endParaRPr lang="ru-RU"/>
        </a:p>
      </dgm:t>
    </dgm:pt>
    <dgm:pt modelId="{D45FDD62-FCAD-4B85-910E-B86D0E3A9F67}" type="pres">
      <dgm:prSet presAssocID="{2759A59E-4F03-4B20-AC3E-8BB1FAE4FF1A}" presName="node" presStyleLbl="node1" presStyleIdx="2" presStyleCnt="10" custScaleX="177903" custScaleY="106501" custRadScaleRad="180453" custRadScaleInc="-24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1FC4B-ABA5-4D88-B429-B5001F93A1BF}" type="pres">
      <dgm:prSet presAssocID="{D7B8EA83-650F-4225-9614-4774F88D222B}" presName="Name9" presStyleLbl="parChTrans1D2" presStyleIdx="3" presStyleCnt="10"/>
      <dgm:spPr/>
      <dgm:t>
        <a:bodyPr/>
        <a:lstStyle/>
        <a:p>
          <a:endParaRPr lang="ru-RU"/>
        </a:p>
      </dgm:t>
    </dgm:pt>
    <dgm:pt modelId="{D342CA82-DAC3-4B96-9DFC-5898BEDB7975}" type="pres">
      <dgm:prSet presAssocID="{D7B8EA83-650F-4225-9614-4774F88D222B}" presName="connTx" presStyleLbl="parChTrans1D2" presStyleIdx="3" presStyleCnt="10"/>
      <dgm:spPr/>
      <dgm:t>
        <a:bodyPr/>
        <a:lstStyle/>
        <a:p>
          <a:endParaRPr lang="ru-RU"/>
        </a:p>
      </dgm:t>
    </dgm:pt>
    <dgm:pt modelId="{15AC8D2E-CEDA-4B8A-86C5-127BAF1EE62C}" type="pres">
      <dgm:prSet presAssocID="{B57AF8BE-6BE6-4AB2-9C68-2DA29CF015D8}" presName="node" presStyleLbl="node1" presStyleIdx="3" presStyleCnt="10" custScaleX="192996" custScaleY="120967" custRadScaleRad="171965" custRadScaleInc="-117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A2BC4-1F95-49DF-AC84-45AE70333CF5}" type="pres">
      <dgm:prSet presAssocID="{1B10742B-2676-4FB8-8159-CB8A4191A6C8}" presName="Name9" presStyleLbl="parChTrans1D2" presStyleIdx="4" presStyleCnt="10"/>
      <dgm:spPr/>
      <dgm:t>
        <a:bodyPr/>
        <a:lstStyle/>
        <a:p>
          <a:endParaRPr lang="ru-RU"/>
        </a:p>
      </dgm:t>
    </dgm:pt>
    <dgm:pt modelId="{629FC6CD-50AC-4BCF-BC80-51167DF54857}" type="pres">
      <dgm:prSet presAssocID="{1B10742B-2676-4FB8-8159-CB8A4191A6C8}" presName="connTx" presStyleLbl="parChTrans1D2" presStyleIdx="4" presStyleCnt="10"/>
      <dgm:spPr/>
      <dgm:t>
        <a:bodyPr/>
        <a:lstStyle/>
        <a:p>
          <a:endParaRPr lang="ru-RU"/>
        </a:p>
      </dgm:t>
    </dgm:pt>
    <dgm:pt modelId="{A7DEDCFD-DCB9-44AF-89D5-B3D26AD1A91B}" type="pres">
      <dgm:prSet presAssocID="{297DE9BE-57F8-40AA-8495-EDFA9ABB6696}" presName="node" presStyleLbl="node1" presStyleIdx="4" presStyleCnt="10" custScaleX="200285" custScaleY="114316" custRadScaleRad="180436" custRadScaleInc="-206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36FC1C-CA3B-4280-9712-7D8CCEB8CC2C}" type="pres">
      <dgm:prSet presAssocID="{2B2F1583-07BB-462A-B96B-C7CCE976BFFE}" presName="Name9" presStyleLbl="parChTrans1D2" presStyleIdx="5" presStyleCnt="10"/>
      <dgm:spPr/>
      <dgm:t>
        <a:bodyPr/>
        <a:lstStyle/>
        <a:p>
          <a:endParaRPr lang="ru-RU"/>
        </a:p>
      </dgm:t>
    </dgm:pt>
    <dgm:pt modelId="{DC75BD54-E571-449A-9A74-BF05FF0F2FD0}" type="pres">
      <dgm:prSet presAssocID="{2B2F1583-07BB-462A-B96B-C7CCE976BFFE}" presName="connTx" presStyleLbl="parChTrans1D2" presStyleIdx="5" presStyleCnt="10"/>
      <dgm:spPr/>
      <dgm:t>
        <a:bodyPr/>
        <a:lstStyle/>
        <a:p>
          <a:endParaRPr lang="ru-RU"/>
        </a:p>
      </dgm:t>
    </dgm:pt>
    <dgm:pt modelId="{8D789A5A-AFB2-4B6D-9F33-FDCFD8411ED6}" type="pres">
      <dgm:prSet presAssocID="{CCB63505-DDB9-4119-964E-6A25D0DCA7C9}" presName="node" presStyleLbl="node1" presStyleIdx="5" presStyleCnt="10" custScaleX="166704" custRadScaleRad="113220" custRadScaleInc="-258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9E34A-341F-4B2B-979D-C6D3A428D6CF}" type="pres">
      <dgm:prSet presAssocID="{20C665AD-C2AF-4AC7-9CFA-3CE533743BDA}" presName="Name9" presStyleLbl="parChTrans1D2" presStyleIdx="6" presStyleCnt="10"/>
      <dgm:spPr/>
      <dgm:t>
        <a:bodyPr/>
        <a:lstStyle/>
        <a:p>
          <a:endParaRPr lang="ru-RU"/>
        </a:p>
      </dgm:t>
    </dgm:pt>
    <dgm:pt modelId="{8DF29907-9258-4CA0-936D-7767DEFACA86}" type="pres">
      <dgm:prSet presAssocID="{20C665AD-C2AF-4AC7-9CFA-3CE533743BDA}" presName="connTx" presStyleLbl="parChTrans1D2" presStyleIdx="6" presStyleCnt="10"/>
      <dgm:spPr/>
      <dgm:t>
        <a:bodyPr/>
        <a:lstStyle/>
        <a:p>
          <a:endParaRPr lang="ru-RU"/>
        </a:p>
      </dgm:t>
    </dgm:pt>
    <dgm:pt modelId="{52BFDE93-C37D-48C7-8BF9-3F683CE55493}" type="pres">
      <dgm:prSet presAssocID="{3FDEDB20-782D-41D6-ADCE-04C2FBAEDBCF}" presName="node" presStyleLbl="node1" presStyleIdx="6" presStyleCnt="10" custScaleX="168768" custScaleY="108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484DCD-8DD0-42CD-ACAF-DED68E3330F7}" type="pres">
      <dgm:prSet presAssocID="{EE09726B-E817-4465-AF0F-66B3DE4CFA27}" presName="Name9" presStyleLbl="parChTrans1D2" presStyleIdx="7" presStyleCnt="10"/>
      <dgm:spPr/>
      <dgm:t>
        <a:bodyPr/>
        <a:lstStyle/>
        <a:p>
          <a:endParaRPr lang="ru-RU"/>
        </a:p>
      </dgm:t>
    </dgm:pt>
    <dgm:pt modelId="{9465A08C-088D-49B3-A351-3C24FE8EF41A}" type="pres">
      <dgm:prSet presAssocID="{EE09726B-E817-4465-AF0F-66B3DE4CFA27}" presName="connTx" presStyleLbl="parChTrans1D2" presStyleIdx="7" presStyleCnt="10"/>
      <dgm:spPr/>
      <dgm:t>
        <a:bodyPr/>
        <a:lstStyle/>
        <a:p>
          <a:endParaRPr lang="ru-RU"/>
        </a:p>
      </dgm:t>
    </dgm:pt>
    <dgm:pt modelId="{BE1BE025-590A-4749-8D9D-FFC60807F013}" type="pres">
      <dgm:prSet presAssocID="{01922726-39BF-4090-9497-EAC4EE44221A}" presName="node" presStyleLbl="node1" presStyleIdx="7" presStyleCnt="10" custScaleX="185416" custScaleY="124927" custRadScaleRad="161366" custRadScaleInc="-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1D180-D5E9-4E8E-90E7-03FC1A749ED9}" type="pres">
      <dgm:prSet presAssocID="{500CDABF-BD69-4BC2-AD1B-655E06476F85}" presName="Name9" presStyleLbl="parChTrans1D2" presStyleIdx="8" presStyleCnt="10"/>
      <dgm:spPr/>
      <dgm:t>
        <a:bodyPr/>
        <a:lstStyle/>
        <a:p>
          <a:endParaRPr lang="ru-RU"/>
        </a:p>
      </dgm:t>
    </dgm:pt>
    <dgm:pt modelId="{5126621F-10F7-406D-9FD0-4483B69596B2}" type="pres">
      <dgm:prSet presAssocID="{500CDABF-BD69-4BC2-AD1B-655E06476F85}" presName="connTx" presStyleLbl="parChTrans1D2" presStyleIdx="8" presStyleCnt="10"/>
      <dgm:spPr/>
      <dgm:t>
        <a:bodyPr/>
        <a:lstStyle/>
        <a:p>
          <a:endParaRPr lang="ru-RU"/>
        </a:p>
      </dgm:t>
    </dgm:pt>
    <dgm:pt modelId="{F7F2A8CD-DF46-42C9-BEAE-9F17A1296B9F}" type="pres">
      <dgm:prSet presAssocID="{D1962EF6-9340-41A4-8CB1-71834DE323E8}" presName="node" presStyleLbl="node1" presStyleIdx="8" presStyleCnt="10" custScaleX="190916" custScaleY="107859" custRadScaleRad="135083" custRadScaleInc="-29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CF3E3-7879-46AC-B07A-850DD3F95DAE}" type="pres">
      <dgm:prSet presAssocID="{4B43F746-B2E9-4F67-8BFB-CEE93D9FF083}" presName="Name9" presStyleLbl="parChTrans1D2" presStyleIdx="9" presStyleCnt="10"/>
      <dgm:spPr/>
      <dgm:t>
        <a:bodyPr/>
        <a:lstStyle/>
        <a:p>
          <a:endParaRPr lang="ru-RU"/>
        </a:p>
      </dgm:t>
    </dgm:pt>
    <dgm:pt modelId="{A2FE0AC9-1599-4260-9637-AAFEF98B5D44}" type="pres">
      <dgm:prSet presAssocID="{4B43F746-B2E9-4F67-8BFB-CEE93D9FF083}" presName="connTx" presStyleLbl="parChTrans1D2" presStyleIdx="9" presStyleCnt="10"/>
      <dgm:spPr/>
      <dgm:t>
        <a:bodyPr/>
        <a:lstStyle/>
        <a:p>
          <a:endParaRPr lang="ru-RU"/>
        </a:p>
      </dgm:t>
    </dgm:pt>
    <dgm:pt modelId="{0EB2BA3F-117F-4430-9F19-34FFA128DAEE}" type="pres">
      <dgm:prSet presAssocID="{B9BD8C7A-127F-4B4E-A4E5-88521D51FF9C}" presName="node" presStyleLbl="node1" presStyleIdx="9" presStyleCnt="10" custScaleX="193007" custScaleY="104820" custRadScaleRad="151381" custRadScaleInc="-914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7F032A-2E21-444F-9277-E67D17395F30}" type="presOf" srcId="{5847A0D4-79DF-4D2C-96E0-0EB17E8F9D83}" destId="{1530CB9D-FB78-46CF-825F-C6A2E66ED585}" srcOrd="0" destOrd="0" presId="urn:microsoft.com/office/officeart/2005/8/layout/radial1"/>
    <dgm:cxn modelId="{B10C7482-C890-432A-A9D1-0F553852DD67}" srcId="{42F469A1-74D1-4F0C-9177-0CBD607A57A4}" destId="{5847A0D4-79DF-4D2C-96E0-0EB17E8F9D83}" srcOrd="1" destOrd="0" parTransId="{1C6C31FE-C40D-4CF8-8493-EFBF927E5E7A}" sibTransId="{F9D89CDA-FE53-4CDE-981A-ECCA61355E21}"/>
    <dgm:cxn modelId="{67C85635-2FF7-4E6C-9DA4-D2FF18115217}" srcId="{42F469A1-74D1-4F0C-9177-0CBD607A57A4}" destId="{2759A59E-4F03-4B20-AC3E-8BB1FAE4FF1A}" srcOrd="2" destOrd="0" parTransId="{3959B90A-AE80-41B7-8B7A-F65EB5565476}" sibTransId="{9E63087E-929E-4801-8A2F-AB7B7D86AE63}"/>
    <dgm:cxn modelId="{7C718985-EDC8-4D24-A556-1B8220D1924F}" type="presOf" srcId="{297DE9BE-57F8-40AA-8495-EDFA9ABB6696}" destId="{A7DEDCFD-DCB9-44AF-89D5-B3D26AD1A91B}" srcOrd="0" destOrd="0" presId="urn:microsoft.com/office/officeart/2005/8/layout/radial1"/>
    <dgm:cxn modelId="{4C24FFD3-C7E4-4DA2-AEE7-B012FD1FB014}" type="presOf" srcId="{2759A59E-4F03-4B20-AC3E-8BB1FAE4FF1A}" destId="{D45FDD62-FCAD-4B85-910E-B86D0E3A9F67}" srcOrd="0" destOrd="0" presId="urn:microsoft.com/office/officeart/2005/8/layout/radial1"/>
    <dgm:cxn modelId="{A308BA83-5A0C-4636-A21E-B6025CE7745B}" type="presOf" srcId="{3FDEDB20-782D-41D6-ADCE-04C2FBAEDBCF}" destId="{52BFDE93-C37D-48C7-8BF9-3F683CE55493}" srcOrd="0" destOrd="0" presId="urn:microsoft.com/office/officeart/2005/8/layout/radial1"/>
    <dgm:cxn modelId="{DC8D9F76-055F-47FC-A814-D4F472DEF2B3}" type="presOf" srcId="{8A49719D-E64F-4A44-83E0-ECBEADE5C9AD}" destId="{877C051E-3897-4FF7-87F9-44F2ED99E365}" srcOrd="0" destOrd="0" presId="urn:microsoft.com/office/officeart/2005/8/layout/radial1"/>
    <dgm:cxn modelId="{B68608F2-26E9-4D05-B095-55549605EE36}" type="presOf" srcId="{42F469A1-74D1-4F0C-9177-0CBD607A57A4}" destId="{A7C2444C-A81A-4FA2-90EF-A7C8B28791DD}" srcOrd="0" destOrd="0" presId="urn:microsoft.com/office/officeart/2005/8/layout/radial1"/>
    <dgm:cxn modelId="{F17E658B-BB2C-4B2C-9EDC-D8DCA96F4E9A}" type="presOf" srcId="{01922726-39BF-4090-9497-EAC4EE44221A}" destId="{BE1BE025-590A-4749-8D9D-FFC60807F013}" srcOrd="0" destOrd="0" presId="urn:microsoft.com/office/officeart/2005/8/layout/radial1"/>
    <dgm:cxn modelId="{B7AFF4FB-28A3-42D6-83F6-0325F49CEF19}" type="presOf" srcId="{EE09726B-E817-4465-AF0F-66B3DE4CFA27}" destId="{9465A08C-088D-49B3-A351-3C24FE8EF41A}" srcOrd="1" destOrd="0" presId="urn:microsoft.com/office/officeart/2005/8/layout/radial1"/>
    <dgm:cxn modelId="{9BE4F62C-CB3B-426D-A207-9CBCE158B860}" srcId="{42F469A1-74D1-4F0C-9177-0CBD607A57A4}" destId="{B57AF8BE-6BE6-4AB2-9C68-2DA29CF015D8}" srcOrd="3" destOrd="0" parTransId="{D7B8EA83-650F-4225-9614-4774F88D222B}" sibTransId="{1C955660-3586-491F-B9D3-8C8A73423FA1}"/>
    <dgm:cxn modelId="{D9BB3D21-18F1-4229-AFD6-22FF855CBB09}" type="presOf" srcId="{20C665AD-C2AF-4AC7-9CFA-3CE533743BDA}" destId="{8DF29907-9258-4CA0-936D-7767DEFACA86}" srcOrd="1" destOrd="0" presId="urn:microsoft.com/office/officeart/2005/8/layout/radial1"/>
    <dgm:cxn modelId="{D1033C07-A7F1-4622-A7D1-7F2F04D982F4}" srcId="{42F469A1-74D1-4F0C-9177-0CBD607A57A4}" destId="{D1962EF6-9340-41A4-8CB1-71834DE323E8}" srcOrd="8" destOrd="0" parTransId="{500CDABF-BD69-4BC2-AD1B-655E06476F85}" sibTransId="{669DD735-F46C-4FA3-BD11-615D6076D3E7}"/>
    <dgm:cxn modelId="{25DCCC6E-B26E-4082-9746-2385F176EA11}" type="presOf" srcId="{1C6C31FE-C40D-4CF8-8493-EFBF927E5E7A}" destId="{52AA3EE5-0D29-43AA-B1A9-3B6601BE42AE}" srcOrd="0" destOrd="0" presId="urn:microsoft.com/office/officeart/2005/8/layout/radial1"/>
    <dgm:cxn modelId="{FC7EFCC6-A701-4A65-932F-CD3C78CD505D}" type="presOf" srcId="{3959B90A-AE80-41B7-8B7A-F65EB5565476}" destId="{E6C70EED-94A2-4D03-BB81-71F63C69BF83}" srcOrd="0" destOrd="0" presId="urn:microsoft.com/office/officeart/2005/8/layout/radial1"/>
    <dgm:cxn modelId="{9E94C891-F4D4-47F3-8B95-4CF54AB93903}" srcId="{42F469A1-74D1-4F0C-9177-0CBD607A57A4}" destId="{9D413586-556C-4CDF-8FD3-B5CE1CA148B1}" srcOrd="0" destOrd="0" parTransId="{D307FAF9-84E4-4007-8A55-52E060896C57}" sibTransId="{3183F8EC-1085-45FB-82FF-9C798AA53C2B}"/>
    <dgm:cxn modelId="{AC96F6AC-A7EE-49C1-8B85-EEF534A25BED}" type="presOf" srcId="{1B10742B-2676-4FB8-8159-CB8A4191A6C8}" destId="{629FC6CD-50AC-4BCF-BC80-51167DF54857}" srcOrd="1" destOrd="0" presId="urn:microsoft.com/office/officeart/2005/8/layout/radial1"/>
    <dgm:cxn modelId="{D07FF0A6-7FBB-49D7-9E7F-10B863D4F450}" type="presOf" srcId="{B57AF8BE-6BE6-4AB2-9C68-2DA29CF015D8}" destId="{15AC8D2E-CEDA-4B8A-86C5-127BAF1EE62C}" srcOrd="0" destOrd="0" presId="urn:microsoft.com/office/officeart/2005/8/layout/radial1"/>
    <dgm:cxn modelId="{31556390-7769-42CF-9DAD-14A18DD93DD7}" type="presOf" srcId="{D307FAF9-84E4-4007-8A55-52E060896C57}" destId="{D29FBCAA-E04F-4FBE-BB01-B8F2C3E36114}" srcOrd="1" destOrd="0" presId="urn:microsoft.com/office/officeart/2005/8/layout/radial1"/>
    <dgm:cxn modelId="{382373D8-AA97-4399-93EF-55CFB3A65444}" type="presOf" srcId="{D7B8EA83-650F-4225-9614-4774F88D222B}" destId="{D342CA82-DAC3-4B96-9DFC-5898BEDB7975}" srcOrd="1" destOrd="0" presId="urn:microsoft.com/office/officeart/2005/8/layout/radial1"/>
    <dgm:cxn modelId="{AB9FE28E-A0AB-4269-8F82-5E23FC80A64E}" type="presOf" srcId="{4B43F746-B2E9-4F67-8BFB-CEE93D9FF083}" destId="{A2FE0AC9-1599-4260-9637-AAFEF98B5D44}" srcOrd="1" destOrd="0" presId="urn:microsoft.com/office/officeart/2005/8/layout/radial1"/>
    <dgm:cxn modelId="{B51F3F86-8035-4235-88C5-35355F7496D7}" type="presOf" srcId="{20C665AD-C2AF-4AC7-9CFA-3CE533743BDA}" destId="{2469E34A-341F-4B2B-979D-C6D3A428D6CF}" srcOrd="0" destOrd="0" presId="urn:microsoft.com/office/officeart/2005/8/layout/radial1"/>
    <dgm:cxn modelId="{FA65B4E6-434F-4371-8D98-E2AB9DC844ED}" srcId="{42F469A1-74D1-4F0C-9177-0CBD607A57A4}" destId="{CCB63505-DDB9-4119-964E-6A25D0DCA7C9}" srcOrd="5" destOrd="0" parTransId="{2B2F1583-07BB-462A-B96B-C7CCE976BFFE}" sibTransId="{7C01BB4E-B4DA-406F-9925-5C752258599E}"/>
    <dgm:cxn modelId="{91C8E245-281E-4135-9F11-2630F8CBEA35}" srcId="{42F469A1-74D1-4F0C-9177-0CBD607A57A4}" destId="{01922726-39BF-4090-9497-EAC4EE44221A}" srcOrd="7" destOrd="0" parTransId="{EE09726B-E817-4465-AF0F-66B3DE4CFA27}" sibTransId="{9D74DD93-26E5-47A7-907E-061BF32BA63A}"/>
    <dgm:cxn modelId="{95433ADA-7BDB-4223-9A3D-EA8FC44A1D69}" type="presOf" srcId="{B9BD8C7A-127F-4B4E-A4E5-88521D51FF9C}" destId="{0EB2BA3F-117F-4430-9F19-34FFA128DAEE}" srcOrd="0" destOrd="0" presId="urn:microsoft.com/office/officeart/2005/8/layout/radial1"/>
    <dgm:cxn modelId="{50A22575-E789-4CEA-94A7-0F95560CF28C}" type="presOf" srcId="{500CDABF-BD69-4BC2-AD1B-655E06476F85}" destId="{5126621F-10F7-406D-9FD0-4483B69596B2}" srcOrd="1" destOrd="0" presId="urn:microsoft.com/office/officeart/2005/8/layout/radial1"/>
    <dgm:cxn modelId="{0CCC6648-3974-4428-BA3E-19085A7CF9FD}" type="presOf" srcId="{2B2F1583-07BB-462A-B96B-C7CCE976BFFE}" destId="{3636FC1C-CA3B-4280-9712-7D8CCEB8CC2C}" srcOrd="0" destOrd="0" presId="urn:microsoft.com/office/officeart/2005/8/layout/radial1"/>
    <dgm:cxn modelId="{D953B46F-342C-47D4-B1CF-A17E4E9AE61E}" type="presOf" srcId="{9D413586-556C-4CDF-8FD3-B5CE1CA148B1}" destId="{4ECF275A-5CD6-4642-8A77-607DD1BEC998}" srcOrd="0" destOrd="0" presId="urn:microsoft.com/office/officeart/2005/8/layout/radial1"/>
    <dgm:cxn modelId="{888D1258-3C7C-4B88-9FE6-E1E646B8B6B1}" type="presOf" srcId="{500CDABF-BD69-4BC2-AD1B-655E06476F85}" destId="{CFC1D180-D5E9-4E8E-90E7-03FC1A749ED9}" srcOrd="0" destOrd="0" presId="urn:microsoft.com/office/officeart/2005/8/layout/radial1"/>
    <dgm:cxn modelId="{0C92DD75-2FFC-4E2E-A095-CC325B55631F}" srcId="{42F469A1-74D1-4F0C-9177-0CBD607A57A4}" destId="{297DE9BE-57F8-40AA-8495-EDFA9ABB6696}" srcOrd="4" destOrd="0" parTransId="{1B10742B-2676-4FB8-8159-CB8A4191A6C8}" sibTransId="{2BA7381E-8135-4790-8E4D-0E5902FF2698}"/>
    <dgm:cxn modelId="{D4CD577C-088F-483C-805A-5A3D82958102}" type="presOf" srcId="{D1962EF6-9340-41A4-8CB1-71834DE323E8}" destId="{F7F2A8CD-DF46-42C9-BEAE-9F17A1296B9F}" srcOrd="0" destOrd="0" presId="urn:microsoft.com/office/officeart/2005/8/layout/radial1"/>
    <dgm:cxn modelId="{24C01E27-B075-4FC9-8CBF-F17D7B5C331C}" srcId="{8A49719D-E64F-4A44-83E0-ECBEADE5C9AD}" destId="{42F469A1-74D1-4F0C-9177-0CBD607A57A4}" srcOrd="0" destOrd="0" parTransId="{5755455A-97C8-49F3-8CBC-7EB2F2AE08DE}" sibTransId="{62E4DA72-0ABD-485C-AFF5-E9E872C7826D}"/>
    <dgm:cxn modelId="{5EAA590A-1A6A-45A1-9752-2E7468CB5511}" type="presOf" srcId="{3959B90A-AE80-41B7-8B7A-F65EB5565476}" destId="{C278062E-959F-4F94-926B-1E0D8829A21B}" srcOrd="1" destOrd="0" presId="urn:microsoft.com/office/officeart/2005/8/layout/radial1"/>
    <dgm:cxn modelId="{CA8473D4-DAAF-4FED-A115-5ACE42ACBB6D}" type="presOf" srcId="{1C6C31FE-C40D-4CF8-8493-EFBF927E5E7A}" destId="{456D5D41-2172-47FD-B3C2-8D9D3E789C9C}" srcOrd="1" destOrd="0" presId="urn:microsoft.com/office/officeart/2005/8/layout/radial1"/>
    <dgm:cxn modelId="{1136EB28-DBA6-4C2C-8BB8-B362E38141E8}" srcId="{42F469A1-74D1-4F0C-9177-0CBD607A57A4}" destId="{B9BD8C7A-127F-4B4E-A4E5-88521D51FF9C}" srcOrd="9" destOrd="0" parTransId="{4B43F746-B2E9-4F67-8BFB-CEE93D9FF083}" sibTransId="{6194B2D6-E595-4C98-8BE4-A8BC4B63DB30}"/>
    <dgm:cxn modelId="{8E43B829-B274-4286-893F-63B832A9694B}" type="presOf" srcId="{D307FAF9-84E4-4007-8A55-52E060896C57}" destId="{A5ECB0DE-4F94-443C-A551-3D714722DF82}" srcOrd="0" destOrd="0" presId="urn:microsoft.com/office/officeart/2005/8/layout/radial1"/>
    <dgm:cxn modelId="{73FA8002-F5DB-4614-B102-80A3501E9699}" type="presOf" srcId="{2B2F1583-07BB-462A-B96B-C7CCE976BFFE}" destId="{DC75BD54-E571-449A-9A74-BF05FF0F2FD0}" srcOrd="1" destOrd="0" presId="urn:microsoft.com/office/officeart/2005/8/layout/radial1"/>
    <dgm:cxn modelId="{E307FD69-73B4-42DF-9E6A-FDE6F86E2753}" type="presOf" srcId="{EE09726B-E817-4465-AF0F-66B3DE4CFA27}" destId="{F7484DCD-8DD0-42CD-ACAF-DED68E3330F7}" srcOrd="0" destOrd="0" presId="urn:microsoft.com/office/officeart/2005/8/layout/radial1"/>
    <dgm:cxn modelId="{0CC5B204-A9BB-4C8D-BE31-908F12972090}" type="presOf" srcId="{D7B8EA83-650F-4225-9614-4774F88D222B}" destId="{9401FC4B-ABA5-4D88-B429-B5001F93A1BF}" srcOrd="0" destOrd="0" presId="urn:microsoft.com/office/officeart/2005/8/layout/radial1"/>
    <dgm:cxn modelId="{86D8B90D-BA6E-44DA-901A-B6CA4B181ADA}" srcId="{42F469A1-74D1-4F0C-9177-0CBD607A57A4}" destId="{3FDEDB20-782D-41D6-ADCE-04C2FBAEDBCF}" srcOrd="6" destOrd="0" parTransId="{20C665AD-C2AF-4AC7-9CFA-3CE533743BDA}" sibTransId="{F9E295DF-0138-45A6-B4CA-E91647B1FCE1}"/>
    <dgm:cxn modelId="{CA47E69D-E6C2-4AF4-A2E8-6E421221A459}" type="presOf" srcId="{1B10742B-2676-4FB8-8159-CB8A4191A6C8}" destId="{5DDA2BC4-1F95-49DF-AC84-45AE70333CF5}" srcOrd="0" destOrd="0" presId="urn:microsoft.com/office/officeart/2005/8/layout/radial1"/>
    <dgm:cxn modelId="{2138B795-FC08-4635-9F6A-51920F8AD1EA}" type="presOf" srcId="{4B43F746-B2E9-4F67-8BFB-CEE93D9FF083}" destId="{A50CF3E3-7879-46AC-B07A-850DD3F95DAE}" srcOrd="0" destOrd="0" presId="urn:microsoft.com/office/officeart/2005/8/layout/radial1"/>
    <dgm:cxn modelId="{6325F263-1402-457D-9905-5879C8741D33}" type="presOf" srcId="{CCB63505-DDB9-4119-964E-6A25D0DCA7C9}" destId="{8D789A5A-AFB2-4B6D-9F33-FDCFD8411ED6}" srcOrd="0" destOrd="0" presId="urn:microsoft.com/office/officeart/2005/8/layout/radial1"/>
    <dgm:cxn modelId="{B9F632B2-5490-4C98-8FE2-9FDB8DB4BC0B}" type="presParOf" srcId="{877C051E-3897-4FF7-87F9-44F2ED99E365}" destId="{A7C2444C-A81A-4FA2-90EF-A7C8B28791DD}" srcOrd="0" destOrd="0" presId="urn:microsoft.com/office/officeart/2005/8/layout/radial1"/>
    <dgm:cxn modelId="{D56BE18A-A393-4A0A-85BC-AE4E12EE28AE}" type="presParOf" srcId="{877C051E-3897-4FF7-87F9-44F2ED99E365}" destId="{A5ECB0DE-4F94-443C-A551-3D714722DF82}" srcOrd="1" destOrd="0" presId="urn:microsoft.com/office/officeart/2005/8/layout/radial1"/>
    <dgm:cxn modelId="{4DC798FE-89A8-4500-B72F-7A10D0ECA37D}" type="presParOf" srcId="{A5ECB0DE-4F94-443C-A551-3D714722DF82}" destId="{D29FBCAA-E04F-4FBE-BB01-B8F2C3E36114}" srcOrd="0" destOrd="0" presId="urn:microsoft.com/office/officeart/2005/8/layout/radial1"/>
    <dgm:cxn modelId="{DD49754C-4759-4C62-8DD0-9FF08FEFD8E0}" type="presParOf" srcId="{877C051E-3897-4FF7-87F9-44F2ED99E365}" destId="{4ECF275A-5CD6-4642-8A77-607DD1BEC998}" srcOrd="2" destOrd="0" presId="urn:microsoft.com/office/officeart/2005/8/layout/radial1"/>
    <dgm:cxn modelId="{562F5DE9-BEC6-4176-8524-3D76794B11E9}" type="presParOf" srcId="{877C051E-3897-4FF7-87F9-44F2ED99E365}" destId="{52AA3EE5-0D29-43AA-B1A9-3B6601BE42AE}" srcOrd="3" destOrd="0" presId="urn:microsoft.com/office/officeart/2005/8/layout/radial1"/>
    <dgm:cxn modelId="{0AA98537-CA9F-4F68-9553-345EC8EF1DDF}" type="presParOf" srcId="{52AA3EE5-0D29-43AA-B1A9-3B6601BE42AE}" destId="{456D5D41-2172-47FD-B3C2-8D9D3E789C9C}" srcOrd="0" destOrd="0" presId="urn:microsoft.com/office/officeart/2005/8/layout/radial1"/>
    <dgm:cxn modelId="{16451364-9067-4FD3-AB47-7DB70F8F18B4}" type="presParOf" srcId="{877C051E-3897-4FF7-87F9-44F2ED99E365}" destId="{1530CB9D-FB78-46CF-825F-C6A2E66ED585}" srcOrd="4" destOrd="0" presId="urn:microsoft.com/office/officeart/2005/8/layout/radial1"/>
    <dgm:cxn modelId="{CC329423-9E08-4E8E-B4AF-ED71B20BFDE9}" type="presParOf" srcId="{877C051E-3897-4FF7-87F9-44F2ED99E365}" destId="{E6C70EED-94A2-4D03-BB81-71F63C69BF83}" srcOrd="5" destOrd="0" presId="urn:microsoft.com/office/officeart/2005/8/layout/radial1"/>
    <dgm:cxn modelId="{F4B7564A-A25B-4D5C-9B10-83B399DBA80C}" type="presParOf" srcId="{E6C70EED-94A2-4D03-BB81-71F63C69BF83}" destId="{C278062E-959F-4F94-926B-1E0D8829A21B}" srcOrd="0" destOrd="0" presId="urn:microsoft.com/office/officeart/2005/8/layout/radial1"/>
    <dgm:cxn modelId="{9249505B-26BA-4C79-ADC6-66CAF8A2FFEF}" type="presParOf" srcId="{877C051E-3897-4FF7-87F9-44F2ED99E365}" destId="{D45FDD62-FCAD-4B85-910E-B86D0E3A9F67}" srcOrd="6" destOrd="0" presId="urn:microsoft.com/office/officeart/2005/8/layout/radial1"/>
    <dgm:cxn modelId="{95B44278-1E80-4E94-9832-EB1E0CAFF00B}" type="presParOf" srcId="{877C051E-3897-4FF7-87F9-44F2ED99E365}" destId="{9401FC4B-ABA5-4D88-B429-B5001F93A1BF}" srcOrd="7" destOrd="0" presId="urn:microsoft.com/office/officeart/2005/8/layout/radial1"/>
    <dgm:cxn modelId="{0D2542E0-16A5-470A-91E2-BFB24D289415}" type="presParOf" srcId="{9401FC4B-ABA5-4D88-B429-B5001F93A1BF}" destId="{D342CA82-DAC3-4B96-9DFC-5898BEDB7975}" srcOrd="0" destOrd="0" presId="urn:microsoft.com/office/officeart/2005/8/layout/radial1"/>
    <dgm:cxn modelId="{F84DBA05-E33C-4B4D-B239-DEE20E51920B}" type="presParOf" srcId="{877C051E-3897-4FF7-87F9-44F2ED99E365}" destId="{15AC8D2E-CEDA-4B8A-86C5-127BAF1EE62C}" srcOrd="8" destOrd="0" presId="urn:microsoft.com/office/officeart/2005/8/layout/radial1"/>
    <dgm:cxn modelId="{13A7452F-C4FB-4D3D-8A71-E03FB52B74C3}" type="presParOf" srcId="{877C051E-3897-4FF7-87F9-44F2ED99E365}" destId="{5DDA2BC4-1F95-49DF-AC84-45AE70333CF5}" srcOrd="9" destOrd="0" presId="urn:microsoft.com/office/officeart/2005/8/layout/radial1"/>
    <dgm:cxn modelId="{095880E9-2E00-48FD-B0C8-A48F9413D352}" type="presParOf" srcId="{5DDA2BC4-1F95-49DF-AC84-45AE70333CF5}" destId="{629FC6CD-50AC-4BCF-BC80-51167DF54857}" srcOrd="0" destOrd="0" presId="urn:microsoft.com/office/officeart/2005/8/layout/radial1"/>
    <dgm:cxn modelId="{4C7488B7-F4C2-47A6-B1A5-F9277A58367C}" type="presParOf" srcId="{877C051E-3897-4FF7-87F9-44F2ED99E365}" destId="{A7DEDCFD-DCB9-44AF-89D5-B3D26AD1A91B}" srcOrd="10" destOrd="0" presId="urn:microsoft.com/office/officeart/2005/8/layout/radial1"/>
    <dgm:cxn modelId="{9F7DD81E-91A7-4F55-8455-6A9EA0C66F25}" type="presParOf" srcId="{877C051E-3897-4FF7-87F9-44F2ED99E365}" destId="{3636FC1C-CA3B-4280-9712-7D8CCEB8CC2C}" srcOrd="11" destOrd="0" presId="urn:microsoft.com/office/officeart/2005/8/layout/radial1"/>
    <dgm:cxn modelId="{2D37CD2F-8066-4EEF-8496-9ACF98F79CA8}" type="presParOf" srcId="{3636FC1C-CA3B-4280-9712-7D8CCEB8CC2C}" destId="{DC75BD54-E571-449A-9A74-BF05FF0F2FD0}" srcOrd="0" destOrd="0" presId="urn:microsoft.com/office/officeart/2005/8/layout/radial1"/>
    <dgm:cxn modelId="{588E8457-85F5-4EB0-ADBE-EC202F57F6C6}" type="presParOf" srcId="{877C051E-3897-4FF7-87F9-44F2ED99E365}" destId="{8D789A5A-AFB2-4B6D-9F33-FDCFD8411ED6}" srcOrd="12" destOrd="0" presId="urn:microsoft.com/office/officeart/2005/8/layout/radial1"/>
    <dgm:cxn modelId="{7D024435-F50B-4C00-AC0B-B9F423509977}" type="presParOf" srcId="{877C051E-3897-4FF7-87F9-44F2ED99E365}" destId="{2469E34A-341F-4B2B-979D-C6D3A428D6CF}" srcOrd="13" destOrd="0" presId="urn:microsoft.com/office/officeart/2005/8/layout/radial1"/>
    <dgm:cxn modelId="{7FC47045-8A20-49F8-AB2F-D1BB14E77134}" type="presParOf" srcId="{2469E34A-341F-4B2B-979D-C6D3A428D6CF}" destId="{8DF29907-9258-4CA0-936D-7767DEFACA86}" srcOrd="0" destOrd="0" presId="urn:microsoft.com/office/officeart/2005/8/layout/radial1"/>
    <dgm:cxn modelId="{AD22D2CF-A75C-49A2-927D-284C47BF7F16}" type="presParOf" srcId="{877C051E-3897-4FF7-87F9-44F2ED99E365}" destId="{52BFDE93-C37D-48C7-8BF9-3F683CE55493}" srcOrd="14" destOrd="0" presId="urn:microsoft.com/office/officeart/2005/8/layout/radial1"/>
    <dgm:cxn modelId="{76AE8697-4A5D-4383-9B17-BE18430E45A1}" type="presParOf" srcId="{877C051E-3897-4FF7-87F9-44F2ED99E365}" destId="{F7484DCD-8DD0-42CD-ACAF-DED68E3330F7}" srcOrd="15" destOrd="0" presId="urn:microsoft.com/office/officeart/2005/8/layout/radial1"/>
    <dgm:cxn modelId="{1990B83A-B325-4351-AD5A-04E285109334}" type="presParOf" srcId="{F7484DCD-8DD0-42CD-ACAF-DED68E3330F7}" destId="{9465A08C-088D-49B3-A351-3C24FE8EF41A}" srcOrd="0" destOrd="0" presId="urn:microsoft.com/office/officeart/2005/8/layout/radial1"/>
    <dgm:cxn modelId="{7A728AC0-76C5-475F-9994-A575C104CB69}" type="presParOf" srcId="{877C051E-3897-4FF7-87F9-44F2ED99E365}" destId="{BE1BE025-590A-4749-8D9D-FFC60807F013}" srcOrd="16" destOrd="0" presId="urn:microsoft.com/office/officeart/2005/8/layout/radial1"/>
    <dgm:cxn modelId="{97FDD396-8C41-47CF-B586-458F094ADC8A}" type="presParOf" srcId="{877C051E-3897-4FF7-87F9-44F2ED99E365}" destId="{CFC1D180-D5E9-4E8E-90E7-03FC1A749ED9}" srcOrd="17" destOrd="0" presId="urn:microsoft.com/office/officeart/2005/8/layout/radial1"/>
    <dgm:cxn modelId="{35FA63EA-2AC2-4E3C-B6BA-ED3005BCD3E1}" type="presParOf" srcId="{CFC1D180-D5E9-4E8E-90E7-03FC1A749ED9}" destId="{5126621F-10F7-406D-9FD0-4483B69596B2}" srcOrd="0" destOrd="0" presId="urn:microsoft.com/office/officeart/2005/8/layout/radial1"/>
    <dgm:cxn modelId="{8E0E70F7-60DF-424C-9CEE-8393683B8D6F}" type="presParOf" srcId="{877C051E-3897-4FF7-87F9-44F2ED99E365}" destId="{F7F2A8CD-DF46-42C9-BEAE-9F17A1296B9F}" srcOrd="18" destOrd="0" presId="urn:microsoft.com/office/officeart/2005/8/layout/radial1"/>
    <dgm:cxn modelId="{68FB03AB-2916-41E8-A2A2-5597CFD0733A}" type="presParOf" srcId="{877C051E-3897-4FF7-87F9-44F2ED99E365}" destId="{A50CF3E3-7879-46AC-B07A-850DD3F95DAE}" srcOrd="19" destOrd="0" presId="urn:microsoft.com/office/officeart/2005/8/layout/radial1"/>
    <dgm:cxn modelId="{AA0CDAEE-6564-4246-96F2-9F8CE9798FD6}" type="presParOf" srcId="{A50CF3E3-7879-46AC-B07A-850DD3F95DAE}" destId="{A2FE0AC9-1599-4260-9637-AAFEF98B5D44}" srcOrd="0" destOrd="0" presId="urn:microsoft.com/office/officeart/2005/8/layout/radial1"/>
    <dgm:cxn modelId="{7BECC41E-B922-4E96-9C49-E7FCB05D518A}" type="presParOf" srcId="{877C051E-3897-4FF7-87F9-44F2ED99E365}" destId="{0EB2BA3F-117F-4430-9F19-34FFA128DAEE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49719D-E64F-4A44-83E0-ECBEADE5C9A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F469A1-74D1-4F0C-9177-0CBD607A57A4}">
      <dgm:prSet phldrT="[Текст]"/>
      <dgm:spPr/>
      <dgm:t>
        <a:bodyPr/>
        <a:lstStyle/>
        <a:p>
          <a:r>
            <a:rPr lang="ru-RU" dirty="0" smtClean="0"/>
            <a:t>СППК</a:t>
          </a:r>
        </a:p>
        <a:p>
          <a:r>
            <a:rPr lang="ru-RU" dirty="0" smtClean="0"/>
            <a:t>координатор </a:t>
          </a:r>
          <a:endParaRPr lang="ru-RU" dirty="0"/>
        </a:p>
      </dgm:t>
    </dgm:pt>
    <dgm:pt modelId="{5755455A-97C8-49F3-8CBC-7EB2F2AE08DE}" type="parTrans" cxnId="{24C01E27-B075-4FC9-8CBF-F17D7B5C331C}">
      <dgm:prSet/>
      <dgm:spPr/>
      <dgm:t>
        <a:bodyPr/>
        <a:lstStyle/>
        <a:p>
          <a:endParaRPr lang="ru-RU"/>
        </a:p>
      </dgm:t>
    </dgm:pt>
    <dgm:pt modelId="{62E4DA72-0ABD-485C-AFF5-E9E872C7826D}" type="sibTrans" cxnId="{24C01E27-B075-4FC9-8CBF-F17D7B5C331C}">
      <dgm:prSet/>
      <dgm:spPr/>
      <dgm:t>
        <a:bodyPr/>
        <a:lstStyle/>
        <a:p>
          <a:endParaRPr lang="ru-RU"/>
        </a:p>
      </dgm:t>
    </dgm:pt>
    <dgm:pt modelId="{2759A59E-4F03-4B20-AC3E-8BB1FAE4FF1A}">
      <dgm:prSet phldrT="[Текст]" custT="1"/>
      <dgm:spPr/>
      <dgm:t>
        <a:bodyPr/>
        <a:lstStyle/>
        <a:p>
          <a:r>
            <a:rPr lang="ru-RU" sz="1400" dirty="0" smtClean="0"/>
            <a:t>Модульный </a:t>
          </a:r>
          <a:r>
            <a:rPr lang="ru-RU" sz="1400" dirty="0" err="1" smtClean="0"/>
            <a:t>молзавод</a:t>
          </a:r>
          <a:endParaRPr lang="ru-RU" sz="1400" dirty="0"/>
        </a:p>
      </dgm:t>
    </dgm:pt>
    <dgm:pt modelId="{3959B90A-AE80-41B7-8B7A-F65EB5565476}" type="parTrans" cxnId="{67C85635-2FF7-4E6C-9DA4-D2FF18115217}">
      <dgm:prSet/>
      <dgm:spPr/>
      <dgm:t>
        <a:bodyPr/>
        <a:lstStyle/>
        <a:p>
          <a:endParaRPr lang="ru-RU"/>
        </a:p>
      </dgm:t>
    </dgm:pt>
    <dgm:pt modelId="{9E63087E-929E-4801-8A2F-AB7B7D86AE63}" type="sibTrans" cxnId="{67C85635-2FF7-4E6C-9DA4-D2FF18115217}">
      <dgm:prSet/>
      <dgm:spPr/>
      <dgm:t>
        <a:bodyPr/>
        <a:lstStyle/>
        <a:p>
          <a:endParaRPr lang="ru-RU"/>
        </a:p>
      </dgm:t>
    </dgm:pt>
    <dgm:pt modelId="{B57AF8BE-6BE6-4AB2-9C68-2DA29CF015D8}">
      <dgm:prSet phldrT="[Текст]" custT="1"/>
      <dgm:spPr/>
      <dgm:t>
        <a:bodyPr/>
        <a:lstStyle/>
        <a:p>
          <a:r>
            <a:rPr lang="ru-RU" sz="1400" dirty="0" smtClean="0"/>
            <a:t>Модульный кормоцех</a:t>
          </a:r>
          <a:endParaRPr lang="ru-RU" sz="1400" dirty="0"/>
        </a:p>
      </dgm:t>
    </dgm:pt>
    <dgm:pt modelId="{D7B8EA83-650F-4225-9614-4774F88D222B}" type="parTrans" cxnId="{9BE4F62C-CB3B-426D-A207-9CBCE158B860}">
      <dgm:prSet/>
      <dgm:spPr/>
      <dgm:t>
        <a:bodyPr/>
        <a:lstStyle/>
        <a:p>
          <a:endParaRPr lang="ru-RU"/>
        </a:p>
      </dgm:t>
    </dgm:pt>
    <dgm:pt modelId="{1C955660-3586-491F-B9D3-8C8A73423FA1}" type="sibTrans" cxnId="{9BE4F62C-CB3B-426D-A207-9CBCE158B860}">
      <dgm:prSet/>
      <dgm:spPr/>
      <dgm:t>
        <a:bodyPr/>
        <a:lstStyle/>
        <a:p>
          <a:endParaRPr lang="ru-RU"/>
        </a:p>
      </dgm:t>
    </dgm:pt>
    <dgm:pt modelId="{01922726-39BF-4090-9497-EAC4EE44221A}">
      <dgm:prSet custT="1"/>
      <dgm:spPr/>
      <dgm:t>
        <a:bodyPr/>
        <a:lstStyle/>
        <a:p>
          <a:r>
            <a:rPr lang="ru-RU" sz="1400" dirty="0" smtClean="0"/>
            <a:t>Модульная бойня</a:t>
          </a:r>
          <a:endParaRPr lang="ru-RU" sz="1400" dirty="0"/>
        </a:p>
      </dgm:t>
    </dgm:pt>
    <dgm:pt modelId="{EE09726B-E817-4465-AF0F-66B3DE4CFA27}" type="parTrans" cxnId="{91C8E245-281E-4135-9F11-2630F8CBEA35}">
      <dgm:prSet/>
      <dgm:spPr/>
      <dgm:t>
        <a:bodyPr/>
        <a:lstStyle/>
        <a:p>
          <a:endParaRPr lang="ru-RU"/>
        </a:p>
      </dgm:t>
    </dgm:pt>
    <dgm:pt modelId="{9D74DD93-26E5-47A7-907E-061BF32BA63A}" type="sibTrans" cxnId="{91C8E245-281E-4135-9F11-2630F8CBEA35}">
      <dgm:prSet/>
      <dgm:spPr/>
      <dgm:t>
        <a:bodyPr/>
        <a:lstStyle/>
        <a:p>
          <a:endParaRPr lang="ru-RU"/>
        </a:p>
      </dgm:t>
    </dgm:pt>
    <dgm:pt modelId="{B9BD8C7A-127F-4B4E-A4E5-88521D51FF9C}">
      <dgm:prSet custT="1"/>
      <dgm:spPr/>
      <dgm:t>
        <a:bodyPr/>
        <a:lstStyle/>
        <a:p>
          <a:r>
            <a:rPr lang="ru-RU" sz="1400" dirty="0" err="1" smtClean="0"/>
            <a:t>Племрепродуктор</a:t>
          </a:r>
          <a:endParaRPr lang="ru-RU" sz="1400" dirty="0"/>
        </a:p>
      </dgm:t>
    </dgm:pt>
    <dgm:pt modelId="{4B43F746-B2E9-4F67-8BFB-CEE93D9FF083}" type="parTrans" cxnId="{1136EB28-DBA6-4C2C-8BB8-B362E38141E8}">
      <dgm:prSet/>
      <dgm:spPr/>
      <dgm:t>
        <a:bodyPr/>
        <a:lstStyle/>
        <a:p>
          <a:endParaRPr lang="ru-RU"/>
        </a:p>
      </dgm:t>
    </dgm:pt>
    <dgm:pt modelId="{6194B2D6-E595-4C98-8BE4-A8BC4B63DB30}" type="sibTrans" cxnId="{1136EB28-DBA6-4C2C-8BB8-B362E38141E8}">
      <dgm:prSet/>
      <dgm:spPr/>
      <dgm:t>
        <a:bodyPr/>
        <a:lstStyle/>
        <a:p>
          <a:endParaRPr lang="ru-RU"/>
        </a:p>
      </dgm:t>
    </dgm:pt>
    <dgm:pt modelId="{297DE9BE-57F8-40AA-8495-EDFA9ABB6696}">
      <dgm:prSet/>
      <dgm:spPr/>
      <dgm:t>
        <a:bodyPr/>
        <a:lstStyle/>
        <a:p>
          <a:r>
            <a:rPr lang="ru-RU" dirty="0" smtClean="0"/>
            <a:t>Модуль по переработке навоза кольчатыми червями</a:t>
          </a:r>
          <a:endParaRPr lang="ru-RU" dirty="0"/>
        </a:p>
      </dgm:t>
    </dgm:pt>
    <dgm:pt modelId="{1B10742B-2676-4FB8-8159-CB8A4191A6C8}" type="parTrans" cxnId="{0C92DD75-2FFC-4E2E-A095-CC325B55631F}">
      <dgm:prSet/>
      <dgm:spPr/>
      <dgm:t>
        <a:bodyPr/>
        <a:lstStyle/>
        <a:p>
          <a:endParaRPr lang="ru-RU"/>
        </a:p>
      </dgm:t>
    </dgm:pt>
    <dgm:pt modelId="{2BA7381E-8135-4790-8E4D-0E5902FF2698}" type="sibTrans" cxnId="{0C92DD75-2FFC-4E2E-A095-CC325B55631F}">
      <dgm:prSet/>
      <dgm:spPr/>
      <dgm:t>
        <a:bodyPr/>
        <a:lstStyle/>
        <a:p>
          <a:endParaRPr lang="ru-RU"/>
        </a:p>
      </dgm:t>
    </dgm:pt>
    <dgm:pt modelId="{3FDEDB20-782D-41D6-ADCE-04C2FBAEDBCF}">
      <dgm:prSet/>
      <dgm:spPr/>
      <dgm:t>
        <a:bodyPr/>
        <a:lstStyle/>
        <a:p>
          <a:r>
            <a:rPr lang="ru-RU" dirty="0" smtClean="0"/>
            <a:t>Модульная пекарня</a:t>
          </a:r>
          <a:endParaRPr lang="ru-RU" dirty="0"/>
        </a:p>
      </dgm:t>
    </dgm:pt>
    <dgm:pt modelId="{20C665AD-C2AF-4AC7-9CFA-3CE533743BDA}" type="parTrans" cxnId="{86D8B90D-BA6E-44DA-901A-B6CA4B181ADA}">
      <dgm:prSet/>
      <dgm:spPr/>
      <dgm:t>
        <a:bodyPr/>
        <a:lstStyle/>
        <a:p>
          <a:endParaRPr lang="ru-RU"/>
        </a:p>
      </dgm:t>
    </dgm:pt>
    <dgm:pt modelId="{F9E295DF-0138-45A6-B4CA-E91647B1FCE1}" type="sibTrans" cxnId="{86D8B90D-BA6E-44DA-901A-B6CA4B181ADA}">
      <dgm:prSet/>
      <dgm:spPr/>
      <dgm:t>
        <a:bodyPr/>
        <a:lstStyle/>
        <a:p>
          <a:endParaRPr lang="ru-RU"/>
        </a:p>
      </dgm:t>
    </dgm:pt>
    <dgm:pt modelId="{877C051E-3897-4FF7-87F9-44F2ED99E365}" type="pres">
      <dgm:prSet presAssocID="{8A49719D-E64F-4A44-83E0-ECBEADE5C9A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C2444C-A81A-4FA2-90EF-A7C8B28791DD}" type="pres">
      <dgm:prSet presAssocID="{42F469A1-74D1-4F0C-9177-0CBD607A57A4}" presName="centerShape" presStyleLbl="node0" presStyleIdx="0" presStyleCnt="1" custScaleX="149697" custScaleY="67104" custLinFactNeighborY="1299"/>
      <dgm:spPr/>
      <dgm:t>
        <a:bodyPr/>
        <a:lstStyle/>
        <a:p>
          <a:endParaRPr lang="ru-RU"/>
        </a:p>
      </dgm:t>
    </dgm:pt>
    <dgm:pt modelId="{E6C70EED-94A2-4D03-BB81-71F63C69BF83}" type="pres">
      <dgm:prSet presAssocID="{3959B90A-AE80-41B7-8B7A-F65EB5565476}" presName="Name9" presStyleLbl="parChTrans1D2" presStyleIdx="0" presStyleCnt="6"/>
      <dgm:spPr/>
      <dgm:t>
        <a:bodyPr/>
        <a:lstStyle/>
        <a:p>
          <a:endParaRPr lang="ru-RU"/>
        </a:p>
      </dgm:t>
    </dgm:pt>
    <dgm:pt modelId="{C278062E-959F-4F94-926B-1E0D8829A21B}" type="pres">
      <dgm:prSet presAssocID="{3959B90A-AE80-41B7-8B7A-F65EB5565476}" presName="connTx" presStyleLbl="parChTrans1D2" presStyleIdx="0" presStyleCnt="6"/>
      <dgm:spPr/>
      <dgm:t>
        <a:bodyPr/>
        <a:lstStyle/>
        <a:p>
          <a:endParaRPr lang="ru-RU"/>
        </a:p>
      </dgm:t>
    </dgm:pt>
    <dgm:pt modelId="{D45FDD62-FCAD-4B85-910E-B86D0E3A9F67}" type="pres">
      <dgm:prSet presAssocID="{2759A59E-4F03-4B20-AC3E-8BB1FAE4FF1A}" presName="node" presStyleLbl="node1" presStyleIdx="0" presStyleCnt="6" custScaleX="129249" custScaleY="64405" custRadScaleRad="113761" custRadScaleInc="-7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1FC4B-ABA5-4D88-B429-B5001F93A1BF}" type="pres">
      <dgm:prSet presAssocID="{D7B8EA83-650F-4225-9614-4774F88D222B}" presName="Name9" presStyleLbl="parChTrans1D2" presStyleIdx="1" presStyleCnt="6"/>
      <dgm:spPr/>
      <dgm:t>
        <a:bodyPr/>
        <a:lstStyle/>
        <a:p>
          <a:endParaRPr lang="ru-RU"/>
        </a:p>
      </dgm:t>
    </dgm:pt>
    <dgm:pt modelId="{D342CA82-DAC3-4B96-9DFC-5898BEDB7975}" type="pres">
      <dgm:prSet presAssocID="{D7B8EA83-650F-4225-9614-4774F88D222B}" presName="connTx" presStyleLbl="parChTrans1D2" presStyleIdx="1" presStyleCnt="6"/>
      <dgm:spPr/>
      <dgm:t>
        <a:bodyPr/>
        <a:lstStyle/>
        <a:p>
          <a:endParaRPr lang="ru-RU"/>
        </a:p>
      </dgm:t>
    </dgm:pt>
    <dgm:pt modelId="{15AC8D2E-CEDA-4B8A-86C5-127BAF1EE62C}" type="pres">
      <dgm:prSet presAssocID="{B57AF8BE-6BE6-4AB2-9C68-2DA29CF015D8}" presName="node" presStyleLbl="node1" presStyleIdx="1" presStyleCnt="6" custScaleX="152698" custScaleY="77969" custRadScaleRad="209693" custRadScaleInc="172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A2BC4-1F95-49DF-AC84-45AE70333CF5}" type="pres">
      <dgm:prSet presAssocID="{1B10742B-2676-4FB8-8159-CB8A4191A6C8}" presName="Name9" presStyleLbl="parChTrans1D2" presStyleIdx="2" presStyleCnt="6"/>
      <dgm:spPr/>
      <dgm:t>
        <a:bodyPr/>
        <a:lstStyle/>
        <a:p>
          <a:endParaRPr lang="ru-RU"/>
        </a:p>
      </dgm:t>
    </dgm:pt>
    <dgm:pt modelId="{629FC6CD-50AC-4BCF-BC80-51167DF54857}" type="pres">
      <dgm:prSet presAssocID="{1B10742B-2676-4FB8-8159-CB8A4191A6C8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7DEDCFD-DCB9-44AF-89D5-B3D26AD1A91B}" type="pres">
      <dgm:prSet presAssocID="{297DE9BE-57F8-40AA-8495-EDFA9ABB6696}" presName="node" presStyleLbl="node1" presStyleIdx="2" presStyleCnt="6" custScaleX="149949" custScaleY="79760" custRadScaleRad="198825" custRadScaleInc="410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9E34A-341F-4B2B-979D-C6D3A428D6CF}" type="pres">
      <dgm:prSet presAssocID="{20C665AD-C2AF-4AC7-9CFA-3CE533743BDA}" presName="Name9" presStyleLbl="parChTrans1D2" presStyleIdx="3" presStyleCnt="6"/>
      <dgm:spPr/>
      <dgm:t>
        <a:bodyPr/>
        <a:lstStyle/>
        <a:p>
          <a:endParaRPr lang="ru-RU"/>
        </a:p>
      </dgm:t>
    </dgm:pt>
    <dgm:pt modelId="{8DF29907-9258-4CA0-936D-7767DEFACA86}" type="pres">
      <dgm:prSet presAssocID="{20C665AD-C2AF-4AC7-9CFA-3CE533743BDA}" presName="connTx" presStyleLbl="parChTrans1D2" presStyleIdx="3" presStyleCnt="6"/>
      <dgm:spPr/>
      <dgm:t>
        <a:bodyPr/>
        <a:lstStyle/>
        <a:p>
          <a:endParaRPr lang="ru-RU"/>
        </a:p>
      </dgm:t>
    </dgm:pt>
    <dgm:pt modelId="{52BFDE93-C37D-48C7-8BF9-3F683CE55493}" type="pres">
      <dgm:prSet presAssocID="{3FDEDB20-782D-41D6-ADCE-04C2FBAEDBCF}" presName="node" presStyleLbl="node1" presStyleIdx="3" presStyleCnt="6" custScaleX="142408" custScaleY="68608" custRadScaleRad="213782" custRadScaleInc="391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484DCD-8DD0-42CD-ACAF-DED68E3330F7}" type="pres">
      <dgm:prSet presAssocID="{EE09726B-E817-4465-AF0F-66B3DE4CFA27}" presName="Name9" presStyleLbl="parChTrans1D2" presStyleIdx="4" presStyleCnt="6"/>
      <dgm:spPr/>
      <dgm:t>
        <a:bodyPr/>
        <a:lstStyle/>
        <a:p>
          <a:endParaRPr lang="ru-RU"/>
        </a:p>
      </dgm:t>
    </dgm:pt>
    <dgm:pt modelId="{9465A08C-088D-49B3-A351-3C24FE8EF41A}" type="pres">
      <dgm:prSet presAssocID="{EE09726B-E817-4465-AF0F-66B3DE4CFA27}" presName="connTx" presStyleLbl="parChTrans1D2" presStyleIdx="4" presStyleCnt="6"/>
      <dgm:spPr/>
      <dgm:t>
        <a:bodyPr/>
        <a:lstStyle/>
        <a:p>
          <a:endParaRPr lang="ru-RU"/>
        </a:p>
      </dgm:t>
    </dgm:pt>
    <dgm:pt modelId="{BE1BE025-590A-4749-8D9D-FFC60807F013}" type="pres">
      <dgm:prSet presAssocID="{01922726-39BF-4090-9497-EAC4EE44221A}" presName="node" presStyleLbl="node1" presStyleIdx="4" presStyleCnt="6" custScaleX="150384" custScaleY="64980" custRadScaleRad="203665" custRadScaleInc="-597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CF3E3-7879-46AC-B07A-850DD3F95DAE}" type="pres">
      <dgm:prSet presAssocID="{4B43F746-B2E9-4F67-8BFB-CEE93D9FF083}" presName="Name9" presStyleLbl="parChTrans1D2" presStyleIdx="5" presStyleCnt="6"/>
      <dgm:spPr/>
      <dgm:t>
        <a:bodyPr/>
        <a:lstStyle/>
        <a:p>
          <a:endParaRPr lang="ru-RU"/>
        </a:p>
      </dgm:t>
    </dgm:pt>
    <dgm:pt modelId="{A2FE0AC9-1599-4260-9637-AAFEF98B5D44}" type="pres">
      <dgm:prSet presAssocID="{4B43F746-B2E9-4F67-8BFB-CEE93D9FF083}" presName="connTx" presStyleLbl="parChTrans1D2" presStyleIdx="5" presStyleCnt="6"/>
      <dgm:spPr/>
      <dgm:t>
        <a:bodyPr/>
        <a:lstStyle/>
        <a:p>
          <a:endParaRPr lang="ru-RU"/>
        </a:p>
      </dgm:t>
    </dgm:pt>
    <dgm:pt modelId="{0EB2BA3F-117F-4430-9F19-34FFA128DAEE}" type="pres">
      <dgm:prSet presAssocID="{B9BD8C7A-127F-4B4E-A4E5-88521D51FF9C}" presName="node" presStyleLbl="node1" presStyleIdx="5" presStyleCnt="6" custScaleX="125465" custScaleY="64111" custRadScaleRad="141858" custRadScaleInc="-403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C85635-2FF7-4E6C-9DA4-D2FF18115217}" srcId="{42F469A1-74D1-4F0C-9177-0CBD607A57A4}" destId="{2759A59E-4F03-4B20-AC3E-8BB1FAE4FF1A}" srcOrd="0" destOrd="0" parTransId="{3959B90A-AE80-41B7-8B7A-F65EB5565476}" sibTransId="{9E63087E-929E-4801-8A2F-AB7B7D86AE63}"/>
    <dgm:cxn modelId="{0CC5B204-A9BB-4C8D-BE31-908F12972090}" type="presOf" srcId="{D7B8EA83-650F-4225-9614-4774F88D222B}" destId="{9401FC4B-ABA5-4D88-B429-B5001F93A1BF}" srcOrd="0" destOrd="0" presId="urn:microsoft.com/office/officeart/2005/8/layout/radial1"/>
    <dgm:cxn modelId="{382373D8-AA97-4399-93EF-55CFB3A65444}" type="presOf" srcId="{D7B8EA83-650F-4225-9614-4774F88D222B}" destId="{D342CA82-DAC3-4B96-9DFC-5898BEDB7975}" srcOrd="1" destOrd="0" presId="urn:microsoft.com/office/officeart/2005/8/layout/radial1"/>
    <dgm:cxn modelId="{4C24FFD3-C7E4-4DA2-AEE7-B012FD1FB014}" type="presOf" srcId="{2759A59E-4F03-4B20-AC3E-8BB1FAE4FF1A}" destId="{D45FDD62-FCAD-4B85-910E-B86D0E3A9F67}" srcOrd="0" destOrd="0" presId="urn:microsoft.com/office/officeart/2005/8/layout/radial1"/>
    <dgm:cxn modelId="{B51F3F86-8035-4235-88C5-35355F7496D7}" type="presOf" srcId="{20C665AD-C2AF-4AC7-9CFA-3CE533743BDA}" destId="{2469E34A-341F-4B2B-979D-C6D3A428D6CF}" srcOrd="0" destOrd="0" presId="urn:microsoft.com/office/officeart/2005/8/layout/radial1"/>
    <dgm:cxn modelId="{A308BA83-5A0C-4636-A21E-B6025CE7745B}" type="presOf" srcId="{3FDEDB20-782D-41D6-ADCE-04C2FBAEDBCF}" destId="{52BFDE93-C37D-48C7-8BF9-3F683CE55493}" srcOrd="0" destOrd="0" presId="urn:microsoft.com/office/officeart/2005/8/layout/radial1"/>
    <dgm:cxn modelId="{B68608F2-26E9-4D05-B095-55549605EE36}" type="presOf" srcId="{42F469A1-74D1-4F0C-9177-0CBD607A57A4}" destId="{A7C2444C-A81A-4FA2-90EF-A7C8B28791DD}" srcOrd="0" destOrd="0" presId="urn:microsoft.com/office/officeart/2005/8/layout/radial1"/>
    <dgm:cxn modelId="{AC96F6AC-A7EE-49C1-8B85-EEF534A25BED}" type="presOf" srcId="{1B10742B-2676-4FB8-8159-CB8A4191A6C8}" destId="{629FC6CD-50AC-4BCF-BC80-51167DF54857}" srcOrd="1" destOrd="0" presId="urn:microsoft.com/office/officeart/2005/8/layout/radial1"/>
    <dgm:cxn modelId="{DC8D9F76-055F-47FC-A814-D4F472DEF2B3}" type="presOf" srcId="{8A49719D-E64F-4A44-83E0-ECBEADE5C9AD}" destId="{877C051E-3897-4FF7-87F9-44F2ED99E365}" srcOrd="0" destOrd="0" presId="urn:microsoft.com/office/officeart/2005/8/layout/radial1"/>
    <dgm:cxn modelId="{7C718985-EDC8-4D24-A556-1B8220D1924F}" type="presOf" srcId="{297DE9BE-57F8-40AA-8495-EDFA9ABB6696}" destId="{A7DEDCFD-DCB9-44AF-89D5-B3D26AD1A91B}" srcOrd="0" destOrd="0" presId="urn:microsoft.com/office/officeart/2005/8/layout/radial1"/>
    <dgm:cxn modelId="{AB9FE28E-A0AB-4269-8F82-5E23FC80A64E}" type="presOf" srcId="{4B43F746-B2E9-4F67-8BFB-CEE93D9FF083}" destId="{A2FE0AC9-1599-4260-9637-AAFEF98B5D44}" srcOrd="1" destOrd="0" presId="urn:microsoft.com/office/officeart/2005/8/layout/radial1"/>
    <dgm:cxn modelId="{FC7EFCC6-A701-4A65-932F-CD3C78CD505D}" type="presOf" srcId="{3959B90A-AE80-41B7-8B7A-F65EB5565476}" destId="{E6C70EED-94A2-4D03-BB81-71F63C69BF83}" srcOrd="0" destOrd="0" presId="urn:microsoft.com/office/officeart/2005/8/layout/radial1"/>
    <dgm:cxn modelId="{1136EB28-DBA6-4C2C-8BB8-B362E38141E8}" srcId="{42F469A1-74D1-4F0C-9177-0CBD607A57A4}" destId="{B9BD8C7A-127F-4B4E-A4E5-88521D51FF9C}" srcOrd="5" destOrd="0" parTransId="{4B43F746-B2E9-4F67-8BFB-CEE93D9FF083}" sibTransId="{6194B2D6-E595-4C98-8BE4-A8BC4B63DB30}"/>
    <dgm:cxn modelId="{D07FF0A6-7FBB-49D7-9E7F-10B863D4F450}" type="presOf" srcId="{B57AF8BE-6BE6-4AB2-9C68-2DA29CF015D8}" destId="{15AC8D2E-CEDA-4B8A-86C5-127BAF1EE62C}" srcOrd="0" destOrd="0" presId="urn:microsoft.com/office/officeart/2005/8/layout/radial1"/>
    <dgm:cxn modelId="{5EAA590A-1A6A-45A1-9752-2E7468CB5511}" type="presOf" srcId="{3959B90A-AE80-41B7-8B7A-F65EB5565476}" destId="{C278062E-959F-4F94-926B-1E0D8829A21B}" srcOrd="1" destOrd="0" presId="urn:microsoft.com/office/officeart/2005/8/layout/radial1"/>
    <dgm:cxn modelId="{E307FD69-73B4-42DF-9E6A-FDE6F86E2753}" type="presOf" srcId="{EE09726B-E817-4465-AF0F-66B3DE4CFA27}" destId="{F7484DCD-8DD0-42CD-ACAF-DED68E3330F7}" srcOrd="0" destOrd="0" presId="urn:microsoft.com/office/officeart/2005/8/layout/radial1"/>
    <dgm:cxn modelId="{91C8E245-281E-4135-9F11-2630F8CBEA35}" srcId="{42F469A1-74D1-4F0C-9177-0CBD607A57A4}" destId="{01922726-39BF-4090-9497-EAC4EE44221A}" srcOrd="4" destOrd="0" parTransId="{EE09726B-E817-4465-AF0F-66B3DE4CFA27}" sibTransId="{9D74DD93-26E5-47A7-907E-061BF32BA63A}"/>
    <dgm:cxn modelId="{D9BB3D21-18F1-4229-AFD6-22FF855CBB09}" type="presOf" srcId="{20C665AD-C2AF-4AC7-9CFA-3CE533743BDA}" destId="{8DF29907-9258-4CA0-936D-7767DEFACA86}" srcOrd="1" destOrd="0" presId="urn:microsoft.com/office/officeart/2005/8/layout/radial1"/>
    <dgm:cxn modelId="{F17E658B-BB2C-4B2C-9EDC-D8DCA96F4E9A}" type="presOf" srcId="{01922726-39BF-4090-9497-EAC4EE44221A}" destId="{BE1BE025-590A-4749-8D9D-FFC60807F013}" srcOrd="0" destOrd="0" presId="urn:microsoft.com/office/officeart/2005/8/layout/radial1"/>
    <dgm:cxn modelId="{2138B795-FC08-4635-9F6A-51920F8AD1EA}" type="presOf" srcId="{4B43F746-B2E9-4F67-8BFB-CEE93D9FF083}" destId="{A50CF3E3-7879-46AC-B07A-850DD3F95DAE}" srcOrd="0" destOrd="0" presId="urn:microsoft.com/office/officeart/2005/8/layout/radial1"/>
    <dgm:cxn modelId="{CA47E69D-E6C2-4AF4-A2E8-6E421221A459}" type="presOf" srcId="{1B10742B-2676-4FB8-8159-CB8A4191A6C8}" destId="{5DDA2BC4-1F95-49DF-AC84-45AE70333CF5}" srcOrd="0" destOrd="0" presId="urn:microsoft.com/office/officeart/2005/8/layout/radial1"/>
    <dgm:cxn modelId="{86D8B90D-BA6E-44DA-901A-B6CA4B181ADA}" srcId="{42F469A1-74D1-4F0C-9177-0CBD607A57A4}" destId="{3FDEDB20-782D-41D6-ADCE-04C2FBAEDBCF}" srcOrd="3" destOrd="0" parTransId="{20C665AD-C2AF-4AC7-9CFA-3CE533743BDA}" sibTransId="{F9E295DF-0138-45A6-B4CA-E91647B1FCE1}"/>
    <dgm:cxn modelId="{0C92DD75-2FFC-4E2E-A095-CC325B55631F}" srcId="{42F469A1-74D1-4F0C-9177-0CBD607A57A4}" destId="{297DE9BE-57F8-40AA-8495-EDFA9ABB6696}" srcOrd="2" destOrd="0" parTransId="{1B10742B-2676-4FB8-8159-CB8A4191A6C8}" sibTransId="{2BA7381E-8135-4790-8E4D-0E5902FF2698}"/>
    <dgm:cxn modelId="{9BE4F62C-CB3B-426D-A207-9CBCE158B860}" srcId="{42F469A1-74D1-4F0C-9177-0CBD607A57A4}" destId="{B57AF8BE-6BE6-4AB2-9C68-2DA29CF015D8}" srcOrd="1" destOrd="0" parTransId="{D7B8EA83-650F-4225-9614-4774F88D222B}" sibTransId="{1C955660-3586-491F-B9D3-8C8A73423FA1}"/>
    <dgm:cxn modelId="{24C01E27-B075-4FC9-8CBF-F17D7B5C331C}" srcId="{8A49719D-E64F-4A44-83E0-ECBEADE5C9AD}" destId="{42F469A1-74D1-4F0C-9177-0CBD607A57A4}" srcOrd="0" destOrd="0" parTransId="{5755455A-97C8-49F3-8CBC-7EB2F2AE08DE}" sibTransId="{62E4DA72-0ABD-485C-AFF5-E9E872C7826D}"/>
    <dgm:cxn modelId="{B7AFF4FB-28A3-42D6-83F6-0325F49CEF19}" type="presOf" srcId="{EE09726B-E817-4465-AF0F-66B3DE4CFA27}" destId="{9465A08C-088D-49B3-A351-3C24FE8EF41A}" srcOrd="1" destOrd="0" presId="urn:microsoft.com/office/officeart/2005/8/layout/radial1"/>
    <dgm:cxn modelId="{95433ADA-7BDB-4223-9A3D-EA8FC44A1D69}" type="presOf" srcId="{B9BD8C7A-127F-4B4E-A4E5-88521D51FF9C}" destId="{0EB2BA3F-117F-4430-9F19-34FFA128DAEE}" srcOrd="0" destOrd="0" presId="urn:microsoft.com/office/officeart/2005/8/layout/radial1"/>
    <dgm:cxn modelId="{B9F632B2-5490-4C98-8FE2-9FDB8DB4BC0B}" type="presParOf" srcId="{877C051E-3897-4FF7-87F9-44F2ED99E365}" destId="{A7C2444C-A81A-4FA2-90EF-A7C8B28791DD}" srcOrd="0" destOrd="0" presId="urn:microsoft.com/office/officeart/2005/8/layout/radial1"/>
    <dgm:cxn modelId="{CC329423-9E08-4E8E-B4AF-ED71B20BFDE9}" type="presParOf" srcId="{877C051E-3897-4FF7-87F9-44F2ED99E365}" destId="{E6C70EED-94A2-4D03-BB81-71F63C69BF83}" srcOrd="1" destOrd="0" presId="urn:microsoft.com/office/officeart/2005/8/layout/radial1"/>
    <dgm:cxn modelId="{F4B7564A-A25B-4D5C-9B10-83B399DBA80C}" type="presParOf" srcId="{E6C70EED-94A2-4D03-BB81-71F63C69BF83}" destId="{C278062E-959F-4F94-926B-1E0D8829A21B}" srcOrd="0" destOrd="0" presId="urn:microsoft.com/office/officeart/2005/8/layout/radial1"/>
    <dgm:cxn modelId="{9249505B-26BA-4C79-ADC6-66CAF8A2FFEF}" type="presParOf" srcId="{877C051E-3897-4FF7-87F9-44F2ED99E365}" destId="{D45FDD62-FCAD-4B85-910E-B86D0E3A9F67}" srcOrd="2" destOrd="0" presId="urn:microsoft.com/office/officeart/2005/8/layout/radial1"/>
    <dgm:cxn modelId="{95B44278-1E80-4E94-9832-EB1E0CAFF00B}" type="presParOf" srcId="{877C051E-3897-4FF7-87F9-44F2ED99E365}" destId="{9401FC4B-ABA5-4D88-B429-B5001F93A1BF}" srcOrd="3" destOrd="0" presId="urn:microsoft.com/office/officeart/2005/8/layout/radial1"/>
    <dgm:cxn modelId="{0D2542E0-16A5-470A-91E2-BFB24D289415}" type="presParOf" srcId="{9401FC4B-ABA5-4D88-B429-B5001F93A1BF}" destId="{D342CA82-DAC3-4B96-9DFC-5898BEDB7975}" srcOrd="0" destOrd="0" presId="urn:microsoft.com/office/officeart/2005/8/layout/radial1"/>
    <dgm:cxn modelId="{F84DBA05-E33C-4B4D-B239-DEE20E51920B}" type="presParOf" srcId="{877C051E-3897-4FF7-87F9-44F2ED99E365}" destId="{15AC8D2E-CEDA-4B8A-86C5-127BAF1EE62C}" srcOrd="4" destOrd="0" presId="urn:microsoft.com/office/officeart/2005/8/layout/radial1"/>
    <dgm:cxn modelId="{13A7452F-C4FB-4D3D-8A71-E03FB52B74C3}" type="presParOf" srcId="{877C051E-3897-4FF7-87F9-44F2ED99E365}" destId="{5DDA2BC4-1F95-49DF-AC84-45AE70333CF5}" srcOrd="5" destOrd="0" presId="urn:microsoft.com/office/officeart/2005/8/layout/radial1"/>
    <dgm:cxn modelId="{095880E9-2E00-48FD-B0C8-A48F9413D352}" type="presParOf" srcId="{5DDA2BC4-1F95-49DF-AC84-45AE70333CF5}" destId="{629FC6CD-50AC-4BCF-BC80-51167DF54857}" srcOrd="0" destOrd="0" presId="urn:microsoft.com/office/officeart/2005/8/layout/radial1"/>
    <dgm:cxn modelId="{4C7488B7-F4C2-47A6-B1A5-F9277A58367C}" type="presParOf" srcId="{877C051E-3897-4FF7-87F9-44F2ED99E365}" destId="{A7DEDCFD-DCB9-44AF-89D5-B3D26AD1A91B}" srcOrd="6" destOrd="0" presId="urn:microsoft.com/office/officeart/2005/8/layout/radial1"/>
    <dgm:cxn modelId="{7D024435-F50B-4C00-AC0B-B9F423509977}" type="presParOf" srcId="{877C051E-3897-4FF7-87F9-44F2ED99E365}" destId="{2469E34A-341F-4B2B-979D-C6D3A428D6CF}" srcOrd="7" destOrd="0" presId="urn:microsoft.com/office/officeart/2005/8/layout/radial1"/>
    <dgm:cxn modelId="{7FC47045-8A20-49F8-AB2F-D1BB14E77134}" type="presParOf" srcId="{2469E34A-341F-4B2B-979D-C6D3A428D6CF}" destId="{8DF29907-9258-4CA0-936D-7767DEFACA86}" srcOrd="0" destOrd="0" presId="urn:microsoft.com/office/officeart/2005/8/layout/radial1"/>
    <dgm:cxn modelId="{AD22D2CF-A75C-49A2-927D-284C47BF7F16}" type="presParOf" srcId="{877C051E-3897-4FF7-87F9-44F2ED99E365}" destId="{52BFDE93-C37D-48C7-8BF9-3F683CE55493}" srcOrd="8" destOrd="0" presId="urn:microsoft.com/office/officeart/2005/8/layout/radial1"/>
    <dgm:cxn modelId="{76AE8697-4A5D-4383-9B17-BE18430E45A1}" type="presParOf" srcId="{877C051E-3897-4FF7-87F9-44F2ED99E365}" destId="{F7484DCD-8DD0-42CD-ACAF-DED68E3330F7}" srcOrd="9" destOrd="0" presId="urn:microsoft.com/office/officeart/2005/8/layout/radial1"/>
    <dgm:cxn modelId="{1990B83A-B325-4351-AD5A-04E285109334}" type="presParOf" srcId="{F7484DCD-8DD0-42CD-ACAF-DED68E3330F7}" destId="{9465A08C-088D-49B3-A351-3C24FE8EF41A}" srcOrd="0" destOrd="0" presId="urn:microsoft.com/office/officeart/2005/8/layout/radial1"/>
    <dgm:cxn modelId="{7A728AC0-76C5-475F-9994-A575C104CB69}" type="presParOf" srcId="{877C051E-3897-4FF7-87F9-44F2ED99E365}" destId="{BE1BE025-590A-4749-8D9D-FFC60807F013}" srcOrd="10" destOrd="0" presId="urn:microsoft.com/office/officeart/2005/8/layout/radial1"/>
    <dgm:cxn modelId="{68FB03AB-2916-41E8-A2A2-5597CFD0733A}" type="presParOf" srcId="{877C051E-3897-4FF7-87F9-44F2ED99E365}" destId="{A50CF3E3-7879-46AC-B07A-850DD3F95DAE}" srcOrd="11" destOrd="0" presId="urn:microsoft.com/office/officeart/2005/8/layout/radial1"/>
    <dgm:cxn modelId="{AA0CDAEE-6564-4246-96F2-9F8CE9798FD6}" type="presParOf" srcId="{A50CF3E3-7879-46AC-B07A-850DD3F95DAE}" destId="{A2FE0AC9-1599-4260-9637-AAFEF98B5D44}" srcOrd="0" destOrd="0" presId="urn:microsoft.com/office/officeart/2005/8/layout/radial1"/>
    <dgm:cxn modelId="{7BECC41E-B922-4E96-9C49-E7FCB05D518A}" type="presParOf" srcId="{877C051E-3897-4FF7-87F9-44F2ED99E365}" destId="{0EB2BA3F-117F-4430-9F19-34FFA128DAEE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C6BC43-8A86-4B8A-9EE1-E985E59E7533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EBFCE8-506B-4BBE-8F50-BDDC7ADB58F2}">
      <dgm:prSet phldrT="[Текст]"/>
      <dgm:spPr/>
      <dgm:t>
        <a:bodyPr/>
        <a:lstStyle/>
        <a:p>
          <a:r>
            <a:rPr lang="ru-RU" dirty="0" smtClean="0"/>
            <a:t>Резервы роста СППК</a:t>
          </a:r>
          <a:endParaRPr lang="ru-RU" dirty="0"/>
        </a:p>
      </dgm:t>
    </dgm:pt>
    <dgm:pt modelId="{424246C9-3E6D-4D47-8049-D029D04D2D83}" type="parTrans" cxnId="{DAA203D9-E149-49DE-98A5-BF28366558C0}">
      <dgm:prSet/>
      <dgm:spPr/>
      <dgm:t>
        <a:bodyPr/>
        <a:lstStyle/>
        <a:p>
          <a:endParaRPr lang="ru-RU"/>
        </a:p>
      </dgm:t>
    </dgm:pt>
    <dgm:pt modelId="{747C45B8-A2FB-4FEF-A131-A23D6202673F}" type="sibTrans" cxnId="{DAA203D9-E149-49DE-98A5-BF28366558C0}">
      <dgm:prSet/>
      <dgm:spPr/>
      <dgm:t>
        <a:bodyPr/>
        <a:lstStyle/>
        <a:p>
          <a:endParaRPr lang="ru-RU"/>
        </a:p>
      </dgm:t>
    </dgm:pt>
    <dgm:pt modelId="{8841DE23-FB96-4011-BB36-CC07CA7346D9}">
      <dgm:prSet phldrT="[Текст]"/>
      <dgm:spPr/>
      <dgm:t>
        <a:bodyPr/>
        <a:lstStyle/>
        <a:p>
          <a:r>
            <a:rPr lang="ru-RU" dirty="0" smtClean="0"/>
            <a:t>1150 дойных коров </a:t>
          </a:r>
          <a:endParaRPr lang="ru-RU" dirty="0"/>
        </a:p>
      </dgm:t>
    </dgm:pt>
    <dgm:pt modelId="{190856D1-2856-45A8-B59C-8AF355338FB2}" type="parTrans" cxnId="{D82A278D-CC12-40CF-8A10-4D02175DAD5A}">
      <dgm:prSet/>
      <dgm:spPr/>
      <dgm:t>
        <a:bodyPr/>
        <a:lstStyle/>
        <a:p>
          <a:endParaRPr lang="ru-RU"/>
        </a:p>
      </dgm:t>
    </dgm:pt>
    <dgm:pt modelId="{3795209B-B5F6-429B-95D1-604593340FB7}" type="sibTrans" cxnId="{D82A278D-CC12-40CF-8A10-4D02175DAD5A}">
      <dgm:prSet/>
      <dgm:spPr/>
      <dgm:t>
        <a:bodyPr/>
        <a:lstStyle/>
        <a:p>
          <a:endParaRPr lang="ru-RU"/>
        </a:p>
      </dgm:t>
    </dgm:pt>
    <dgm:pt modelId="{84748B85-A789-431C-BC54-DD58727F97FA}">
      <dgm:prSet phldrT="[Текст]"/>
      <dgm:spPr/>
      <dgm:t>
        <a:bodyPr/>
        <a:lstStyle/>
        <a:p>
          <a:r>
            <a:rPr lang="ru-RU" dirty="0" smtClean="0"/>
            <a:t>ЛПХ 240</a:t>
          </a:r>
          <a:endParaRPr lang="ru-RU" dirty="0"/>
        </a:p>
      </dgm:t>
    </dgm:pt>
    <dgm:pt modelId="{1B9CFD0A-4E1A-42CE-AEE5-DDEEBD2AB043}" type="parTrans" cxnId="{1E077AAA-73D0-452E-BE86-DF5E6DDC1BC7}">
      <dgm:prSet/>
      <dgm:spPr/>
      <dgm:t>
        <a:bodyPr/>
        <a:lstStyle/>
        <a:p>
          <a:endParaRPr lang="ru-RU"/>
        </a:p>
      </dgm:t>
    </dgm:pt>
    <dgm:pt modelId="{5BE15B74-7AD4-496C-A4A6-3BAC376C0017}" type="sibTrans" cxnId="{1E077AAA-73D0-452E-BE86-DF5E6DDC1BC7}">
      <dgm:prSet/>
      <dgm:spPr/>
      <dgm:t>
        <a:bodyPr/>
        <a:lstStyle/>
        <a:p>
          <a:endParaRPr lang="ru-RU"/>
        </a:p>
      </dgm:t>
    </dgm:pt>
    <dgm:pt modelId="{B17D228D-C033-4E41-A7F1-5D003F7C3F12}">
      <dgm:prSet phldrT="[Текст]"/>
      <dgm:spPr/>
      <dgm:t>
        <a:bodyPr/>
        <a:lstStyle/>
        <a:p>
          <a:r>
            <a:rPr lang="ru-RU" dirty="0" smtClean="0"/>
            <a:t>500 голов дойного стада </a:t>
          </a:r>
        </a:p>
        <a:p>
          <a:r>
            <a:rPr lang="ru-RU" dirty="0" smtClean="0"/>
            <a:t>Это более 10 000 л. молока в сутки</a:t>
          </a:r>
        </a:p>
        <a:p>
          <a:r>
            <a:rPr lang="ru-RU" b="1" dirty="0" smtClean="0">
              <a:solidFill>
                <a:srgbClr val="FF0000"/>
              </a:solidFill>
            </a:rPr>
            <a:t>КУДА ДЕТЬ?</a:t>
          </a:r>
          <a:r>
            <a:rPr lang="ru-RU" dirty="0" smtClean="0"/>
            <a:t> </a:t>
          </a:r>
          <a:endParaRPr lang="ru-RU" dirty="0"/>
        </a:p>
      </dgm:t>
    </dgm:pt>
    <dgm:pt modelId="{E22FC03E-E058-4823-AFA1-A3BDCC2D224D}" type="parTrans" cxnId="{0EC65F60-E942-4E95-B506-EBEC02EB6702}">
      <dgm:prSet/>
      <dgm:spPr/>
      <dgm:t>
        <a:bodyPr/>
        <a:lstStyle/>
        <a:p>
          <a:endParaRPr lang="ru-RU"/>
        </a:p>
      </dgm:t>
    </dgm:pt>
    <dgm:pt modelId="{E361F512-21AF-451B-8309-30864FFE9C87}" type="sibTrans" cxnId="{0EC65F60-E942-4E95-B506-EBEC02EB6702}">
      <dgm:prSet/>
      <dgm:spPr/>
      <dgm:t>
        <a:bodyPr/>
        <a:lstStyle/>
        <a:p>
          <a:endParaRPr lang="ru-RU"/>
        </a:p>
      </dgm:t>
    </dgm:pt>
    <dgm:pt modelId="{F8D3D18B-3FE8-41D3-B619-F1340F23C59A}">
      <dgm:prSet phldrT="[Текст]"/>
      <dgm:spPr/>
      <dgm:t>
        <a:bodyPr/>
        <a:lstStyle/>
        <a:p>
          <a:r>
            <a:rPr lang="ru-RU" dirty="0" smtClean="0"/>
            <a:t>8 начинающих К(Ф)Х созданных на базе ЛПХ</a:t>
          </a:r>
          <a:endParaRPr lang="ru-RU" dirty="0"/>
        </a:p>
      </dgm:t>
    </dgm:pt>
    <dgm:pt modelId="{63EB6A41-AEA8-4724-9DD2-A97B400581CE}" type="parTrans" cxnId="{C445A892-A004-47FC-933A-5EF63F4590E1}">
      <dgm:prSet/>
      <dgm:spPr/>
      <dgm:t>
        <a:bodyPr/>
        <a:lstStyle/>
        <a:p>
          <a:endParaRPr lang="ru-RU"/>
        </a:p>
      </dgm:t>
    </dgm:pt>
    <dgm:pt modelId="{8ED194EE-D1EE-4298-A028-07D6E9EC87B6}" type="sibTrans" cxnId="{C445A892-A004-47FC-933A-5EF63F4590E1}">
      <dgm:prSet/>
      <dgm:spPr/>
      <dgm:t>
        <a:bodyPr/>
        <a:lstStyle/>
        <a:p>
          <a:endParaRPr lang="ru-RU"/>
        </a:p>
      </dgm:t>
    </dgm:pt>
    <dgm:pt modelId="{39127ED6-234A-41E6-8BE5-27047BE397DE}">
      <dgm:prSet/>
      <dgm:spPr/>
      <dgm:t>
        <a:bodyPr/>
        <a:lstStyle/>
        <a:p>
          <a:r>
            <a:rPr lang="ru-RU" dirty="0" smtClean="0"/>
            <a:t>800 ЛПХ</a:t>
          </a:r>
          <a:endParaRPr lang="ru-RU" dirty="0"/>
        </a:p>
      </dgm:t>
    </dgm:pt>
    <dgm:pt modelId="{CC46EA97-C65F-4A93-A56A-8AECBB0675CA}" type="parTrans" cxnId="{B7C7A960-6C8A-401D-B058-0F91ECF6130F}">
      <dgm:prSet/>
      <dgm:spPr/>
      <dgm:t>
        <a:bodyPr/>
        <a:lstStyle/>
        <a:p>
          <a:endParaRPr lang="ru-RU"/>
        </a:p>
      </dgm:t>
    </dgm:pt>
    <dgm:pt modelId="{D6FB6BFE-8103-4E96-A3F6-51C915A4FA94}" type="sibTrans" cxnId="{B7C7A960-6C8A-401D-B058-0F91ECF6130F}">
      <dgm:prSet/>
      <dgm:spPr/>
      <dgm:t>
        <a:bodyPr/>
        <a:lstStyle/>
        <a:p>
          <a:endParaRPr lang="ru-RU"/>
        </a:p>
      </dgm:t>
    </dgm:pt>
    <dgm:pt modelId="{D12517CA-ACBA-4ABC-9B25-C6521EF3BBEB}" type="pres">
      <dgm:prSet presAssocID="{B9C6BC43-8A86-4B8A-9EE1-E985E59E75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E1F186-DD0D-4C06-9A29-7CFA1915A1FC}" type="pres">
      <dgm:prSet presAssocID="{C7EBFCE8-506B-4BBE-8F50-BDDC7ADB58F2}" presName="centerShape" presStyleLbl="node0" presStyleIdx="0" presStyleCnt="1" custLinFactNeighborX="-581" custLinFactNeighborY="-12190"/>
      <dgm:spPr/>
      <dgm:t>
        <a:bodyPr/>
        <a:lstStyle/>
        <a:p>
          <a:endParaRPr lang="ru-RU"/>
        </a:p>
      </dgm:t>
    </dgm:pt>
    <dgm:pt modelId="{0A440F85-7007-4186-BEBF-FD84B64B9185}" type="pres">
      <dgm:prSet presAssocID="{190856D1-2856-45A8-B59C-8AF355338FB2}" presName="Name9" presStyleLbl="parChTrans1D2" presStyleIdx="0" presStyleCnt="5"/>
      <dgm:spPr/>
      <dgm:t>
        <a:bodyPr/>
        <a:lstStyle/>
        <a:p>
          <a:endParaRPr lang="ru-RU"/>
        </a:p>
      </dgm:t>
    </dgm:pt>
    <dgm:pt modelId="{BE25FF00-16D2-4DBB-9F3E-AED7F8C13777}" type="pres">
      <dgm:prSet presAssocID="{190856D1-2856-45A8-B59C-8AF355338FB2}" presName="connTx" presStyleLbl="parChTrans1D2" presStyleIdx="0" presStyleCnt="5"/>
      <dgm:spPr/>
      <dgm:t>
        <a:bodyPr/>
        <a:lstStyle/>
        <a:p>
          <a:endParaRPr lang="ru-RU"/>
        </a:p>
      </dgm:t>
    </dgm:pt>
    <dgm:pt modelId="{2179747D-2E20-4343-81EA-8D4C14CE8827}" type="pres">
      <dgm:prSet presAssocID="{8841DE23-FB96-4011-BB36-CC07CA7346D9}" presName="node" presStyleLbl="node1" presStyleIdx="0" presStyleCnt="5" custRadScaleRad="144452" custRadScaleInc="-128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16878-37A6-4725-8B39-3471C55FE307}" type="pres">
      <dgm:prSet presAssocID="{CC46EA97-C65F-4A93-A56A-8AECBB0675CA}" presName="Name9" presStyleLbl="parChTrans1D2" presStyleIdx="1" presStyleCnt="5"/>
      <dgm:spPr/>
      <dgm:t>
        <a:bodyPr/>
        <a:lstStyle/>
        <a:p>
          <a:endParaRPr lang="ru-RU"/>
        </a:p>
      </dgm:t>
    </dgm:pt>
    <dgm:pt modelId="{635CB886-A8CF-479A-BEA7-930A5EE85DC5}" type="pres">
      <dgm:prSet presAssocID="{CC46EA97-C65F-4A93-A56A-8AECBB0675CA}" presName="connTx" presStyleLbl="parChTrans1D2" presStyleIdx="1" presStyleCnt="5"/>
      <dgm:spPr/>
      <dgm:t>
        <a:bodyPr/>
        <a:lstStyle/>
        <a:p>
          <a:endParaRPr lang="ru-RU"/>
        </a:p>
      </dgm:t>
    </dgm:pt>
    <dgm:pt modelId="{E1F0CFA4-AFFE-4E04-9486-69BE5A20D56F}" type="pres">
      <dgm:prSet presAssocID="{39127ED6-234A-41E6-8BE5-27047BE397DE}" presName="node" presStyleLbl="node1" presStyleIdx="1" presStyleCnt="5" custRadScaleRad="140527" custRadScaleInc="-75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9738B-3819-4AC3-9C8F-37036A5F7AB9}" type="pres">
      <dgm:prSet presAssocID="{1B9CFD0A-4E1A-42CE-AEE5-DDEEBD2AB043}" presName="Name9" presStyleLbl="parChTrans1D2" presStyleIdx="2" presStyleCnt="5"/>
      <dgm:spPr/>
      <dgm:t>
        <a:bodyPr/>
        <a:lstStyle/>
        <a:p>
          <a:endParaRPr lang="ru-RU"/>
        </a:p>
      </dgm:t>
    </dgm:pt>
    <dgm:pt modelId="{6C20B718-35EF-4631-BE90-98708CFACE01}" type="pres">
      <dgm:prSet presAssocID="{1B9CFD0A-4E1A-42CE-AEE5-DDEEBD2AB043}" presName="connTx" presStyleLbl="parChTrans1D2" presStyleIdx="2" presStyleCnt="5"/>
      <dgm:spPr/>
      <dgm:t>
        <a:bodyPr/>
        <a:lstStyle/>
        <a:p>
          <a:endParaRPr lang="ru-RU"/>
        </a:p>
      </dgm:t>
    </dgm:pt>
    <dgm:pt modelId="{932E40FF-39D3-4138-B283-21E44CCF00D3}" type="pres">
      <dgm:prSet presAssocID="{84748B85-A789-431C-BC54-DD58727F97FA}" presName="node" presStyleLbl="node1" presStyleIdx="2" presStyleCnt="5" custRadScaleRad="184493" custRadScaleInc="-77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5202E-26D0-46B6-94A3-5D44B56E6667}" type="pres">
      <dgm:prSet presAssocID="{E22FC03E-E058-4823-AFA1-A3BDCC2D224D}" presName="Name9" presStyleLbl="parChTrans1D2" presStyleIdx="3" presStyleCnt="5"/>
      <dgm:spPr/>
      <dgm:t>
        <a:bodyPr/>
        <a:lstStyle/>
        <a:p>
          <a:endParaRPr lang="ru-RU"/>
        </a:p>
      </dgm:t>
    </dgm:pt>
    <dgm:pt modelId="{70273035-D6DA-41F9-A42F-1D5D4D47BCAD}" type="pres">
      <dgm:prSet presAssocID="{E22FC03E-E058-4823-AFA1-A3BDCC2D224D}" presName="connTx" presStyleLbl="parChTrans1D2" presStyleIdx="3" presStyleCnt="5"/>
      <dgm:spPr/>
      <dgm:t>
        <a:bodyPr/>
        <a:lstStyle/>
        <a:p>
          <a:endParaRPr lang="ru-RU"/>
        </a:p>
      </dgm:t>
    </dgm:pt>
    <dgm:pt modelId="{ADC96E18-2043-4B40-8FB7-728A8B88DE7C}" type="pres">
      <dgm:prSet presAssocID="{B17D228D-C033-4E41-A7F1-5D003F7C3F12}" presName="node" presStyleLbl="node1" presStyleIdx="3" presStyleCnt="5" custScaleX="233459" custScaleY="103017" custRadScaleRad="82984" custRadScaleInc="-98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D58AA-7A5C-4B07-BAFA-8C00FAE7C8E7}" type="pres">
      <dgm:prSet presAssocID="{63EB6A41-AEA8-4724-9DD2-A97B400581CE}" presName="Name9" presStyleLbl="parChTrans1D2" presStyleIdx="4" presStyleCnt="5"/>
      <dgm:spPr/>
      <dgm:t>
        <a:bodyPr/>
        <a:lstStyle/>
        <a:p>
          <a:endParaRPr lang="ru-RU"/>
        </a:p>
      </dgm:t>
    </dgm:pt>
    <dgm:pt modelId="{18ECDE9A-4050-421D-9EE4-FD4999CE4599}" type="pres">
      <dgm:prSet presAssocID="{63EB6A41-AEA8-4724-9DD2-A97B400581CE}" presName="connTx" presStyleLbl="parChTrans1D2" presStyleIdx="4" presStyleCnt="5"/>
      <dgm:spPr/>
      <dgm:t>
        <a:bodyPr/>
        <a:lstStyle/>
        <a:p>
          <a:endParaRPr lang="ru-RU"/>
        </a:p>
      </dgm:t>
    </dgm:pt>
    <dgm:pt modelId="{D1E2F1F2-2C31-4F4F-824B-66AE16D7C917}" type="pres">
      <dgm:prSet presAssocID="{F8D3D18B-3FE8-41D3-B619-F1340F23C59A}" presName="node" presStyleLbl="node1" presStyleIdx="4" presStyleCnt="5" custRadScaleRad="171023" custRadScaleInc="-127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44B976-D251-444A-92FF-9E28F5DE695D}" type="presOf" srcId="{1B9CFD0A-4E1A-42CE-AEE5-DDEEBD2AB043}" destId="{9D79738B-3819-4AC3-9C8F-37036A5F7AB9}" srcOrd="0" destOrd="0" presId="urn:microsoft.com/office/officeart/2005/8/layout/radial1"/>
    <dgm:cxn modelId="{DAA203D9-E149-49DE-98A5-BF28366558C0}" srcId="{B9C6BC43-8A86-4B8A-9EE1-E985E59E7533}" destId="{C7EBFCE8-506B-4BBE-8F50-BDDC7ADB58F2}" srcOrd="0" destOrd="0" parTransId="{424246C9-3E6D-4D47-8049-D029D04D2D83}" sibTransId="{747C45B8-A2FB-4FEF-A131-A23D6202673F}"/>
    <dgm:cxn modelId="{A94DC0BE-B9E1-43CE-BBCC-86A17AF036EC}" type="presOf" srcId="{E22FC03E-E058-4823-AFA1-A3BDCC2D224D}" destId="{70273035-D6DA-41F9-A42F-1D5D4D47BCAD}" srcOrd="1" destOrd="0" presId="urn:microsoft.com/office/officeart/2005/8/layout/radial1"/>
    <dgm:cxn modelId="{E91B316A-B918-4F1D-9C84-7C5C749DCAA1}" type="presOf" srcId="{B9C6BC43-8A86-4B8A-9EE1-E985E59E7533}" destId="{D12517CA-ACBA-4ABC-9B25-C6521EF3BBEB}" srcOrd="0" destOrd="0" presId="urn:microsoft.com/office/officeart/2005/8/layout/radial1"/>
    <dgm:cxn modelId="{C445A892-A004-47FC-933A-5EF63F4590E1}" srcId="{C7EBFCE8-506B-4BBE-8F50-BDDC7ADB58F2}" destId="{F8D3D18B-3FE8-41D3-B619-F1340F23C59A}" srcOrd="4" destOrd="0" parTransId="{63EB6A41-AEA8-4724-9DD2-A97B400581CE}" sibTransId="{8ED194EE-D1EE-4298-A028-07D6E9EC87B6}"/>
    <dgm:cxn modelId="{B7C7A960-6C8A-401D-B058-0F91ECF6130F}" srcId="{C7EBFCE8-506B-4BBE-8F50-BDDC7ADB58F2}" destId="{39127ED6-234A-41E6-8BE5-27047BE397DE}" srcOrd="1" destOrd="0" parTransId="{CC46EA97-C65F-4A93-A56A-8AECBB0675CA}" sibTransId="{D6FB6BFE-8103-4E96-A3F6-51C915A4FA94}"/>
    <dgm:cxn modelId="{AAC2D2E9-0DA4-42C2-969E-EBBB0CFA1D5B}" type="presOf" srcId="{CC46EA97-C65F-4A93-A56A-8AECBB0675CA}" destId="{A0C16878-37A6-4725-8B39-3471C55FE307}" srcOrd="0" destOrd="0" presId="urn:microsoft.com/office/officeart/2005/8/layout/radial1"/>
    <dgm:cxn modelId="{403E0A75-36B2-497D-82E7-1F3C4B001BFF}" type="presOf" srcId="{84748B85-A789-431C-BC54-DD58727F97FA}" destId="{932E40FF-39D3-4138-B283-21E44CCF00D3}" srcOrd="0" destOrd="0" presId="urn:microsoft.com/office/officeart/2005/8/layout/radial1"/>
    <dgm:cxn modelId="{684D8F5E-666F-4762-9242-696F4979E255}" type="presOf" srcId="{190856D1-2856-45A8-B59C-8AF355338FB2}" destId="{BE25FF00-16D2-4DBB-9F3E-AED7F8C13777}" srcOrd="1" destOrd="0" presId="urn:microsoft.com/office/officeart/2005/8/layout/radial1"/>
    <dgm:cxn modelId="{1C3A097C-B4AD-4B26-B035-72BC3DE4AE9D}" type="presOf" srcId="{1B9CFD0A-4E1A-42CE-AEE5-DDEEBD2AB043}" destId="{6C20B718-35EF-4631-BE90-98708CFACE01}" srcOrd="1" destOrd="0" presId="urn:microsoft.com/office/officeart/2005/8/layout/radial1"/>
    <dgm:cxn modelId="{108F69A4-1BFF-4E87-A93C-81CA3542EF94}" type="presOf" srcId="{F8D3D18B-3FE8-41D3-B619-F1340F23C59A}" destId="{D1E2F1F2-2C31-4F4F-824B-66AE16D7C917}" srcOrd="0" destOrd="0" presId="urn:microsoft.com/office/officeart/2005/8/layout/radial1"/>
    <dgm:cxn modelId="{5470ABA4-B279-44BD-9DB6-2E5C19DE8F73}" type="presOf" srcId="{63EB6A41-AEA8-4724-9DD2-A97B400581CE}" destId="{18ECDE9A-4050-421D-9EE4-FD4999CE4599}" srcOrd="1" destOrd="0" presId="urn:microsoft.com/office/officeart/2005/8/layout/radial1"/>
    <dgm:cxn modelId="{1E077AAA-73D0-452E-BE86-DF5E6DDC1BC7}" srcId="{C7EBFCE8-506B-4BBE-8F50-BDDC7ADB58F2}" destId="{84748B85-A789-431C-BC54-DD58727F97FA}" srcOrd="2" destOrd="0" parTransId="{1B9CFD0A-4E1A-42CE-AEE5-DDEEBD2AB043}" sibTransId="{5BE15B74-7AD4-496C-A4A6-3BAC376C0017}"/>
    <dgm:cxn modelId="{D82A278D-CC12-40CF-8A10-4D02175DAD5A}" srcId="{C7EBFCE8-506B-4BBE-8F50-BDDC7ADB58F2}" destId="{8841DE23-FB96-4011-BB36-CC07CA7346D9}" srcOrd="0" destOrd="0" parTransId="{190856D1-2856-45A8-B59C-8AF355338FB2}" sibTransId="{3795209B-B5F6-429B-95D1-604593340FB7}"/>
    <dgm:cxn modelId="{6248DB64-B563-4C02-9166-42C4D2827B78}" type="presOf" srcId="{39127ED6-234A-41E6-8BE5-27047BE397DE}" destId="{E1F0CFA4-AFFE-4E04-9486-69BE5A20D56F}" srcOrd="0" destOrd="0" presId="urn:microsoft.com/office/officeart/2005/8/layout/radial1"/>
    <dgm:cxn modelId="{5CC4898C-C2F2-46EC-9B69-4FA7DAE442E3}" type="presOf" srcId="{8841DE23-FB96-4011-BB36-CC07CA7346D9}" destId="{2179747D-2E20-4343-81EA-8D4C14CE8827}" srcOrd="0" destOrd="0" presId="urn:microsoft.com/office/officeart/2005/8/layout/radial1"/>
    <dgm:cxn modelId="{26055954-A8B4-43A5-A841-63B6645F6F22}" type="presOf" srcId="{E22FC03E-E058-4823-AFA1-A3BDCC2D224D}" destId="{F325202E-26D0-46B6-94A3-5D44B56E6667}" srcOrd="0" destOrd="0" presId="urn:microsoft.com/office/officeart/2005/8/layout/radial1"/>
    <dgm:cxn modelId="{8606B732-BA9C-48A6-A836-23DA758D3DD7}" type="presOf" srcId="{C7EBFCE8-506B-4BBE-8F50-BDDC7ADB58F2}" destId="{28E1F186-DD0D-4C06-9A29-7CFA1915A1FC}" srcOrd="0" destOrd="0" presId="urn:microsoft.com/office/officeart/2005/8/layout/radial1"/>
    <dgm:cxn modelId="{BCBF05DD-2C66-4B22-9741-D85B330973B0}" type="presOf" srcId="{B17D228D-C033-4E41-A7F1-5D003F7C3F12}" destId="{ADC96E18-2043-4B40-8FB7-728A8B88DE7C}" srcOrd="0" destOrd="0" presId="urn:microsoft.com/office/officeart/2005/8/layout/radial1"/>
    <dgm:cxn modelId="{BF9F22FF-9D19-4357-A046-4E43EFF13D26}" type="presOf" srcId="{190856D1-2856-45A8-B59C-8AF355338FB2}" destId="{0A440F85-7007-4186-BEBF-FD84B64B9185}" srcOrd="0" destOrd="0" presId="urn:microsoft.com/office/officeart/2005/8/layout/radial1"/>
    <dgm:cxn modelId="{9C76B154-316C-4348-B8FA-634140A6594C}" type="presOf" srcId="{CC46EA97-C65F-4A93-A56A-8AECBB0675CA}" destId="{635CB886-A8CF-479A-BEA7-930A5EE85DC5}" srcOrd="1" destOrd="0" presId="urn:microsoft.com/office/officeart/2005/8/layout/radial1"/>
    <dgm:cxn modelId="{E53FE1F6-8D75-4C47-97E8-CB187C127136}" type="presOf" srcId="{63EB6A41-AEA8-4724-9DD2-A97B400581CE}" destId="{FE9D58AA-7A5C-4B07-BAFA-8C00FAE7C8E7}" srcOrd="0" destOrd="0" presId="urn:microsoft.com/office/officeart/2005/8/layout/radial1"/>
    <dgm:cxn modelId="{0EC65F60-E942-4E95-B506-EBEC02EB6702}" srcId="{C7EBFCE8-506B-4BBE-8F50-BDDC7ADB58F2}" destId="{B17D228D-C033-4E41-A7F1-5D003F7C3F12}" srcOrd="3" destOrd="0" parTransId="{E22FC03E-E058-4823-AFA1-A3BDCC2D224D}" sibTransId="{E361F512-21AF-451B-8309-30864FFE9C87}"/>
    <dgm:cxn modelId="{2B4FB96B-CEF2-4032-B7FB-09FA52E045FA}" type="presParOf" srcId="{D12517CA-ACBA-4ABC-9B25-C6521EF3BBEB}" destId="{28E1F186-DD0D-4C06-9A29-7CFA1915A1FC}" srcOrd="0" destOrd="0" presId="urn:microsoft.com/office/officeart/2005/8/layout/radial1"/>
    <dgm:cxn modelId="{0DB536C3-0F75-48AC-8629-9CC95209CCF6}" type="presParOf" srcId="{D12517CA-ACBA-4ABC-9B25-C6521EF3BBEB}" destId="{0A440F85-7007-4186-BEBF-FD84B64B9185}" srcOrd="1" destOrd="0" presId="urn:microsoft.com/office/officeart/2005/8/layout/radial1"/>
    <dgm:cxn modelId="{BE32F806-C7E7-439E-8C99-2A1AF968C122}" type="presParOf" srcId="{0A440F85-7007-4186-BEBF-FD84B64B9185}" destId="{BE25FF00-16D2-4DBB-9F3E-AED7F8C13777}" srcOrd="0" destOrd="0" presId="urn:microsoft.com/office/officeart/2005/8/layout/radial1"/>
    <dgm:cxn modelId="{228B7FFE-44D5-48B1-AF92-7674EE1E370F}" type="presParOf" srcId="{D12517CA-ACBA-4ABC-9B25-C6521EF3BBEB}" destId="{2179747D-2E20-4343-81EA-8D4C14CE8827}" srcOrd="2" destOrd="0" presId="urn:microsoft.com/office/officeart/2005/8/layout/radial1"/>
    <dgm:cxn modelId="{BF02F65D-2B4D-44B4-B812-BD677BD2EBDD}" type="presParOf" srcId="{D12517CA-ACBA-4ABC-9B25-C6521EF3BBEB}" destId="{A0C16878-37A6-4725-8B39-3471C55FE307}" srcOrd="3" destOrd="0" presId="urn:microsoft.com/office/officeart/2005/8/layout/radial1"/>
    <dgm:cxn modelId="{18244FEB-CC0B-4B42-83F5-6E3E38C68286}" type="presParOf" srcId="{A0C16878-37A6-4725-8B39-3471C55FE307}" destId="{635CB886-A8CF-479A-BEA7-930A5EE85DC5}" srcOrd="0" destOrd="0" presId="urn:microsoft.com/office/officeart/2005/8/layout/radial1"/>
    <dgm:cxn modelId="{D10CD1F1-6D9B-4C12-8919-8959064ABCC5}" type="presParOf" srcId="{D12517CA-ACBA-4ABC-9B25-C6521EF3BBEB}" destId="{E1F0CFA4-AFFE-4E04-9486-69BE5A20D56F}" srcOrd="4" destOrd="0" presId="urn:microsoft.com/office/officeart/2005/8/layout/radial1"/>
    <dgm:cxn modelId="{7A5D0B16-953F-4378-BA7D-AB29C9FF987C}" type="presParOf" srcId="{D12517CA-ACBA-4ABC-9B25-C6521EF3BBEB}" destId="{9D79738B-3819-4AC3-9C8F-37036A5F7AB9}" srcOrd="5" destOrd="0" presId="urn:microsoft.com/office/officeart/2005/8/layout/radial1"/>
    <dgm:cxn modelId="{039B201D-636A-4DB4-9D66-CED093E666CD}" type="presParOf" srcId="{9D79738B-3819-4AC3-9C8F-37036A5F7AB9}" destId="{6C20B718-35EF-4631-BE90-98708CFACE01}" srcOrd="0" destOrd="0" presId="urn:microsoft.com/office/officeart/2005/8/layout/radial1"/>
    <dgm:cxn modelId="{ADF9D6E4-18F4-4BBC-9FFB-DF1D8F901D90}" type="presParOf" srcId="{D12517CA-ACBA-4ABC-9B25-C6521EF3BBEB}" destId="{932E40FF-39D3-4138-B283-21E44CCF00D3}" srcOrd="6" destOrd="0" presId="urn:microsoft.com/office/officeart/2005/8/layout/radial1"/>
    <dgm:cxn modelId="{FF1CB744-2CA2-4432-88CE-0FF8EABDA908}" type="presParOf" srcId="{D12517CA-ACBA-4ABC-9B25-C6521EF3BBEB}" destId="{F325202E-26D0-46B6-94A3-5D44B56E6667}" srcOrd="7" destOrd="0" presId="urn:microsoft.com/office/officeart/2005/8/layout/radial1"/>
    <dgm:cxn modelId="{E3D53C55-F75F-4F22-A9E9-C70DC5F5E625}" type="presParOf" srcId="{F325202E-26D0-46B6-94A3-5D44B56E6667}" destId="{70273035-D6DA-41F9-A42F-1D5D4D47BCAD}" srcOrd="0" destOrd="0" presId="urn:microsoft.com/office/officeart/2005/8/layout/radial1"/>
    <dgm:cxn modelId="{0E5B6334-E6F3-47B1-B710-E7AFF8BDD30F}" type="presParOf" srcId="{D12517CA-ACBA-4ABC-9B25-C6521EF3BBEB}" destId="{ADC96E18-2043-4B40-8FB7-728A8B88DE7C}" srcOrd="8" destOrd="0" presId="urn:microsoft.com/office/officeart/2005/8/layout/radial1"/>
    <dgm:cxn modelId="{8F16F6AA-4344-4126-9182-F580F4D22141}" type="presParOf" srcId="{D12517CA-ACBA-4ABC-9B25-C6521EF3BBEB}" destId="{FE9D58AA-7A5C-4B07-BAFA-8C00FAE7C8E7}" srcOrd="9" destOrd="0" presId="urn:microsoft.com/office/officeart/2005/8/layout/radial1"/>
    <dgm:cxn modelId="{B137DF61-9DEF-4A47-8BF6-DA6567EE0BFE}" type="presParOf" srcId="{FE9D58AA-7A5C-4B07-BAFA-8C00FAE7C8E7}" destId="{18ECDE9A-4050-421D-9EE4-FD4999CE4599}" srcOrd="0" destOrd="0" presId="urn:microsoft.com/office/officeart/2005/8/layout/radial1"/>
    <dgm:cxn modelId="{68793D33-F30F-4211-9D97-F25DCC218566}" type="presParOf" srcId="{D12517CA-ACBA-4ABC-9B25-C6521EF3BBEB}" destId="{D1E2F1F2-2C31-4F4F-824B-66AE16D7C91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66A66FC-C78D-43F9-A267-09051DC5667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F39EA0-ECCF-4662-99BC-E823295EFA38}">
      <dgm:prSet phldrT="[Текст]"/>
      <dgm:spPr/>
      <dgm:t>
        <a:bodyPr/>
        <a:lstStyle/>
        <a:p>
          <a:r>
            <a:rPr lang="ru-RU" dirty="0" smtClean="0"/>
            <a:t>Проблемы </a:t>
          </a:r>
          <a:r>
            <a:rPr lang="ru-RU" dirty="0" smtClean="0"/>
            <a:t>СППК</a:t>
          </a:r>
          <a:endParaRPr lang="ru-RU" dirty="0"/>
        </a:p>
      </dgm:t>
    </dgm:pt>
    <dgm:pt modelId="{480B23D9-EF3D-4147-92F9-98A8A100F49F}" type="parTrans" cxnId="{37D17012-388D-4F45-BA19-B8351D79FC0F}">
      <dgm:prSet/>
      <dgm:spPr/>
      <dgm:t>
        <a:bodyPr/>
        <a:lstStyle/>
        <a:p>
          <a:endParaRPr lang="ru-RU"/>
        </a:p>
      </dgm:t>
    </dgm:pt>
    <dgm:pt modelId="{6E8E2BBD-6C5B-4151-BC3D-9F322A6EACA5}" type="sibTrans" cxnId="{37D17012-388D-4F45-BA19-B8351D79FC0F}">
      <dgm:prSet/>
      <dgm:spPr/>
      <dgm:t>
        <a:bodyPr/>
        <a:lstStyle/>
        <a:p>
          <a:endParaRPr lang="ru-RU"/>
        </a:p>
      </dgm:t>
    </dgm:pt>
    <dgm:pt modelId="{74FC45FC-1B1C-49E5-BFA7-570B301AC93D}">
      <dgm:prSet phldrT="[Текст]" custT="1"/>
      <dgm:spPr/>
      <dgm:t>
        <a:bodyPr/>
        <a:lstStyle/>
        <a:p>
          <a:r>
            <a:rPr lang="ru-RU" sz="2000" dirty="0" smtClean="0"/>
            <a:t>Нужны средства для дальнейшего развития</a:t>
          </a:r>
          <a:endParaRPr lang="ru-RU" sz="2000" dirty="0"/>
        </a:p>
      </dgm:t>
    </dgm:pt>
    <dgm:pt modelId="{B75827B3-6E8D-46EA-8471-7B0F0337C867}" type="parTrans" cxnId="{A807D20D-910C-4439-AA4D-BF692DAD9713}">
      <dgm:prSet/>
      <dgm:spPr/>
      <dgm:t>
        <a:bodyPr/>
        <a:lstStyle/>
        <a:p>
          <a:endParaRPr lang="ru-RU"/>
        </a:p>
      </dgm:t>
    </dgm:pt>
    <dgm:pt modelId="{C8D95DD9-1968-4326-8F2A-A91371D99BB8}" type="sibTrans" cxnId="{A807D20D-910C-4439-AA4D-BF692DAD9713}">
      <dgm:prSet/>
      <dgm:spPr/>
      <dgm:t>
        <a:bodyPr/>
        <a:lstStyle/>
        <a:p>
          <a:endParaRPr lang="ru-RU"/>
        </a:p>
      </dgm:t>
    </dgm:pt>
    <dgm:pt modelId="{7ADCDAAE-DC7E-42B3-BDB7-9E1FBD930B42}">
      <dgm:prSet phldrT="[Текст]" custT="1"/>
      <dgm:spPr/>
      <dgm:t>
        <a:bodyPr/>
        <a:lstStyle/>
        <a:p>
          <a:r>
            <a:rPr lang="ru-RU" sz="2000" dirty="0" smtClean="0"/>
            <a:t>Сбербанк и </a:t>
          </a:r>
          <a:r>
            <a:rPr lang="ru-RU" sz="2000" dirty="0" err="1" smtClean="0"/>
            <a:t>Россельхозбанк</a:t>
          </a:r>
          <a:r>
            <a:rPr lang="ru-RU" sz="2000" dirty="0" smtClean="0"/>
            <a:t> не работают с СППК</a:t>
          </a:r>
        </a:p>
        <a:p>
          <a:r>
            <a:rPr lang="ru-RU" sz="2000" b="1" dirty="0" smtClean="0">
              <a:solidFill>
                <a:srgbClr val="FF0000"/>
              </a:solidFill>
            </a:rPr>
            <a:t>полный отказ</a:t>
          </a:r>
          <a:endParaRPr lang="ru-RU" sz="2000" b="1" dirty="0">
            <a:solidFill>
              <a:srgbClr val="FF0000"/>
            </a:solidFill>
          </a:endParaRPr>
        </a:p>
      </dgm:t>
    </dgm:pt>
    <dgm:pt modelId="{2D6B66C6-0E22-4A3C-8280-CB1B7AEDDFB4}" type="parTrans" cxnId="{BA9FA172-D430-4289-AE9B-A94381D40E27}">
      <dgm:prSet/>
      <dgm:spPr/>
      <dgm:t>
        <a:bodyPr/>
        <a:lstStyle/>
        <a:p>
          <a:endParaRPr lang="ru-RU"/>
        </a:p>
      </dgm:t>
    </dgm:pt>
    <dgm:pt modelId="{AE59CBF6-1A11-44A4-8DD5-85F8BE2F26E3}" type="sibTrans" cxnId="{BA9FA172-D430-4289-AE9B-A94381D40E27}">
      <dgm:prSet/>
      <dgm:spPr/>
      <dgm:t>
        <a:bodyPr/>
        <a:lstStyle/>
        <a:p>
          <a:endParaRPr lang="ru-RU"/>
        </a:p>
      </dgm:t>
    </dgm:pt>
    <dgm:pt modelId="{A16DACB1-EF6B-450E-B011-314DDC678DCD}">
      <dgm:prSet custT="1"/>
      <dgm:spPr/>
      <dgm:t>
        <a:bodyPr/>
        <a:lstStyle/>
        <a:p>
          <a:r>
            <a:rPr lang="ru-RU" sz="2000" dirty="0" smtClean="0"/>
            <a:t>Фальсификат заполонил рынок и нашему </a:t>
          </a:r>
          <a:r>
            <a:rPr lang="ru-RU" sz="2000" dirty="0" err="1" smtClean="0"/>
            <a:t>экопродукту</a:t>
          </a:r>
          <a:r>
            <a:rPr lang="ru-RU" sz="2000" dirty="0" smtClean="0"/>
            <a:t> нет места на прилавках </a:t>
          </a:r>
          <a:endParaRPr lang="ru-RU" sz="2000" dirty="0"/>
        </a:p>
      </dgm:t>
    </dgm:pt>
    <dgm:pt modelId="{F57C602B-E7DF-4E34-92F0-8EC113577AAB}" type="parTrans" cxnId="{F5A2103E-B7D8-4E0A-B3F6-86A67CA0F349}">
      <dgm:prSet/>
      <dgm:spPr/>
      <dgm:t>
        <a:bodyPr/>
        <a:lstStyle/>
        <a:p>
          <a:endParaRPr lang="ru-RU"/>
        </a:p>
      </dgm:t>
    </dgm:pt>
    <dgm:pt modelId="{C43DC3E1-828A-417C-8BC2-8A9C87F4362C}" type="sibTrans" cxnId="{F5A2103E-B7D8-4E0A-B3F6-86A67CA0F349}">
      <dgm:prSet/>
      <dgm:spPr/>
      <dgm:t>
        <a:bodyPr/>
        <a:lstStyle/>
        <a:p>
          <a:endParaRPr lang="ru-RU"/>
        </a:p>
      </dgm:t>
    </dgm:pt>
    <dgm:pt modelId="{F0B06327-DBDC-4A35-8B1E-3EB07E158887}">
      <dgm:prSet custT="1"/>
      <dgm:spPr/>
      <dgm:t>
        <a:bodyPr/>
        <a:lstStyle/>
        <a:p>
          <a:r>
            <a:rPr lang="ru-RU" sz="2000" dirty="0" smtClean="0"/>
            <a:t>Сбыт затруднен </a:t>
          </a:r>
          <a:endParaRPr lang="ru-RU" sz="2000" dirty="0"/>
        </a:p>
      </dgm:t>
    </dgm:pt>
    <dgm:pt modelId="{2E8ADADF-91F4-4812-B2A5-A720D55085E9}" type="parTrans" cxnId="{B34C9E7A-CAA9-4EC7-8D1A-89727C06279B}">
      <dgm:prSet/>
      <dgm:spPr/>
      <dgm:t>
        <a:bodyPr/>
        <a:lstStyle/>
        <a:p>
          <a:endParaRPr lang="ru-RU"/>
        </a:p>
      </dgm:t>
    </dgm:pt>
    <dgm:pt modelId="{3A1BCA8C-79AD-4C09-A904-0A30B75639F4}" type="sibTrans" cxnId="{B34C9E7A-CAA9-4EC7-8D1A-89727C06279B}">
      <dgm:prSet/>
      <dgm:spPr/>
      <dgm:t>
        <a:bodyPr/>
        <a:lstStyle/>
        <a:p>
          <a:endParaRPr lang="ru-RU"/>
        </a:p>
      </dgm:t>
    </dgm:pt>
    <dgm:pt modelId="{125FDD8B-D950-45C7-8726-D44977CA8608}" type="pres">
      <dgm:prSet presAssocID="{C66A66FC-C78D-43F9-A267-09051DC5667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DCC02E-4065-4142-8A10-A3E8BF352590}" type="pres">
      <dgm:prSet presAssocID="{7FF39EA0-ECCF-4662-99BC-E823295EFA38}" presName="centerShape" presStyleLbl="node0" presStyleIdx="0" presStyleCnt="1" custScaleX="170087" custScaleY="77984"/>
      <dgm:spPr/>
      <dgm:t>
        <a:bodyPr/>
        <a:lstStyle/>
        <a:p>
          <a:endParaRPr lang="ru-RU"/>
        </a:p>
      </dgm:t>
    </dgm:pt>
    <dgm:pt modelId="{4A205934-7D36-4E3A-96FD-DC61B536C155}" type="pres">
      <dgm:prSet presAssocID="{B75827B3-6E8D-46EA-8471-7B0F0337C867}" presName="Name9" presStyleLbl="parChTrans1D2" presStyleIdx="0" presStyleCnt="4"/>
      <dgm:spPr/>
      <dgm:t>
        <a:bodyPr/>
        <a:lstStyle/>
        <a:p>
          <a:endParaRPr lang="ru-RU"/>
        </a:p>
      </dgm:t>
    </dgm:pt>
    <dgm:pt modelId="{6CE22591-85E8-411C-96DD-8C66767E8A03}" type="pres">
      <dgm:prSet presAssocID="{B75827B3-6E8D-46EA-8471-7B0F0337C867}" presName="connTx" presStyleLbl="parChTrans1D2" presStyleIdx="0" presStyleCnt="4"/>
      <dgm:spPr/>
      <dgm:t>
        <a:bodyPr/>
        <a:lstStyle/>
        <a:p>
          <a:endParaRPr lang="ru-RU"/>
        </a:p>
      </dgm:t>
    </dgm:pt>
    <dgm:pt modelId="{857ACB08-1323-405E-84A2-F99D4C4AAA93}" type="pres">
      <dgm:prSet presAssocID="{74FC45FC-1B1C-49E5-BFA7-570B301AC93D}" presName="node" presStyleLbl="node1" presStyleIdx="0" presStyleCnt="4" custScaleX="260066" custScaleY="152090" custRadScaleRad="181807" custRadScaleInc="-143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F0AF98-EE1E-46C8-8D52-159E0D3406CE}" type="pres">
      <dgm:prSet presAssocID="{F57C602B-E7DF-4E34-92F0-8EC113577AAB}" presName="Name9" presStyleLbl="parChTrans1D2" presStyleIdx="1" presStyleCnt="4"/>
      <dgm:spPr/>
      <dgm:t>
        <a:bodyPr/>
        <a:lstStyle/>
        <a:p>
          <a:endParaRPr lang="ru-RU"/>
        </a:p>
      </dgm:t>
    </dgm:pt>
    <dgm:pt modelId="{7BFF9DE9-6626-431A-A0C9-90F62CAD16C7}" type="pres">
      <dgm:prSet presAssocID="{F57C602B-E7DF-4E34-92F0-8EC113577AAB}" presName="connTx" presStyleLbl="parChTrans1D2" presStyleIdx="1" presStyleCnt="4"/>
      <dgm:spPr/>
      <dgm:t>
        <a:bodyPr/>
        <a:lstStyle/>
        <a:p>
          <a:endParaRPr lang="ru-RU"/>
        </a:p>
      </dgm:t>
    </dgm:pt>
    <dgm:pt modelId="{B55858C8-00E9-403D-AA39-BAB0885AC0A4}" type="pres">
      <dgm:prSet presAssocID="{A16DACB1-EF6B-450E-B011-314DDC678DCD}" presName="node" presStyleLbl="node1" presStyleIdx="1" presStyleCnt="4" custScaleX="252885" custScaleY="145480" custRadScaleRad="174838" custRadScaleInc="-59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8BF21-AF7B-4407-851B-219F5A5010E5}" type="pres">
      <dgm:prSet presAssocID="{2E8ADADF-91F4-4812-B2A5-A720D55085E9}" presName="Name9" presStyleLbl="parChTrans1D2" presStyleIdx="2" presStyleCnt="4"/>
      <dgm:spPr/>
      <dgm:t>
        <a:bodyPr/>
        <a:lstStyle/>
        <a:p>
          <a:endParaRPr lang="ru-RU"/>
        </a:p>
      </dgm:t>
    </dgm:pt>
    <dgm:pt modelId="{7D451B10-3C76-4B95-BEB5-6F6D050B5BC9}" type="pres">
      <dgm:prSet presAssocID="{2E8ADADF-91F4-4812-B2A5-A720D55085E9}" presName="connTx" presStyleLbl="parChTrans1D2" presStyleIdx="2" presStyleCnt="4"/>
      <dgm:spPr/>
      <dgm:t>
        <a:bodyPr/>
        <a:lstStyle/>
        <a:p>
          <a:endParaRPr lang="ru-RU"/>
        </a:p>
      </dgm:t>
    </dgm:pt>
    <dgm:pt modelId="{7056CFAB-A1CB-4235-8FA2-C82634724173}" type="pres">
      <dgm:prSet presAssocID="{F0B06327-DBDC-4A35-8B1E-3EB07E158887}" presName="node" presStyleLbl="node1" presStyleIdx="2" presStyleCnt="4" custScaleX="239404" custScaleY="140073" custRadScaleRad="171593" custRadScaleInc="-145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2EB22-0009-44C4-8C12-6C2EFD04A371}" type="pres">
      <dgm:prSet presAssocID="{2D6B66C6-0E22-4A3C-8280-CB1B7AEDDFB4}" presName="Name9" presStyleLbl="parChTrans1D2" presStyleIdx="3" presStyleCnt="4"/>
      <dgm:spPr/>
      <dgm:t>
        <a:bodyPr/>
        <a:lstStyle/>
        <a:p>
          <a:endParaRPr lang="ru-RU"/>
        </a:p>
      </dgm:t>
    </dgm:pt>
    <dgm:pt modelId="{7D28B1A9-79D1-4A24-897A-239E5E2F6A82}" type="pres">
      <dgm:prSet presAssocID="{2D6B66C6-0E22-4A3C-8280-CB1B7AEDDFB4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4EDCAF8-CA06-4485-BB91-8D16B7775670}" type="pres">
      <dgm:prSet presAssocID="{7ADCDAAE-DC7E-42B3-BDB7-9E1FBD930B42}" presName="node" presStyleLbl="node1" presStyleIdx="3" presStyleCnt="4" custScaleX="250468" custScaleY="152520" custRadScaleRad="188632" custRadScaleInc="-51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43422B-DFA7-4303-99AA-476674BABB84}" type="presOf" srcId="{B75827B3-6E8D-46EA-8471-7B0F0337C867}" destId="{6CE22591-85E8-411C-96DD-8C66767E8A03}" srcOrd="1" destOrd="0" presId="urn:microsoft.com/office/officeart/2005/8/layout/radial1"/>
    <dgm:cxn modelId="{F78F8686-9B7D-424E-88C4-ADC59528B279}" type="presOf" srcId="{7ADCDAAE-DC7E-42B3-BDB7-9E1FBD930B42}" destId="{74EDCAF8-CA06-4485-BB91-8D16B7775670}" srcOrd="0" destOrd="0" presId="urn:microsoft.com/office/officeart/2005/8/layout/radial1"/>
    <dgm:cxn modelId="{D2C0B0CC-0ED4-4EB9-99A2-42FF44C7813F}" type="presOf" srcId="{2D6B66C6-0E22-4A3C-8280-CB1B7AEDDFB4}" destId="{7D28B1A9-79D1-4A24-897A-239E5E2F6A82}" srcOrd="1" destOrd="0" presId="urn:microsoft.com/office/officeart/2005/8/layout/radial1"/>
    <dgm:cxn modelId="{F5A2103E-B7D8-4E0A-B3F6-86A67CA0F349}" srcId="{7FF39EA0-ECCF-4662-99BC-E823295EFA38}" destId="{A16DACB1-EF6B-450E-B011-314DDC678DCD}" srcOrd="1" destOrd="0" parTransId="{F57C602B-E7DF-4E34-92F0-8EC113577AAB}" sibTransId="{C43DC3E1-828A-417C-8BC2-8A9C87F4362C}"/>
    <dgm:cxn modelId="{A807D20D-910C-4439-AA4D-BF692DAD9713}" srcId="{7FF39EA0-ECCF-4662-99BC-E823295EFA38}" destId="{74FC45FC-1B1C-49E5-BFA7-570B301AC93D}" srcOrd="0" destOrd="0" parTransId="{B75827B3-6E8D-46EA-8471-7B0F0337C867}" sibTransId="{C8D95DD9-1968-4326-8F2A-A91371D99BB8}"/>
    <dgm:cxn modelId="{4ED424A1-D2AF-404A-AC15-1F8DB181E979}" type="presOf" srcId="{2E8ADADF-91F4-4812-B2A5-A720D55085E9}" destId="{7D451B10-3C76-4B95-BEB5-6F6D050B5BC9}" srcOrd="1" destOrd="0" presId="urn:microsoft.com/office/officeart/2005/8/layout/radial1"/>
    <dgm:cxn modelId="{E5AC64F8-097D-4255-9E7A-D602C5E5EBF2}" type="presOf" srcId="{F57C602B-E7DF-4E34-92F0-8EC113577AAB}" destId="{0AF0AF98-EE1E-46C8-8D52-159E0D3406CE}" srcOrd="0" destOrd="0" presId="urn:microsoft.com/office/officeart/2005/8/layout/radial1"/>
    <dgm:cxn modelId="{7F3908C7-26A0-40C4-A315-CE84C8104981}" type="presOf" srcId="{2D6B66C6-0E22-4A3C-8280-CB1B7AEDDFB4}" destId="{7EF2EB22-0009-44C4-8C12-6C2EFD04A371}" srcOrd="0" destOrd="0" presId="urn:microsoft.com/office/officeart/2005/8/layout/radial1"/>
    <dgm:cxn modelId="{2D4DE226-8D5C-4534-A2FD-F294F1C995A2}" type="presOf" srcId="{74FC45FC-1B1C-49E5-BFA7-570B301AC93D}" destId="{857ACB08-1323-405E-84A2-F99D4C4AAA93}" srcOrd="0" destOrd="0" presId="urn:microsoft.com/office/officeart/2005/8/layout/radial1"/>
    <dgm:cxn modelId="{BA9FA172-D430-4289-AE9B-A94381D40E27}" srcId="{7FF39EA0-ECCF-4662-99BC-E823295EFA38}" destId="{7ADCDAAE-DC7E-42B3-BDB7-9E1FBD930B42}" srcOrd="3" destOrd="0" parTransId="{2D6B66C6-0E22-4A3C-8280-CB1B7AEDDFB4}" sibTransId="{AE59CBF6-1A11-44A4-8DD5-85F8BE2F26E3}"/>
    <dgm:cxn modelId="{7D1156D6-CA8C-44F0-B3AE-975B38E0D9D2}" type="presOf" srcId="{F0B06327-DBDC-4A35-8B1E-3EB07E158887}" destId="{7056CFAB-A1CB-4235-8FA2-C82634724173}" srcOrd="0" destOrd="0" presId="urn:microsoft.com/office/officeart/2005/8/layout/radial1"/>
    <dgm:cxn modelId="{45B3C4AE-6438-44CA-AC02-7C92564DF76A}" type="presOf" srcId="{2E8ADADF-91F4-4812-B2A5-A720D55085E9}" destId="{84B8BF21-AF7B-4407-851B-219F5A5010E5}" srcOrd="0" destOrd="0" presId="urn:microsoft.com/office/officeart/2005/8/layout/radial1"/>
    <dgm:cxn modelId="{1FBD4212-CFA8-45FD-A882-33F97E58D74F}" type="presOf" srcId="{C66A66FC-C78D-43F9-A267-09051DC56671}" destId="{125FDD8B-D950-45C7-8726-D44977CA8608}" srcOrd="0" destOrd="0" presId="urn:microsoft.com/office/officeart/2005/8/layout/radial1"/>
    <dgm:cxn modelId="{466FAEAC-1AA4-4CBC-8033-26EB5F400B0E}" type="presOf" srcId="{F57C602B-E7DF-4E34-92F0-8EC113577AAB}" destId="{7BFF9DE9-6626-431A-A0C9-90F62CAD16C7}" srcOrd="1" destOrd="0" presId="urn:microsoft.com/office/officeart/2005/8/layout/radial1"/>
    <dgm:cxn modelId="{AB8C5D4A-6CA7-4917-859F-6E37A20D328B}" type="presOf" srcId="{B75827B3-6E8D-46EA-8471-7B0F0337C867}" destId="{4A205934-7D36-4E3A-96FD-DC61B536C155}" srcOrd="0" destOrd="0" presId="urn:microsoft.com/office/officeart/2005/8/layout/radial1"/>
    <dgm:cxn modelId="{6965CC1A-A6E8-4EB1-A213-A1852ACD57BE}" type="presOf" srcId="{7FF39EA0-ECCF-4662-99BC-E823295EFA38}" destId="{70DCC02E-4065-4142-8A10-A3E8BF352590}" srcOrd="0" destOrd="0" presId="urn:microsoft.com/office/officeart/2005/8/layout/radial1"/>
    <dgm:cxn modelId="{B34C9E7A-CAA9-4EC7-8D1A-89727C06279B}" srcId="{7FF39EA0-ECCF-4662-99BC-E823295EFA38}" destId="{F0B06327-DBDC-4A35-8B1E-3EB07E158887}" srcOrd="2" destOrd="0" parTransId="{2E8ADADF-91F4-4812-B2A5-A720D55085E9}" sibTransId="{3A1BCA8C-79AD-4C09-A904-0A30B75639F4}"/>
    <dgm:cxn modelId="{361580B2-05EE-4B7F-B330-CD5F0CF30E26}" type="presOf" srcId="{A16DACB1-EF6B-450E-B011-314DDC678DCD}" destId="{B55858C8-00E9-403D-AA39-BAB0885AC0A4}" srcOrd="0" destOrd="0" presId="urn:microsoft.com/office/officeart/2005/8/layout/radial1"/>
    <dgm:cxn modelId="{37D17012-388D-4F45-BA19-B8351D79FC0F}" srcId="{C66A66FC-C78D-43F9-A267-09051DC56671}" destId="{7FF39EA0-ECCF-4662-99BC-E823295EFA38}" srcOrd="0" destOrd="0" parTransId="{480B23D9-EF3D-4147-92F9-98A8A100F49F}" sibTransId="{6E8E2BBD-6C5B-4151-BC3D-9F322A6EACA5}"/>
    <dgm:cxn modelId="{36FC72C1-335C-4603-8F1D-36B5A7F0E66D}" type="presParOf" srcId="{125FDD8B-D950-45C7-8726-D44977CA8608}" destId="{70DCC02E-4065-4142-8A10-A3E8BF352590}" srcOrd="0" destOrd="0" presId="urn:microsoft.com/office/officeart/2005/8/layout/radial1"/>
    <dgm:cxn modelId="{AAB59278-B872-44CE-ABE0-C3F30B6D846A}" type="presParOf" srcId="{125FDD8B-D950-45C7-8726-D44977CA8608}" destId="{4A205934-7D36-4E3A-96FD-DC61B536C155}" srcOrd="1" destOrd="0" presId="urn:microsoft.com/office/officeart/2005/8/layout/radial1"/>
    <dgm:cxn modelId="{B5B617A3-9F06-4D08-8D32-9B12166A9D61}" type="presParOf" srcId="{4A205934-7D36-4E3A-96FD-DC61B536C155}" destId="{6CE22591-85E8-411C-96DD-8C66767E8A03}" srcOrd="0" destOrd="0" presId="urn:microsoft.com/office/officeart/2005/8/layout/radial1"/>
    <dgm:cxn modelId="{A5ADF3E5-D520-45B8-8496-D21CC3DFCB2A}" type="presParOf" srcId="{125FDD8B-D950-45C7-8726-D44977CA8608}" destId="{857ACB08-1323-405E-84A2-F99D4C4AAA93}" srcOrd="2" destOrd="0" presId="urn:microsoft.com/office/officeart/2005/8/layout/radial1"/>
    <dgm:cxn modelId="{6F5B1FEC-4C68-4B1F-8903-2ABDE13B1BCD}" type="presParOf" srcId="{125FDD8B-D950-45C7-8726-D44977CA8608}" destId="{0AF0AF98-EE1E-46C8-8D52-159E0D3406CE}" srcOrd="3" destOrd="0" presId="urn:microsoft.com/office/officeart/2005/8/layout/radial1"/>
    <dgm:cxn modelId="{4DC4BAF3-2851-43E3-AEBC-BD61BDDE3C3A}" type="presParOf" srcId="{0AF0AF98-EE1E-46C8-8D52-159E0D3406CE}" destId="{7BFF9DE9-6626-431A-A0C9-90F62CAD16C7}" srcOrd="0" destOrd="0" presId="urn:microsoft.com/office/officeart/2005/8/layout/radial1"/>
    <dgm:cxn modelId="{D575EE5E-D3B6-4FC3-95FF-B42EB4813FC8}" type="presParOf" srcId="{125FDD8B-D950-45C7-8726-D44977CA8608}" destId="{B55858C8-00E9-403D-AA39-BAB0885AC0A4}" srcOrd="4" destOrd="0" presId="urn:microsoft.com/office/officeart/2005/8/layout/radial1"/>
    <dgm:cxn modelId="{799CD67D-E6C4-456E-928C-B2DF0D6F9F13}" type="presParOf" srcId="{125FDD8B-D950-45C7-8726-D44977CA8608}" destId="{84B8BF21-AF7B-4407-851B-219F5A5010E5}" srcOrd="5" destOrd="0" presId="urn:microsoft.com/office/officeart/2005/8/layout/radial1"/>
    <dgm:cxn modelId="{5F52920F-324D-439E-8399-F3AA58F1DD58}" type="presParOf" srcId="{84B8BF21-AF7B-4407-851B-219F5A5010E5}" destId="{7D451B10-3C76-4B95-BEB5-6F6D050B5BC9}" srcOrd="0" destOrd="0" presId="urn:microsoft.com/office/officeart/2005/8/layout/radial1"/>
    <dgm:cxn modelId="{282EA627-8056-44A0-829D-514D34F767B5}" type="presParOf" srcId="{125FDD8B-D950-45C7-8726-D44977CA8608}" destId="{7056CFAB-A1CB-4235-8FA2-C82634724173}" srcOrd="6" destOrd="0" presId="urn:microsoft.com/office/officeart/2005/8/layout/radial1"/>
    <dgm:cxn modelId="{3E3C9210-3FF4-4A61-A173-2FE068AFDBD3}" type="presParOf" srcId="{125FDD8B-D950-45C7-8726-D44977CA8608}" destId="{7EF2EB22-0009-44C4-8C12-6C2EFD04A371}" srcOrd="7" destOrd="0" presId="urn:microsoft.com/office/officeart/2005/8/layout/radial1"/>
    <dgm:cxn modelId="{84DC2CCB-47A6-46B3-8D31-E2C8063A8151}" type="presParOf" srcId="{7EF2EB22-0009-44C4-8C12-6C2EFD04A371}" destId="{7D28B1A9-79D1-4A24-897A-239E5E2F6A82}" srcOrd="0" destOrd="0" presId="urn:microsoft.com/office/officeart/2005/8/layout/radial1"/>
    <dgm:cxn modelId="{392CF92B-CF08-4536-B39E-945C43AE7B66}" type="presParOf" srcId="{125FDD8B-D950-45C7-8726-D44977CA8608}" destId="{74EDCAF8-CA06-4485-BB91-8D16B777567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FA44BB1-C2B5-4FB1-B6BD-A0FC5F2EA53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9E52E9-183A-40D3-AA33-0D2AA2F033DC}">
      <dgm:prSet phldrT="[Текст]" custT="1"/>
      <dgm:spPr/>
      <dgm:t>
        <a:bodyPr/>
        <a:lstStyle/>
        <a:p>
          <a:r>
            <a:rPr lang="ru-RU" sz="2400" dirty="0" smtClean="0"/>
            <a:t>Чтобы СППК не задохнулось в зародыше</a:t>
          </a:r>
        </a:p>
        <a:p>
          <a:r>
            <a:rPr lang="ru-RU" sz="2800" dirty="0" smtClean="0">
              <a:solidFill>
                <a:srgbClr val="FF0000"/>
              </a:solidFill>
            </a:rPr>
            <a:t>?</a:t>
          </a:r>
          <a:endParaRPr lang="ru-RU" sz="2800" dirty="0">
            <a:solidFill>
              <a:srgbClr val="FF0000"/>
            </a:solidFill>
          </a:endParaRPr>
        </a:p>
      </dgm:t>
    </dgm:pt>
    <dgm:pt modelId="{C9CF4754-58A9-4E73-91E3-645A776375E6}" type="parTrans" cxnId="{408527FD-466F-48EF-B4E0-9B14E9564936}">
      <dgm:prSet/>
      <dgm:spPr/>
      <dgm:t>
        <a:bodyPr/>
        <a:lstStyle/>
        <a:p>
          <a:endParaRPr lang="ru-RU"/>
        </a:p>
      </dgm:t>
    </dgm:pt>
    <dgm:pt modelId="{C06B1C56-B816-4DB0-AE96-35417F5A1D87}" type="sibTrans" cxnId="{408527FD-466F-48EF-B4E0-9B14E9564936}">
      <dgm:prSet/>
      <dgm:spPr/>
      <dgm:t>
        <a:bodyPr/>
        <a:lstStyle/>
        <a:p>
          <a:endParaRPr lang="ru-RU"/>
        </a:p>
      </dgm:t>
    </dgm:pt>
    <dgm:pt modelId="{426AA2A5-2FF0-47B2-9EC6-660C0230FF6F}">
      <dgm:prSet phldrT="[Текст]" custT="1"/>
      <dgm:spPr/>
      <dgm:t>
        <a:bodyPr/>
        <a:lstStyle/>
        <a:p>
          <a:r>
            <a:rPr lang="ru-RU" sz="2400" dirty="0" smtClean="0"/>
            <a:t>Субсидии на переработанный литр молока и т.д</a:t>
          </a:r>
          <a:r>
            <a:rPr lang="ru-RU" sz="2000" dirty="0" smtClean="0"/>
            <a:t>.</a:t>
          </a:r>
          <a:endParaRPr lang="ru-RU" sz="2000" dirty="0"/>
        </a:p>
      </dgm:t>
    </dgm:pt>
    <dgm:pt modelId="{85095F25-FEA3-458F-9C88-B6A03E3496EB}" type="parTrans" cxnId="{93679A00-0AA2-4CDF-A811-5E2F965D83CC}">
      <dgm:prSet/>
      <dgm:spPr/>
      <dgm:t>
        <a:bodyPr/>
        <a:lstStyle/>
        <a:p>
          <a:endParaRPr lang="ru-RU"/>
        </a:p>
      </dgm:t>
    </dgm:pt>
    <dgm:pt modelId="{2BEAE3B1-5FD9-474A-B35C-41D3040BEDEA}" type="sibTrans" cxnId="{93679A00-0AA2-4CDF-A811-5E2F965D83CC}">
      <dgm:prSet/>
      <dgm:spPr/>
      <dgm:t>
        <a:bodyPr/>
        <a:lstStyle/>
        <a:p>
          <a:endParaRPr lang="ru-RU"/>
        </a:p>
      </dgm:t>
    </dgm:pt>
    <dgm:pt modelId="{BBB342DD-B5FC-4734-A8AF-9AFF4072CD2B}">
      <dgm:prSet phldrT="[Текст]"/>
      <dgm:spPr/>
      <dgm:t>
        <a:bodyPr/>
        <a:lstStyle/>
        <a:p>
          <a:r>
            <a:rPr lang="ru-RU" dirty="0" smtClean="0"/>
            <a:t>Налоговая амнистия </a:t>
          </a:r>
          <a:endParaRPr lang="ru-RU" dirty="0" smtClean="0"/>
        </a:p>
        <a:p>
          <a:r>
            <a:rPr lang="ru-RU" dirty="0" smtClean="0"/>
            <a:t>на 5 </a:t>
          </a:r>
          <a:r>
            <a:rPr lang="ru-RU" dirty="0" smtClean="0"/>
            <a:t>лет</a:t>
          </a:r>
          <a:endParaRPr lang="ru-RU" dirty="0"/>
        </a:p>
      </dgm:t>
    </dgm:pt>
    <dgm:pt modelId="{101091A8-2B28-4D99-A98E-277D669EF688}" type="parTrans" cxnId="{BEFC38F2-B0D7-481B-B633-D1B53E649A50}">
      <dgm:prSet/>
      <dgm:spPr/>
      <dgm:t>
        <a:bodyPr/>
        <a:lstStyle/>
        <a:p>
          <a:endParaRPr lang="ru-RU"/>
        </a:p>
      </dgm:t>
    </dgm:pt>
    <dgm:pt modelId="{B29D80D9-5C40-4813-919D-1D4ADDD0A33C}" type="sibTrans" cxnId="{BEFC38F2-B0D7-481B-B633-D1B53E649A50}">
      <dgm:prSet/>
      <dgm:spPr/>
      <dgm:t>
        <a:bodyPr/>
        <a:lstStyle/>
        <a:p>
          <a:endParaRPr lang="ru-RU"/>
        </a:p>
      </dgm:t>
    </dgm:pt>
    <dgm:pt modelId="{64126BFA-8EF0-4C20-94D3-841D5D359E66}">
      <dgm:prSet/>
      <dgm:spPr/>
      <dgm:t>
        <a:bodyPr/>
        <a:lstStyle/>
        <a:p>
          <a:r>
            <a:rPr lang="ru-RU" dirty="0" smtClean="0"/>
            <a:t>Создание кредитных кооперативов на базе СППК </a:t>
          </a:r>
          <a:endParaRPr lang="ru-RU" dirty="0"/>
        </a:p>
      </dgm:t>
    </dgm:pt>
    <dgm:pt modelId="{8BC8BD2F-5104-4BC5-AC23-2309566064DC}" type="parTrans" cxnId="{E8828A8D-A5AE-4DD0-86E7-A551486DA3B5}">
      <dgm:prSet/>
      <dgm:spPr/>
      <dgm:t>
        <a:bodyPr/>
        <a:lstStyle/>
        <a:p>
          <a:endParaRPr lang="ru-RU"/>
        </a:p>
      </dgm:t>
    </dgm:pt>
    <dgm:pt modelId="{454D6B9E-9C8A-487A-9A06-5EF05339DA60}" type="sibTrans" cxnId="{E8828A8D-A5AE-4DD0-86E7-A551486DA3B5}">
      <dgm:prSet/>
      <dgm:spPr/>
      <dgm:t>
        <a:bodyPr/>
        <a:lstStyle/>
        <a:p>
          <a:endParaRPr lang="ru-RU"/>
        </a:p>
      </dgm:t>
    </dgm:pt>
    <dgm:pt modelId="{DFD68FC2-E030-45FD-9BF1-C99D3227E38A}">
      <dgm:prSet custT="1"/>
      <dgm:spPr/>
      <dgm:t>
        <a:bodyPr/>
        <a:lstStyle/>
        <a:p>
          <a:r>
            <a:rPr lang="ru-RU" sz="2400" dirty="0" smtClean="0"/>
            <a:t>3,5 % АККОР лизинг распространить  на СППК и </a:t>
          </a:r>
          <a:r>
            <a:rPr lang="ru-RU" sz="2400" dirty="0" err="1" smtClean="0"/>
            <a:t>докапитализировать</a:t>
          </a:r>
          <a:endParaRPr lang="ru-RU" sz="2400" dirty="0"/>
        </a:p>
      </dgm:t>
    </dgm:pt>
    <dgm:pt modelId="{7CE21384-F1FD-4C6C-98F5-9775CAB30EEF}" type="parTrans" cxnId="{A92BBF40-1D83-4176-A80D-D1C729A5DDC2}">
      <dgm:prSet/>
      <dgm:spPr/>
      <dgm:t>
        <a:bodyPr/>
        <a:lstStyle/>
        <a:p>
          <a:endParaRPr lang="ru-RU"/>
        </a:p>
      </dgm:t>
    </dgm:pt>
    <dgm:pt modelId="{14773234-0D6C-4FD7-854E-AD80C96341BD}" type="sibTrans" cxnId="{A92BBF40-1D83-4176-A80D-D1C729A5DDC2}">
      <dgm:prSet/>
      <dgm:spPr/>
      <dgm:t>
        <a:bodyPr/>
        <a:lstStyle/>
        <a:p>
          <a:endParaRPr lang="ru-RU"/>
        </a:p>
      </dgm:t>
    </dgm:pt>
    <dgm:pt modelId="{B0B825B3-80EB-4203-9505-D77E0B9D9779}" type="pres">
      <dgm:prSet presAssocID="{9FA44BB1-C2B5-4FB1-B6BD-A0FC5F2EA53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468B61-CF34-449F-987D-3B6589129A71}" type="pres">
      <dgm:prSet presAssocID="{1C9E52E9-183A-40D3-AA33-0D2AA2F033DC}" presName="centerShape" presStyleLbl="node0" presStyleIdx="0" presStyleCnt="1" custScaleX="215884" custScaleY="105854"/>
      <dgm:spPr/>
      <dgm:t>
        <a:bodyPr/>
        <a:lstStyle/>
        <a:p>
          <a:endParaRPr lang="ru-RU"/>
        </a:p>
      </dgm:t>
    </dgm:pt>
    <dgm:pt modelId="{756A7762-83D5-4CBC-A917-3836A2887A25}" type="pres">
      <dgm:prSet presAssocID="{7CE21384-F1FD-4C6C-98F5-9775CAB30EEF}" presName="Name9" presStyleLbl="parChTrans1D2" presStyleIdx="0" presStyleCnt="4"/>
      <dgm:spPr/>
    </dgm:pt>
    <dgm:pt modelId="{613714E8-4C78-4581-8B9B-B68436A6552D}" type="pres">
      <dgm:prSet presAssocID="{7CE21384-F1FD-4C6C-98F5-9775CAB30EEF}" presName="connTx" presStyleLbl="parChTrans1D2" presStyleIdx="0" presStyleCnt="4"/>
      <dgm:spPr/>
    </dgm:pt>
    <dgm:pt modelId="{6033CBF3-707E-4947-8657-F77218AB1FB3}" type="pres">
      <dgm:prSet presAssocID="{DFD68FC2-E030-45FD-9BF1-C99D3227E38A}" presName="node" presStyleLbl="node1" presStyleIdx="0" presStyleCnt="4" custScaleX="241118" custScaleY="103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8182B-B104-4C1D-8B50-EE70AF59C09A}" type="pres">
      <dgm:prSet presAssocID="{85095F25-FEA3-458F-9C88-B6A03E3496EB}" presName="Name9" presStyleLbl="parChTrans1D2" presStyleIdx="1" presStyleCnt="4"/>
      <dgm:spPr/>
      <dgm:t>
        <a:bodyPr/>
        <a:lstStyle/>
        <a:p>
          <a:endParaRPr lang="ru-RU"/>
        </a:p>
      </dgm:t>
    </dgm:pt>
    <dgm:pt modelId="{DB610350-9DCB-4370-8AD8-87FD700EF5A5}" type="pres">
      <dgm:prSet presAssocID="{85095F25-FEA3-458F-9C88-B6A03E3496EB}" presName="connTx" presStyleLbl="parChTrans1D2" presStyleIdx="1" presStyleCnt="4"/>
      <dgm:spPr/>
      <dgm:t>
        <a:bodyPr/>
        <a:lstStyle/>
        <a:p>
          <a:endParaRPr lang="ru-RU"/>
        </a:p>
      </dgm:t>
    </dgm:pt>
    <dgm:pt modelId="{44394103-76E1-4909-B54B-C18D601D6CF4}" type="pres">
      <dgm:prSet presAssocID="{426AA2A5-2FF0-47B2-9EC6-660C0230FF6F}" presName="node" presStyleLbl="node1" presStyleIdx="1" presStyleCnt="4" custScaleX="210294" custScaleY="91164" custRadScaleRad="197806" custRadScaleInc="-39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1B5EC-FBFF-4103-8CE7-8504AAD514D9}" type="pres">
      <dgm:prSet presAssocID="{8BC8BD2F-5104-4BC5-AC23-2309566064DC}" presName="Name9" presStyleLbl="parChTrans1D2" presStyleIdx="2" presStyleCnt="4"/>
      <dgm:spPr/>
      <dgm:t>
        <a:bodyPr/>
        <a:lstStyle/>
        <a:p>
          <a:endParaRPr lang="ru-RU"/>
        </a:p>
      </dgm:t>
    </dgm:pt>
    <dgm:pt modelId="{EDFBBAAB-B798-495A-98FA-F35882326EBC}" type="pres">
      <dgm:prSet presAssocID="{8BC8BD2F-5104-4BC5-AC23-2309566064DC}" presName="connTx" presStyleLbl="parChTrans1D2" presStyleIdx="2" presStyleCnt="4"/>
      <dgm:spPr/>
      <dgm:t>
        <a:bodyPr/>
        <a:lstStyle/>
        <a:p>
          <a:endParaRPr lang="ru-RU"/>
        </a:p>
      </dgm:t>
    </dgm:pt>
    <dgm:pt modelId="{801E671D-E688-4A79-A3C1-9BEB8602AD7E}" type="pres">
      <dgm:prSet presAssocID="{64126BFA-8EF0-4C20-94D3-841D5D359E66}" presName="node" presStyleLbl="node1" presStyleIdx="2" presStyleCnt="4" custScaleX="187353" custScaleY="126374" custRadScaleRad="195522" custRadScaleInc="-138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7AA3E-3FF9-4BB6-A33D-96E97DC6C300}" type="pres">
      <dgm:prSet presAssocID="{101091A8-2B28-4D99-A98E-277D669EF688}" presName="Name9" presStyleLbl="parChTrans1D2" presStyleIdx="3" presStyleCnt="4"/>
      <dgm:spPr/>
      <dgm:t>
        <a:bodyPr/>
        <a:lstStyle/>
        <a:p>
          <a:endParaRPr lang="ru-RU"/>
        </a:p>
      </dgm:t>
    </dgm:pt>
    <dgm:pt modelId="{1E79389B-C0B7-4F04-AB92-4E88C6694DDF}" type="pres">
      <dgm:prSet presAssocID="{101091A8-2B28-4D99-A98E-277D669EF688}" presName="connTx" presStyleLbl="parChTrans1D2" presStyleIdx="3" presStyleCnt="4"/>
      <dgm:spPr/>
      <dgm:t>
        <a:bodyPr/>
        <a:lstStyle/>
        <a:p>
          <a:endParaRPr lang="ru-RU"/>
        </a:p>
      </dgm:t>
    </dgm:pt>
    <dgm:pt modelId="{C301F1F6-A3CF-4C36-9624-BEF10CF329A7}" type="pres">
      <dgm:prSet presAssocID="{BBB342DD-B5FC-4734-A8AF-9AFF4072CD2B}" presName="node" presStyleLbl="node1" presStyleIdx="3" presStyleCnt="4" custScaleX="176819" custScaleY="123071" custRadScaleRad="188764" custRadScaleInc="-65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95AF47-12C3-4AB7-9998-A33C1DFD9594}" type="presOf" srcId="{1C9E52E9-183A-40D3-AA33-0D2AA2F033DC}" destId="{67468B61-CF34-449F-987D-3B6589129A71}" srcOrd="0" destOrd="0" presId="urn:microsoft.com/office/officeart/2005/8/layout/radial1"/>
    <dgm:cxn modelId="{1FECB5BB-6FE9-4C69-86F9-A7CE2EF96D9C}" type="presOf" srcId="{85095F25-FEA3-458F-9C88-B6A03E3496EB}" destId="{0F38182B-B104-4C1D-8B50-EE70AF59C09A}" srcOrd="0" destOrd="0" presId="urn:microsoft.com/office/officeart/2005/8/layout/radial1"/>
    <dgm:cxn modelId="{E8828A8D-A5AE-4DD0-86E7-A551486DA3B5}" srcId="{1C9E52E9-183A-40D3-AA33-0D2AA2F033DC}" destId="{64126BFA-8EF0-4C20-94D3-841D5D359E66}" srcOrd="2" destOrd="0" parTransId="{8BC8BD2F-5104-4BC5-AC23-2309566064DC}" sibTransId="{454D6B9E-9C8A-487A-9A06-5EF05339DA60}"/>
    <dgm:cxn modelId="{6C83D1FE-874D-47DA-988A-234020BF8343}" type="presOf" srcId="{8BC8BD2F-5104-4BC5-AC23-2309566064DC}" destId="{EDFBBAAB-B798-495A-98FA-F35882326EBC}" srcOrd="1" destOrd="0" presId="urn:microsoft.com/office/officeart/2005/8/layout/radial1"/>
    <dgm:cxn modelId="{20946C22-2734-4BDA-8241-63A594BD1597}" type="presOf" srcId="{85095F25-FEA3-458F-9C88-B6A03E3496EB}" destId="{DB610350-9DCB-4370-8AD8-87FD700EF5A5}" srcOrd="1" destOrd="0" presId="urn:microsoft.com/office/officeart/2005/8/layout/radial1"/>
    <dgm:cxn modelId="{B77BA9CF-0F92-4163-89E2-C1D014CA735C}" type="presOf" srcId="{7CE21384-F1FD-4C6C-98F5-9775CAB30EEF}" destId="{756A7762-83D5-4CBC-A917-3836A2887A25}" srcOrd="0" destOrd="0" presId="urn:microsoft.com/office/officeart/2005/8/layout/radial1"/>
    <dgm:cxn modelId="{E136D854-DAED-4812-B3B0-C2DDEBADB183}" type="presOf" srcId="{101091A8-2B28-4D99-A98E-277D669EF688}" destId="{1E79389B-C0B7-4F04-AB92-4E88C6694DDF}" srcOrd="1" destOrd="0" presId="urn:microsoft.com/office/officeart/2005/8/layout/radial1"/>
    <dgm:cxn modelId="{B86A5195-5D52-4DB6-B6E0-6CB4E44AFFCA}" type="presOf" srcId="{9FA44BB1-C2B5-4FB1-B6BD-A0FC5F2EA535}" destId="{B0B825B3-80EB-4203-9505-D77E0B9D9779}" srcOrd="0" destOrd="0" presId="urn:microsoft.com/office/officeart/2005/8/layout/radial1"/>
    <dgm:cxn modelId="{DA1EB97A-52AA-4B65-A9DE-9E9AE49D693F}" type="presOf" srcId="{7CE21384-F1FD-4C6C-98F5-9775CAB30EEF}" destId="{613714E8-4C78-4581-8B9B-B68436A6552D}" srcOrd="1" destOrd="0" presId="urn:microsoft.com/office/officeart/2005/8/layout/radial1"/>
    <dgm:cxn modelId="{656D834A-7D48-4C2F-8FFA-4F9EAA70D7EB}" type="presOf" srcId="{426AA2A5-2FF0-47B2-9EC6-660C0230FF6F}" destId="{44394103-76E1-4909-B54B-C18D601D6CF4}" srcOrd="0" destOrd="0" presId="urn:microsoft.com/office/officeart/2005/8/layout/radial1"/>
    <dgm:cxn modelId="{93679A00-0AA2-4CDF-A811-5E2F965D83CC}" srcId="{1C9E52E9-183A-40D3-AA33-0D2AA2F033DC}" destId="{426AA2A5-2FF0-47B2-9EC6-660C0230FF6F}" srcOrd="1" destOrd="0" parTransId="{85095F25-FEA3-458F-9C88-B6A03E3496EB}" sibTransId="{2BEAE3B1-5FD9-474A-B35C-41D3040BEDEA}"/>
    <dgm:cxn modelId="{2AFDC71A-E0F4-4BAB-B829-A348C75F3FF8}" type="presOf" srcId="{8BC8BD2F-5104-4BC5-AC23-2309566064DC}" destId="{0131B5EC-FBFF-4103-8CE7-8504AAD514D9}" srcOrd="0" destOrd="0" presId="urn:microsoft.com/office/officeart/2005/8/layout/radial1"/>
    <dgm:cxn modelId="{335D5DF4-5F58-406A-9A1B-EB1761FC0A5B}" type="presOf" srcId="{DFD68FC2-E030-45FD-9BF1-C99D3227E38A}" destId="{6033CBF3-707E-4947-8657-F77218AB1FB3}" srcOrd="0" destOrd="0" presId="urn:microsoft.com/office/officeart/2005/8/layout/radial1"/>
    <dgm:cxn modelId="{408527FD-466F-48EF-B4E0-9B14E9564936}" srcId="{9FA44BB1-C2B5-4FB1-B6BD-A0FC5F2EA535}" destId="{1C9E52E9-183A-40D3-AA33-0D2AA2F033DC}" srcOrd="0" destOrd="0" parTransId="{C9CF4754-58A9-4E73-91E3-645A776375E6}" sibTransId="{C06B1C56-B816-4DB0-AE96-35417F5A1D87}"/>
    <dgm:cxn modelId="{84E2F9C8-F7E5-49EE-AF5B-0E1FFFF73B4F}" type="presOf" srcId="{BBB342DD-B5FC-4734-A8AF-9AFF4072CD2B}" destId="{C301F1F6-A3CF-4C36-9624-BEF10CF329A7}" srcOrd="0" destOrd="0" presId="urn:microsoft.com/office/officeart/2005/8/layout/radial1"/>
    <dgm:cxn modelId="{A92BBF40-1D83-4176-A80D-D1C729A5DDC2}" srcId="{1C9E52E9-183A-40D3-AA33-0D2AA2F033DC}" destId="{DFD68FC2-E030-45FD-9BF1-C99D3227E38A}" srcOrd="0" destOrd="0" parTransId="{7CE21384-F1FD-4C6C-98F5-9775CAB30EEF}" sibTransId="{14773234-0D6C-4FD7-854E-AD80C96341BD}"/>
    <dgm:cxn modelId="{80849E20-7912-4937-9FF3-9A1C3002140D}" type="presOf" srcId="{101091A8-2B28-4D99-A98E-277D669EF688}" destId="{A0D7AA3E-3FF9-4BB6-A33D-96E97DC6C300}" srcOrd="0" destOrd="0" presId="urn:microsoft.com/office/officeart/2005/8/layout/radial1"/>
    <dgm:cxn modelId="{2BE8D7D6-2243-40D2-8691-D3272B6A7BD7}" type="presOf" srcId="{64126BFA-8EF0-4C20-94D3-841D5D359E66}" destId="{801E671D-E688-4A79-A3C1-9BEB8602AD7E}" srcOrd="0" destOrd="0" presId="urn:microsoft.com/office/officeart/2005/8/layout/radial1"/>
    <dgm:cxn modelId="{BEFC38F2-B0D7-481B-B633-D1B53E649A50}" srcId="{1C9E52E9-183A-40D3-AA33-0D2AA2F033DC}" destId="{BBB342DD-B5FC-4734-A8AF-9AFF4072CD2B}" srcOrd="3" destOrd="0" parTransId="{101091A8-2B28-4D99-A98E-277D669EF688}" sibTransId="{B29D80D9-5C40-4813-919D-1D4ADDD0A33C}"/>
    <dgm:cxn modelId="{35D73FDE-C10C-40BA-BA03-E8A456314818}" type="presParOf" srcId="{B0B825B3-80EB-4203-9505-D77E0B9D9779}" destId="{67468B61-CF34-449F-987D-3B6589129A71}" srcOrd="0" destOrd="0" presId="urn:microsoft.com/office/officeart/2005/8/layout/radial1"/>
    <dgm:cxn modelId="{EE0ABB4A-9DCA-4072-957F-833299EA5E8D}" type="presParOf" srcId="{B0B825B3-80EB-4203-9505-D77E0B9D9779}" destId="{756A7762-83D5-4CBC-A917-3836A2887A25}" srcOrd="1" destOrd="0" presId="urn:microsoft.com/office/officeart/2005/8/layout/radial1"/>
    <dgm:cxn modelId="{2883021C-EF01-49B9-B7A0-F774278E476D}" type="presParOf" srcId="{756A7762-83D5-4CBC-A917-3836A2887A25}" destId="{613714E8-4C78-4581-8B9B-B68436A6552D}" srcOrd="0" destOrd="0" presId="urn:microsoft.com/office/officeart/2005/8/layout/radial1"/>
    <dgm:cxn modelId="{C48196A1-A502-4894-A15C-6A35BEF389B1}" type="presParOf" srcId="{B0B825B3-80EB-4203-9505-D77E0B9D9779}" destId="{6033CBF3-707E-4947-8657-F77218AB1FB3}" srcOrd="2" destOrd="0" presId="urn:microsoft.com/office/officeart/2005/8/layout/radial1"/>
    <dgm:cxn modelId="{7D7BEB0A-85D3-461F-B9A9-729E5F415003}" type="presParOf" srcId="{B0B825B3-80EB-4203-9505-D77E0B9D9779}" destId="{0F38182B-B104-4C1D-8B50-EE70AF59C09A}" srcOrd="3" destOrd="0" presId="urn:microsoft.com/office/officeart/2005/8/layout/radial1"/>
    <dgm:cxn modelId="{F6F9F892-6F7D-41CE-8648-04D7EE6959FF}" type="presParOf" srcId="{0F38182B-B104-4C1D-8B50-EE70AF59C09A}" destId="{DB610350-9DCB-4370-8AD8-87FD700EF5A5}" srcOrd="0" destOrd="0" presId="urn:microsoft.com/office/officeart/2005/8/layout/radial1"/>
    <dgm:cxn modelId="{5056295D-A239-4D39-9CE9-297E061A9CA9}" type="presParOf" srcId="{B0B825B3-80EB-4203-9505-D77E0B9D9779}" destId="{44394103-76E1-4909-B54B-C18D601D6CF4}" srcOrd="4" destOrd="0" presId="urn:microsoft.com/office/officeart/2005/8/layout/radial1"/>
    <dgm:cxn modelId="{AAF2C195-E7A2-458E-B4DC-7EF4880ABC46}" type="presParOf" srcId="{B0B825B3-80EB-4203-9505-D77E0B9D9779}" destId="{0131B5EC-FBFF-4103-8CE7-8504AAD514D9}" srcOrd="5" destOrd="0" presId="urn:microsoft.com/office/officeart/2005/8/layout/radial1"/>
    <dgm:cxn modelId="{810D38B3-8586-46AC-AB94-9CC2613F4A5D}" type="presParOf" srcId="{0131B5EC-FBFF-4103-8CE7-8504AAD514D9}" destId="{EDFBBAAB-B798-495A-98FA-F35882326EBC}" srcOrd="0" destOrd="0" presId="urn:microsoft.com/office/officeart/2005/8/layout/radial1"/>
    <dgm:cxn modelId="{41268C70-58F6-4BD4-BD29-46AAF7BA4377}" type="presParOf" srcId="{B0B825B3-80EB-4203-9505-D77E0B9D9779}" destId="{801E671D-E688-4A79-A3C1-9BEB8602AD7E}" srcOrd="6" destOrd="0" presId="urn:microsoft.com/office/officeart/2005/8/layout/radial1"/>
    <dgm:cxn modelId="{474EE7CD-A955-443A-BE54-BABCE1BE5182}" type="presParOf" srcId="{B0B825B3-80EB-4203-9505-D77E0B9D9779}" destId="{A0D7AA3E-3FF9-4BB6-A33D-96E97DC6C300}" srcOrd="7" destOrd="0" presId="urn:microsoft.com/office/officeart/2005/8/layout/radial1"/>
    <dgm:cxn modelId="{F3CF5154-0D2F-4365-9FDE-CB0B598835A5}" type="presParOf" srcId="{A0D7AA3E-3FF9-4BB6-A33D-96E97DC6C300}" destId="{1E79389B-C0B7-4F04-AB92-4E88C6694DDF}" srcOrd="0" destOrd="0" presId="urn:microsoft.com/office/officeart/2005/8/layout/radial1"/>
    <dgm:cxn modelId="{590CB6A3-6CD7-4E7C-9C6D-020355CAE2C8}" type="presParOf" srcId="{B0B825B3-80EB-4203-9505-D77E0B9D9779}" destId="{C301F1F6-A3CF-4C36-9624-BEF10CF329A7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5D370-568B-4E4B-ADAE-FC837C0280A0}">
      <dsp:nvSpPr>
        <dsp:cNvPr id="0" name=""/>
        <dsp:cNvSpPr/>
      </dsp:nvSpPr>
      <dsp:spPr>
        <a:xfrm>
          <a:off x="4313426" y="2476843"/>
          <a:ext cx="3196556" cy="1628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СППК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«</a:t>
          </a:r>
          <a:r>
            <a:rPr lang="ru-RU" sz="2000" kern="1200" dirty="0" err="1" smtClean="0"/>
            <a:t>Экопродукт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Вознесеновский</a:t>
          </a:r>
          <a:r>
            <a:rPr lang="ru-RU" sz="2000" kern="1200" dirty="0" smtClean="0"/>
            <a:t>»</a:t>
          </a:r>
          <a:endParaRPr lang="ru-RU" sz="2000" kern="1200" dirty="0"/>
        </a:p>
      </dsp:txBody>
      <dsp:txXfrm>
        <a:off x="4781551" y="2715263"/>
        <a:ext cx="2260306" cy="1151191"/>
      </dsp:txXfrm>
    </dsp:sp>
    <dsp:sp modelId="{09AF2F34-DDFC-4A22-8A58-5F1C9F047A45}">
      <dsp:nvSpPr>
        <dsp:cNvPr id="0" name=""/>
        <dsp:cNvSpPr/>
      </dsp:nvSpPr>
      <dsp:spPr>
        <a:xfrm rot="16151137">
          <a:off x="5578118" y="2145725"/>
          <a:ext cx="635004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635004" y="136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5879745" y="2143519"/>
        <a:ext cx="31750" cy="31750"/>
      </dsp:txXfrm>
    </dsp:sp>
    <dsp:sp modelId="{FA8FB7AA-25A8-4749-847D-D5244B605C62}">
      <dsp:nvSpPr>
        <dsp:cNvPr id="0" name=""/>
        <dsp:cNvSpPr/>
      </dsp:nvSpPr>
      <dsp:spPr>
        <a:xfrm>
          <a:off x="4605802" y="-28767"/>
          <a:ext cx="2544021" cy="1870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Более 2000 Га земли</a:t>
          </a:r>
          <a:endParaRPr lang="ru-RU" sz="2900" kern="1200" dirty="0"/>
        </a:p>
      </dsp:txBody>
      <dsp:txXfrm>
        <a:off x="4978365" y="245197"/>
        <a:ext cx="1798895" cy="1322814"/>
      </dsp:txXfrm>
    </dsp:sp>
    <dsp:sp modelId="{9CC8BF76-B823-4172-9A8F-9AA301377776}">
      <dsp:nvSpPr>
        <dsp:cNvPr id="0" name=""/>
        <dsp:cNvSpPr/>
      </dsp:nvSpPr>
      <dsp:spPr>
        <a:xfrm rot="21563427">
          <a:off x="7509625" y="3258684"/>
          <a:ext cx="282949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282949" y="136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644026" y="3265279"/>
        <a:ext cx="14147" cy="14147"/>
      </dsp:txXfrm>
    </dsp:sp>
    <dsp:sp modelId="{A0DAEC3A-5517-4E29-8FA6-07ED8CECDBE0}">
      <dsp:nvSpPr>
        <dsp:cNvPr id="0" name=""/>
        <dsp:cNvSpPr/>
      </dsp:nvSpPr>
      <dsp:spPr>
        <a:xfrm>
          <a:off x="7792357" y="2191931"/>
          <a:ext cx="3219079" cy="2123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34 члена</a:t>
          </a:r>
          <a:endParaRPr lang="ru-RU" sz="2900" kern="1200" dirty="0"/>
        </a:p>
      </dsp:txBody>
      <dsp:txXfrm>
        <a:off x="8263780" y="2502924"/>
        <a:ext cx="2276233" cy="1501604"/>
      </dsp:txXfrm>
    </dsp:sp>
    <dsp:sp modelId="{87B02156-7DFA-47ED-A14A-10AEB272D2C6}">
      <dsp:nvSpPr>
        <dsp:cNvPr id="0" name=""/>
        <dsp:cNvSpPr/>
      </dsp:nvSpPr>
      <dsp:spPr>
        <a:xfrm rot="5330281">
          <a:off x="5663301" y="4361502"/>
          <a:ext cx="540792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540792" y="136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20177" y="4361651"/>
        <a:ext cx="27039" cy="27039"/>
      </dsp:txXfrm>
    </dsp:sp>
    <dsp:sp modelId="{2ABFA7BE-1E6C-4AD5-BA0F-4BB8CF7D410D}">
      <dsp:nvSpPr>
        <dsp:cNvPr id="0" name=""/>
        <dsp:cNvSpPr/>
      </dsp:nvSpPr>
      <dsp:spPr>
        <a:xfrm>
          <a:off x="4494740" y="4645418"/>
          <a:ext cx="2929104" cy="1983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Модульный цех по переработке молока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10 рабочих мест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4923697" y="4935869"/>
        <a:ext cx="2071190" cy="1402423"/>
      </dsp:txXfrm>
    </dsp:sp>
    <dsp:sp modelId="{A5F6CE29-E4D7-4E95-9406-260BDC58677A}">
      <dsp:nvSpPr>
        <dsp:cNvPr id="0" name=""/>
        <dsp:cNvSpPr/>
      </dsp:nvSpPr>
      <dsp:spPr>
        <a:xfrm rot="10845077">
          <a:off x="3958128" y="3253905"/>
          <a:ext cx="355842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355842" y="136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127153" y="3258678"/>
        <a:ext cx="17792" cy="17792"/>
      </dsp:txXfrm>
    </dsp:sp>
    <dsp:sp modelId="{43E83CC0-39B9-4974-B80D-EB6940B0FE66}">
      <dsp:nvSpPr>
        <dsp:cNvPr id="0" name=""/>
        <dsp:cNvSpPr/>
      </dsp:nvSpPr>
      <dsp:spPr>
        <a:xfrm>
          <a:off x="821445" y="2187977"/>
          <a:ext cx="3136995" cy="21133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Около 1000 голов КРС</a:t>
          </a:r>
          <a:endParaRPr lang="ru-RU" sz="2900" kern="1200" dirty="0"/>
        </a:p>
      </dsp:txBody>
      <dsp:txXfrm>
        <a:off x="1280847" y="2497477"/>
        <a:ext cx="2218191" cy="14943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0C59D-C2F9-4795-B5FE-C1AC9B791656}">
      <dsp:nvSpPr>
        <dsp:cNvPr id="0" name=""/>
        <dsp:cNvSpPr/>
      </dsp:nvSpPr>
      <dsp:spPr>
        <a:xfrm>
          <a:off x="4792688" y="2284323"/>
          <a:ext cx="1768422" cy="1768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Структура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СППК </a:t>
          </a:r>
          <a:endParaRPr lang="ru-RU" sz="2200" kern="1200" dirty="0"/>
        </a:p>
      </dsp:txBody>
      <dsp:txXfrm>
        <a:off x="5051667" y="2543302"/>
        <a:ext cx="1250464" cy="1250464"/>
      </dsp:txXfrm>
    </dsp:sp>
    <dsp:sp modelId="{73608544-864A-4FBF-A471-62211BDE9DAC}">
      <dsp:nvSpPr>
        <dsp:cNvPr id="0" name=""/>
        <dsp:cNvSpPr/>
      </dsp:nvSpPr>
      <dsp:spPr>
        <a:xfrm rot="16200000">
          <a:off x="5367456" y="1960862"/>
          <a:ext cx="618886" cy="28036"/>
        </a:xfrm>
        <a:custGeom>
          <a:avLst/>
          <a:gdLst/>
          <a:ahLst/>
          <a:cxnLst/>
          <a:rect l="0" t="0" r="0" b="0"/>
          <a:pathLst>
            <a:path>
              <a:moveTo>
                <a:pt x="0" y="14018"/>
              </a:moveTo>
              <a:lnTo>
                <a:pt x="618886" y="140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61427" y="1959408"/>
        <a:ext cx="30944" cy="30944"/>
      </dsp:txXfrm>
    </dsp:sp>
    <dsp:sp modelId="{32F895A5-3AF1-4437-8388-F040319C939A}">
      <dsp:nvSpPr>
        <dsp:cNvPr id="0" name=""/>
        <dsp:cNvSpPr/>
      </dsp:nvSpPr>
      <dsp:spPr>
        <a:xfrm>
          <a:off x="4562475" y="68074"/>
          <a:ext cx="2228848" cy="15973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К(Ф)Х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растениеводы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</a:t>
          </a:r>
          <a:endParaRPr lang="ru-RU" sz="1800" kern="1200" dirty="0"/>
        </a:p>
      </dsp:txBody>
      <dsp:txXfrm>
        <a:off x="4888882" y="302002"/>
        <a:ext cx="1576034" cy="1129506"/>
      </dsp:txXfrm>
    </dsp:sp>
    <dsp:sp modelId="{2C549DD4-C09D-430A-919C-CA207659ED41}">
      <dsp:nvSpPr>
        <dsp:cNvPr id="0" name=""/>
        <dsp:cNvSpPr/>
      </dsp:nvSpPr>
      <dsp:spPr>
        <a:xfrm rot="20520000">
          <a:off x="6504782" y="2798872"/>
          <a:ext cx="533356" cy="28036"/>
        </a:xfrm>
        <a:custGeom>
          <a:avLst/>
          <a:gdLst/>
          <a:ahLst/>
          <a:cxnLst/>
          <a:rect l="0" t="0" r="0" b="0"/>
          <a:pathLst>
            <a:path>
              <a:moveTo>
                <a:pt x="0" y="14018"/>
              </a:moveTo>
              <a:lnTo>
                <a:pt x="533356" y="140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758127" y="2799556"/>
        <a:ext cx="26667" cy="26667"/>
      </dsp:txXfrm>
    </dsp:sp>
    <dsp:sp modelId="{DD7031B1-BED6-4A7C-A5E9-90A080B51E77}">
      <dsp:nvSpPr>
        <dsp:cNvPr id="0" name=""/>
        <dsp:cNvSpPr/>
      </dsp:nvSpPr>
      <dsp:spPr>
        <a:xfrm>
          <a:off x="6981810" y="1573034"/>
          <a:ext cx="1768422" cy="1768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К(Ф)Х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Молочного </a:t>
          </a:r>
          <a:r>
            <a:rPr lang="ru-RU" sz="1700" kern="1200" dirty="0" smtClean="0"/>
            <a:t>направления</a:t>
          </a:r>
          <a:endParaRPr lang="en-US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6</a:t>
          </a:r>
          <a:endParaRPr lang="ru-RU" sz="1700" kern="1200" dirty="0"/>
        </a:p>
      </dsp:txBody>
      <dsp:txXfrm>
        <a:off x="7240789" y="1832013"/>
        <a:ext cx="1250464" cy="1250464"/>
      </dsp:txXfrm>
    </dsp:sp>
    <dsp:sp modelId="{615AE841-5DD0-4439-8C88-F01A897C19EB}">
      <dsp:nvSpPr>
        <dsp:cNvPr id="0" name=""/>
        <dsp:cNvSpPr/>
      </dsp:nvSpPr>
      <dsp:spPr>
        <a:xfrm rot="3240000">
          <a:off x="6086697" y="4085606"/>
          <a:ext cx="533356" cy="28036"/>
        </a:xfrm>
        <a:custGeom>
          <a:avLst/>
          <a:gdLst/>
          <a:ahLst/>
          <a:cxnLst/>
          <a:rect l="0" t="0" r="0" b="0"/>
          <a:pathLst>
            <a:path>
              <a:moveTo>
                <a:pt x="0" y="14018"/>
              </a:moveTo>
              <a:lnTo>
                <a:pt x="533356" y="140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340042" y="4086290"/>
        <a:ext cx="26667" cy="26667"/>
      </dsp:txXfrm>
    </dsp:sp>
    <dsp:sp modelId="{54432F70-27B4-4E76-9AC2-E99F34987808}">
      <dsp:nvSpPr>
        <dsp:cNvPr id="0" name=""/>
        <dsp:cNvSpPr/>
      </dsp:nvSpPr>
      <dsp:spPr>
        <a:xfrm>
          <a:off x="6145640" y="4146502"/>
          <a:ext cx="1768422" cy="1768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ЛПХ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20</a:t>
          </a:r>
          <a:endParaRPr lang="ru-RU" sz="1700" kern="1200" dirty="0"/>
        </a:p>
      </dsp:txBody>
      <dsp:txXfrm>
        <a:off x="6404619" y="4405481"/>
        <a:ext cx="1250464" cy="1250464"/>
      </dsp:txXfrm>
    </dsp:sp>
    <dsp:sp modelId="{F0AAF032-E621-4E9E-A778-6ACC75E3AA28}">
      <dsp:nvSpPr>
        <dsp:cNvPr id="0" name=""/>
        <dsp:cNvSpPr/>
      </dsp:nvSpPr>
      <dsp:spPr>
        <a:xfrm rot="7560000">
          <a:off x="4733745" y="4085606"/>
          <a:ext cx="533356" cy="28036"/>
        </a:xfrm>
        <a:custGeom>
          <a:avLst/>
          <a:gdLst/>
          <a:ahLst/>
          <a:cxnLst/>
          <a:rect l="0" t="0" r="0" b="0"/>
          <a:pathLst>
            <a:path>
              <a:moveTo>
                <a:pt x="0" y="14018"/>
              </a:moveTo>
              <a:lnTo>
                <a:pt x="533356" y="140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987090" y="4086290"/>
        <a:ext cx="26667" cy="26667"/>
      </dsp:txXfrm>
    </dsp:sp>
    <dsp:sp modelId="{A9008E4E-3AA8-45D3-8243-5466B3A5DBA3}">
      <dsp:nvSpPr>
        <dsp:cNvPr id="0" name=""/>
        <dsp:cNvSpPr/>
      </dsp:nvSpPr>
      <dsp:spPr>
        <a:xfrm>
          <a:off x="3439736" y="4146502"/>
          <a:ext cx="1768422" cy="1768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К(Ф)Х мясного </a:t>
          </a:r>
          <a:r>
            <a:rPr lang="ru-RU" sz="1700" kern="1200" dirty="0" smtClean="0"/>
            <a:t>направления</a:t>
          </a:r>
          <a:endParaRPr lang="en-US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6</a:t>
          </a:r>
          <a:endParaRPr lang="ru-RU" sz="1700" kern="1200" dirty="0"/>
        </a:p>
      </dsp:txBody>
      <dsp:txXfrm>
        <a:off x="3698715" y="4405481"/>
        <a:ext cx="1250464" cy="1250464"/>
      </dsp:txXfrm>
    </dsp:sp>
    <dsp:sp modelId="{7A3777BD-3E5A-4BC5-8FE0-DEA21365CF34}">
      <dsp:nvSpPr>
        <dsp:cNvPr id="0" name=""/>
        <dsp:cNvSpPr/>
      </dsp:nvSpPr>
      <dsp:spPr>
        <a:xfrm rot="11880000">
          <a:off x="4315660" y="2798872"/>
          <a:ext cx="533356" cy="28036"/>
        </a:xfrm>
        <a:custGeom>
          <a:avLst/>
          <a:gdLst/>
          <a:ahLst/>
          <a:cxnLst/>
          <a:rect l="0" t="0" r="0" b="0"/>
          <a:pathLst>
            <a:path>
              <a:moveTo>
                <a:pt x="0" y="14018"/>
              </a:moveTo>
              <a:lnTo>
                <a:pt x="533356" y="140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569005" y="2799556"/>
        <a:ext cx="26667" cy="26667"/>
      </dsp:txXfrm>
    </dsp:sp>
    <dsp:sp modelId="{44E6C524-1ADC-4FF1-8E9A-C4D3218ACF62}">
      <dsp:nvSpPr>
        <dsp:cNvPr id="0" name=""/>
        <dsp:cNvSpPr/>
      </dsp:nvSpPr>
      <dsp:spPr>
        <a:xfrm>
          <a:off x="2603566" y="1573034"/>
          <a:ext cx="1768422" cy="1768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Модульный </a:t>
          </a:r>
          <a:r>
            <a:rPr lang="ru-RU" sz="1700" kern="1200" dirty="0" err="1" smtClean="0"/>
            <a:t>молзавод</a:t>
          </a:r>
          <a:endParaRPr lang="ru-RU" sz="1700" kern="1200" dirty="0"/>
        </a:p>
      </dsp:txBody>
      <dsp:txXfrm>
        <a:off x="2862545" y="1832013"/>
        <a:ext cx="1250464" cy="12504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C2309-7977-40CC-9F49-8AC619ED5AB8}">
      <dsp:nvSpPr>
        <dsp:cNvPr id="0" name=""/>
        <dsp:cNvSpPr/>
      </dsp:nvSpPr>
      <dsp:spPr>
        <a:xfrm>
          <a:off x="3859326" y="2467136"/>
          <a:ext cx="4165866" cy="1289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От каждого по возможностям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СППК</a:t>
          </a:r>
          <a:endParaRPr lang="ru-RU" sz="1700" kern="1200" dirty="0" smtClean="0"/>
        </a:p>
      </dsp:txBody>
      <dsp:txXfrm>
        <a:off x="4469403" y="2655926"/>
        <a:ext cx="2945712" cy="911558"/>
      </dsp:txXfrm>
    </dsp:sp>
    <dsp:sp modelId="{D9AE0107-F5B8-43CC-AEBF-8D8C190FD148}">
      <dsp:nvSpPr>
        <dsp:cNvPr id="0" name=""/>
        <dsp:cNvSpPr/>
      </dsp:nvSpPr>
      <dsp:spPr>
        <a:xfrm rot="16172596">
          <a:off x="5578428" y="2098148"/>
          <a:ext cx="711712" cy="26291"/>
        </a:xfrm>
        <a:custGeom>
          <a:avLst/>
          <a:gdLst/>
          <a:ahLst/>
          <a:cxnLst/>
          <a:rect l="0" t="0" r="0" b="0"/>
          <a:pathLst>
            <a:path>
              <a:moveTo>
                <a:pt x="0" y="13145"/>
              </a:moveTo>
              <a:lnTo>
                <a:pt x="711712" y="131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5916492" y="2093501"/>
        <a:ext cx="35585" cy="35585"/>
      </dsp:txXfrm>
    </dsp:sp>
    <dsp:sp modelId="{0E15625A-F468-4E83-B10C-D440B13DCAE3}">
      <dsp:nvSpPr>
        <dsp:cNvPr id="0" name=""/>
        <dsp:cNvSpPr/>
      </dsp:nvSpPr>
      <dsp:spPr>
        <a:xfrm>
          <a:off x="5059170" y="24718"/>
          <a:ext cx="1730758" cy="17307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К(Ф)Х молочного направления</a:t>
          </a:r>
          <a:endParaRPr lang="ru-RU" sz="1500" kern="1200" dirty="0"/>
        </a:p>
      </dsp:txBody>
      <dsp:txXfrm>
        <a:off x="5312634" y="278182"/>
        <a:ext cx="1223830" cy="1223830"/>
      </dsp:txXfrm>
    </dsp:sp>
    <dsp:sp modelId="{D6F54312-2327-4FEF-96CF-3F44EE84EBC9}">
      <dsp:nvSpPr>
        <dsp:cNvPr id="0" name=""/>
        <dsp:cNvSpPr/>
      </dsp:nvSpPr>
      <dsp:spPr>
        <a:xfrm rot="2041">
          <a:off x="8025189" y="3100401"/>
          <a:ext cx="2039864" cy="26291"/>
        </a:xfrm>
        <a:custGeom>
          <a:avLst/>
          <a:gdLst/>
          <a:ahLst/>
          <a:cxnLst/>
          <a:rect l="0" t="0" r="0" b="0"/>
          <a:pathLst>
            <a:path>
              <a:moveTo>
                <a:pt x="0" y="13145"/>
              </a:moveTo>
              <a:lnTo>
                <a:pt x="2039864" y="131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8994124" y="3062551"/>
        <a:ext cx="101993" cy="101993"/>
      </dsp:txXfrm>
    </dsp:sp>
    <dsp:sp modelId="{8506FF79-5A8F-426F-9C14-7350391EF8EE}">
      <dsp:nvSpPr>
        <dsp:cNvPr id="0" name=""/>
        <dsp:cNvSpPr/>
      </dsp:nvSpPr>
      <dsp:spPr>
        <a:xfrm>
          <a:off x="10065053" y="2249287"/>
          <a:ext cx="1730758" cy="17307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ЛПХ</a:t>
          </a:r>
          <a:endParaRPr lang="ru-RU" sz="1500" kern="1200" dirty="0"/>
        </a:p>
      </dsp:txBody>
      <dsp:txXfrm>
        <a:off x="10318517" y="2502751"/>
        <a:ext cx="1223830" cy="1223830"/>
      </dsp:txXfrm>
    </dsp:sp>
    <dsp:sp modelId="{B291F8E1-D4F4-4BCD-9242-822CFA07802B}">
      <dsp:nvSpPr>
        <dsp:cNvPr id="0" name=""/>
        <dsp:cNvSpPr/>
      </dsp:nvSpPr>
      <dsp:spPr>
        <a:xfrm rot="5426647">
          <a:off x="5546860" y="4130515"/>
          <a:ext cx="774799" cy="26291"/>
        </a:xfrm>
        <a:custGeom>
          <a:avLst/>
          <a:gdLst/>
          <a:ahLst/>
          <a:cxnLst/>
          <a:rect l="0" t="0" r="0" b="0"/>
          <a:pathLst>
            <a:path>
              <a:moveTo>
                <a:pt x="0" y="13145"/>
              </a:moveTo>
              <a:lnTo>
                <a:pt x="774799" y="131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5914890" y="4124291"/>
        <a:ext cx="38739" cy="38739"/>
      </dsp:txXfrm>
    </dsp:sp>
    <dsp:sp modelId="{3440F17A-A2D5-4248-A28A-D75E00FBCC9E}">
      <dsp:nvSpPr>
        <dsp:cNvPr id="0" name=""/>
        <dsp:cNvSpPr/>
      </dsp:nvSpPr>
      <dsp:spPr>
        <a:xfrm>
          <a:off x="5059170" y="4531023"/>
          <a:ext cx="1730758" cy="17307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К(Ф)Х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растениеводы</a:t>
          </a:r>
          <a:endParaRPr lang="ru-RU" sz="1500" kern="1200" dirty="0"/>
        </a:p>
      </dsp:txBody>
      <dsp:txXfrm>
        <a:off x="5312634" y="4784487"/>
        <a:ext cx="1223830" cy="1223830"/>
      </dsp:txXfrm>
    </dsp:sp>
    <dsp:sp modelId="{3AEED8CA-E72D-4CF3-8625-544E414AE60C}">
      <dsp:nvSpPr>
        <dsp:cNvPr id="0" name=""/>
        <dsp:cNvSpPr/>
      </dsp:nvSpPr>
      <dsp:spPr>
        <a:xfrm rot="10699087">
          <a:off x="2164315" y="3184463"/>
          <a:ext cx="1704691" cy="26291"/>
        </a:xfrm>
        <a:custGeom>
          <a:avLst/>
          <a:gdLst/>
          <a:ahLst/>
          <a:cxnLst/>
          <a:rect l="0" t="0" r="0" b="0"/>
          <a:pathLst>
            <a:path>
              <a:moveTo>
                <a:pt x="0" y="13145"/>
              </a:moveTo>
              <a:lnTo>
                <a:pt x="1704691" y="131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0800000">
        <a:off x="2974044" y="3154992"/>
        <a:ext cx="85234" cy="85234"/>
      </dsp:txXfrm>
    </dsp:sp>
    <dsp:sp modelId="{1124AE98-E6B2-4839-9933-6E2E7D2762A1}">
      <dsp:nvSpPr>
        <dsp:cNvPr id="0" name=""/>
        <dsp:cNvSpPr/>
      </dsp:nvSpPr>
      <dsp:spPr>
        <a:xfrm>
          <a:off x="434297" y="2382646"/>
          <a:ext cx="1730758" cy="17307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К(Ф)Х мясного направления</a:t>
          </a:r>
          <a:endParaRPr lang="ru-RU" sz="1500" kern="1200" dirty="0"/>
        </a:p>
      </dsp:txBody>
      <dsp:txXfrm>
        <a:off x="687761" y="2636110"/>
        <a:ext cx="1223830" cy="12238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C2309-7977-40CC-9F49-8AC619ED5AB8}">
      <dsp:nvSpPr>
        <dsp:cNvPr id="0" name=""/>
        <dsp:cNvSpPr/>
      </dsp:nvSpPr>
      <dsp:spPr>
        <a:xfrm>
          <a:off x="3739337" y="2358353"/>
          <a:ext cx="3985199" cy="12332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СППК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каждому </a:t>
          </a:r>
          <a:r>
            <a:rPr lang="ru-RU" sz="1800" kern="1200" smtClean="0"/>
            <a:t>по потребностям</a:t>
          </a:r>
          <a:endParaRPr lang="ru-RU" sz="1800" kern="1200" dirty="0" smtClean="0"/>
        </a:p>
      </dsp:txBody>
      <dsp:txXfrm>
        <a:off x="4322956" y="2538955"/>
        <a:ext cx="2817961" cy="872026"/>
      </dsp:txXfrm>
    </dsp:sp>
    <dsp:sp modelId="{D9AE0107-F5B8-43CC-AEBF-8D8C190FD148}">
      <dsp:nvSpPr>
        <dsp:cNvPr id="0" name=""/>
        <dsp:cNvSpPr/>
      </dsp:nvSpPr>
      <dsp:spPr>
        <a:xfrm rot="16172596">
          <a:off x="5384161" y="2005180"/>
          <a:ext cx="680298" cy="26073"/>
        </a:xfrm>
        <a:custGeom>
          <a:avLst/>
          <a:gdLst/>
          <a:ahLst/>
          <a:cxnLst/>
          <a:rect l="0" t="0" r="0" b="0"/>
          <a:pathLst>
            <a:path>
              <a:moveTo>
                <a:pt x="0" y="13036"/>
              </a:moveTo>
              <a:lnTo>
                <a:pt x="680298" y="130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5707303" y="2001210"/>
        <a:ext cx="34014" cy="34014"/>
      </dsp:txXfrm>
    </dsp:sp>
    <dsp:sp modelId="{0E15625A-F468-4E83-B10C-D440B13DCAE3}">
      <dsp:nvSpPr>
        <dsp:cNvPr id="0" name=""/>
        <dsp:cNvSpPr/>
      </dsp:nvSpPr>
      <dsp:spPr>
        <a:xfrm>
          <a:off x="4887150" y="22407"/>
          <a:ext cx="1655698" cy="16556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К(Ф)Х молочного направления</a:t>
          </a:r>
          <a:endParaRPr lang="ru-RU" sz="1400" kern="1200" dirty="0"/>
        </a:p>
      </dsp:txBody>
      <dsp:txXfrm>
        <a:off x="5129621" y="264878"/>
        <a:ext cx="1170756" cy="1170756"/>
      </dsp:txXfrm>
    </dsp:sp>
    <dsp:sp modelId="{D6F54312-2327-4FEF-96CF-3F44EE84EBC9}">
      <dsp:nvSpPr>
        <dsp:cNvPr id="0" name=""/>
        <dsp:cNvSpPr/>
      </dsp:nvSpPr>
      <dsp:spPr>
        <a:xfrm rot="2041">
          <a:off x="7724533" y="2963693"/>
          <a:ext cx="1950168" cy="26073"/>
        </a:xfrm>
        <a:custGeom>
          <a:avLst/>
          <a:gdLst/>
          <a:ahLst/>
          <a:cxnLst/>
          <a:rect l="0" t="0" r="0" b="0"/>
          <a:pathLst>
            <a:path>
              <a:moveTo>
                <a:pt x="0" y="13036"/>
              </a:moveTo>
              <a:lnTo>
                <a:pt x="1950168" y="130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8650863" y="2927976"/>
        <a:ext cx="97508" cy="97508"/>
      </dsp:txXfrm>
    </dsp:sp>
    <dsp:sp modelId="{8506FF79-5A8F-426F-9C14-7350391EF8EE}">
      <dsp:nvSpPr>
        <dsp:cNvPr id="0" name=""/>
        <dsp:cNvSpPr/>
      </dsp:nvSpPr>
      <dsp:spPr>
        <a:xfrm>
          <a:off x="9674701" y="2149951"/>
          <a:ext cx="1655698" cy="16556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ЛПХ</a:t>
          </a:r>
          <a:endParaRPr lang="ru-RU" sz="1400" kern="1200" dirty="0"/>
        </a:p>
      </dsp:txBody>
      <dsp:txXfrm>
        <a:off x="9917172" y="2392422"/>
        <a:ext cx="1170756" cy="1170756"/>
      </dsp:txXfrm>
    </dsp:sp>
    <dsp:sp modelId="{B291F8E1-D4F4-4BCD-9242-822CFA07802B}">
      <dsp:nvSpPr>
        <dsp:cNvPr id="0" name=""/>
        <dsp:cNvSpPr/>
      </dsp:nvSpPr>
      <dsp:spPr>
        <a:xfrm rot="5426647">
          <a:off x="5353970" y="3948851"/>
          <a:ext cx="740634" cy="26073"/>
        </a:xfrm>
        <a:custGeom>
          <a:avLst/>
          <a:gdLst/>
          <a:ahLst/>
          <a:cxnLst/>
          <a:rect l="0" t="0" r="0" b="0"/>
          <a:pathLst>
            <a:path>
              <a:moveTo>
                <a:pt x="0" y="13036"/>
              </a:moveTo>
              <a:lnTo>
                <a:pt x="740634" y="130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5705771" y="3943372"/>
        <a:ext cx="37031" cy="37031"/>
      </dsp:txXfrm>
    </dsp:sp>
    <dsp:sp modelId="{3440F17A-A2D5-4248-A28A-D75E00FBCC9E}">
      <dsp:nvSpPr>
        <dsp:cNvPr id="0" name=""/>
        <dsp:cNvSpPr/>
      </dsp:nvSpPr>
      <dsp:spPr>
        <a:xfrm>
          <a:off x="4887150" y="4332169"/>
          <a:ext cx="1655698" cy="16556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К(Ф)Х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растениеводы</a:t>
          </a:r>
          <a:endParaRPr lang="ru-RU" sz="1400" kern="1200" dirty="0"/>
        </a:p>
      </dsp:txBody>
      <dsp:txXfrm>
        <a:off x="5129621" y="4574640"/>
        <a:ext cx="1170756" cy="1170756"/>
      </dsp:txXfrm>
    </dsp:sp>
    <dsp:sp modelId="{3AEED8CA-E72D-4CF3-8625-544E414AE60C}">
      <dsp:nvSpPr>
        <dsp:cNvPr id="0" name=""/>
        <dsp:cNvSpPr/>
      </dsp:nvSpPr>
      <dsp:spPr>
        <a:xfrm rot="10796952">
          <a:off x="2062539" y="2964442"/>
          <a:ext cx="1676806" cy="26073"/>
        </a:xfrm>
        <a:custGeom>
          <a:avLst/>
          <a:gdLst/>
          <a:ahLst/>
          <a:cxnLst/>
          <a:rect l="0" t="0" r="0" b="0"/>
          <a:pathLst>
            <a:path>
              <a:moveTo>
                <a:pt x="0" y="13036"/>
              </a:moveTo>
              <a:lnTo>
                <a:pt x="1676806" y="130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0800000">
        <a:off x="2859022" y="2935559"/>
        <a:ext cx="83840" cy="83840"/>
      </dsp:txXfrm>
    </dsp:sp>
    <dsp:sp modelId="{1124AE98-E6B2-4839-9933-6E2E7D2762A1}">
      <dsp:nvSpPr>
        <dsp:cNvPr id="0" name=""/>
        <dsp:cNvSpPr/>
      </dsp:nvSpPr>
      <dsp:spPr>
        <a:xfrm>
          <a:off x="406841" y="2151107"/>
          <a:ext cx="1655698" cy="16556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К(Ф)Х мясного направления</a:t>
          </a:r>
          <a:endParaRPr lang="ru-RU" sz="1400" kern="1200" dirty="0"/>
        </a:p>
      </dsp:txBody>
      <dsp:txXfrm>
        <a:off x="649312" y="2393578"/>
        <a:ext cx="1170756" cy="11707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C2444C-A81A-4FA2-90EF-A7C8B28791DD}">
      <dsp:nvSpPr>
        <dsp:cNvPr id="0" name=""/>
        <dsp:cNvSpPr/>
      </dsp:nvSpPr>
      <dsp:spPr>
        <a:xfrm>
          <a:off x="4324935" y="2306255"/>
          <a:ext cx="3390344" cy="20986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Структура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СППК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 перспективе </a:t>
          </a:r>
          <a:endParaRPr lang="ru-RU" sz="2600" kern="1200" dirty="0"/>
        </a:p>
      </dsp:txBody>
      <dsp:txXfrm>
        <a:off x="4821439" y="2613602"/>
        <a:ext cx="2397336" cy="1484003"/>
      </dsp:txXfrm>
    </dsp:sp>
    <dsp:sp modelId="{A5ECB0DE-4F94-443C-A551-3D714722DF82}">
      <dsp:nvSpPr>
        <dsp:cNvPr id="0" name=""/>
        <dsp:cNvSpPr/>
      </dsp:nvSpPr>
      <dsp:spPr>
        <a:xfrm rot="15903497">
          <a:off x="5452550" y="1860753"/>
          <a:ext cx="878257" cy="19010"/>
        </a:xfrm>
        <a:custGeom>
          <a:avLst/>
          <a:gdLst/>
          <a:ahLst/>
          <a:cxnLst/>
          <a:rect l="0" t="0" r="0" b="0"/>
          <a:pathLst>
            <a:path>
              <a:moveTo>
                <a:pt x="0" y="9505"/>
              </a:moveTo>
              <a:lnTo>
                <a:pt x="878257" y="95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5869722" y="1848302"/>
        <a:ext cx="43912" cy="43912"/>
      </dsp:txXfrm>
    </dsp:sp>
    <dsp:sp modelId="{4ECF275A-5CD6-4642-8A77-607DD1BEC998}">
      <dsp:nvSpPr>
        <dsp:cNvPr id="0" name=""/>
        <dsp:cNvSpPr/>
      </dsp:nvSpPr>
      <dsp:spPr>
        <a:xfrm>
          <a:off x="4645529" y="121617"/>
          <a:ext cx="2303346" cy="1311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ЛПХ</a:t>
          </a:r>
          <a:endParaRPr lang="ru-RU" sz="1700" kern="1200" dirty="0"/>
        </a:p>
      </dsp:txBody>
      <dsp:txXfrm>
        <a:off x="4982846" y="313746"/>
        <a:ext cx="1628712" cy="927680"/>
      </dsp:txXfrm>
    </dsp:sp>
    <dsp:sp modelId="{52AA3EE5-0D29-43AA-B1A9-3B6601BE42AE}">
      <dsp:nvSpPr>
        <dsp:cNvPr id="0" name=""/>
        <dsp:cNvSpPr/>
      </dsp:nvSpPr>
      <dsp:spPr>
        <a:xfrm rot="18739054">
          <a:off x="6591649" y="1841820"/>
          <a:ext cx="1596179" cy="19010"/>
        </a:xfrm>
        <a:custGeom>
          <a:avLst/>
          <a:gdLst/>
          <a:ahLst/>
          <a:cxnLst/>
          <a:rect l="0" t="0" r="0" b="0"/>
          <a:pathLst>
            <a:path>
              <a:moveTo>
                <a:pt x="0" y="9505"/>
              </a:moveTo>
              <a:lnTo>
                <a:pt x="1596179" y="95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349834" y="1811421"/>
        <a:ext cx="79808" cy="79808"/>
      </dsp:txXfrm>
    </dsp:sp>
    <dsp:sp modelId="{1530CB9D-FB78-46CF-825F-C6A2E66ED585}">
      <dsp:nvSpPr>
        <dsp:cNvPr id="0" name=""/>
        <dsp:cNvSpPr/>
      </dsp:nvSpPr>
      <dsp:spPr>
        <a:xfrm>
          <a:off x="7234291" y="0"/>
          <a:ext cx="2472236" cy="13288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К(Ф)Х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Молочного направления</a:t>
          </a:r>
          <a:endParaRPr lang="ru-RU" sz="1700" kern="1200" dirty="0"/>
        </a:p>
      </dsp:txBody>
      <dsp:txXfrm>
        <a:off x="7596342" y="194603"/>
        <a:ext cx="1748134" cy="939625"/>
      </dsp:txXfrm>
    </dsp:sp>
    <dsp:sp modelId="{E6C70EED-94A2-4D03-BB81-71F63C69BF83}">
      <dsp:nvSpPr>
        <dsp:cNvPr id="0" name=""/>
        <dsp:cNvSpPr/>
      </dsp:nvSpPr>
      <dsp:spPr>
        <a:xfrm rot="20252840">
          <a:off x="7342580" y="2323123"/>
          <a:ext cx="2305982" cy="19010"/>
        </a:xfrm>
        <a:custGeom>
          <a:avLst/>
          <a:gdLst/>
          <a:ahLst/>
          <a:cxnLst/>
          <a:rect l="0" t="0" r="0" b="0"/>
          <a:pathLst>
            <a:path>
              <a:moveTo>
                <a:pt x="0" y="9505"/>
              </a:moveTo>
              <a:lnTo>
                <a:pt x="2305982" y="95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8437922" y="2274979"/>
        <a:ext cx="115299" cy="115299"/>
      </dsp:txXfrm>
    </dsp:sp>
    <dsp:sp modelId="{D45FDD62-FCAD-4B85-910E-B86D0E3A9F67}">
      <dsp:nvSpPr>
        <dsp:cNvPr id="0" name=""/>
        <dsp:cNvSpPr/>
      </dsp:nvSpPr>
      <dsp:spPr>
        <a:xfrm>
          <a:off x="9360693" y="829293"/>
          <a:ext cx="2264723" cy="13557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Модульный </a:t>
          </a:r>
          <a:r>
            <a:rPr lang="ru-RU" sz="1700" kern="1200" dirty="0" err="1" smtClean="0"/>
            <a:t>молзавод</a:t>
          </a:r>
          <a:endParaRPr lang="ru-RU" sz="1700" kern="1200" dirty="0"/>
        </a:p>
      </dsp:txBody>
      <dsp:txXfrm>
        <a:off x="9692354" y="1027841"/>
        <a:ext cx="1601401" cy="958672"/>
      </dsp:txXfrm>
    </dsp:sp>
    <dsp:sp modelId="{9401FC4B-ABA5-4D88-B429-B5001F93A1BF}">
      <dsp:nvSpPr>
        <dsp:cNvPr id="0" name=""/>
        <dsp:cNvSpPr/>
      </dsp:nvSpPr>
      <dsp:spPr>
        <a:xfrm rot="21405632">
          <a:off x="7706883" y="3202633"/>
          <a:ext cx="1695934" cy="19010"/>
        </a:xfrm>
        <a:custGeom>
          <a:avLst/>
          <a:gdLst/>
          <a:ahLst/>
          <a:cxnLst/>
          <a:rect l="0" t="0" r="0" b="0"/>
          <a:pathLst>
            <a:path>
              <a:moveTo>
                <a:pt x="0" y="9505"/>
              </a:moveTo>
              <a:lnTo>
                <a:pt x="1695934" y="95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8512452" y="3169740"/>
        <a:ext cx="84796" cy="84796"/>
      </dsp:txXfrm>
    </dsp:sp>
    <dsp:sp modelId="{15AC8D2E-CEDA-4B8A-86C5-127BAF1EE62C}">
      <dsp:nvSpPr>
        <dsp:cNvPr id="0" name=""/>
        <dsp:cNvSpPr/>
      </dsp:nvSpPr>
      <dsp:spPr>
        <a:xfrm>
          <a:off x="9396484" y="2325013"/>
          <a:ext cx="2456858" cy="1539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Модульный кормоцех</a:t>
          </a:r>
          <a:endParaRPr lang="ru-RU" sz="1700" kern="1200" dirty="0"/>
        </a:p>
      </dsp:txBody>
      <dsp:txXfrm>
        <a:off x="9756283" y="2550529"/>
        <a:ext cx="1737260" cy="1088890"/>
      </dsp:txXfrm>
    </dsp:sp>
    <dsp:sp modelId="{5DDA2BC4-1F95-49DF-AC84-45AE70333CF5}">
      <dsp:nvSpPr>
        <dsp:cNvPr id="0" name=""/>
        <dsp:cNvSpPr/>
      </dsp:nvSpPr>
      <dsp:spPr>
        <a:xfrm rot="1007942">
          <a:off x="7499551" y="4105312"/>
          <a:ext cx="2070693" cy="19010"/>
        </a:xfrm>
        <a:custGeom>
          <a:avLst/>
          <a:gdLst/>
          <a:ahLst/>
          <a:cxnLst/>
          <a:rect l="0" t="0" r="0" b="0"/>
          <a:pathLst>
            <a:path>
              <a:moveTo>
                <a:pt x="0" y="9505"/>
              </a:moveTo>
              <a:lnTo>
                <a:pt x="2070693" y="95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8483130" y="4063050"/>
        <a:ext cx="103534" cy="103534"/>
      </dsp:txXfrm>
    </dsp:sp>
    <dsp:sp modelId="{A7DEDCFD-DCB9-44AF-89D5-B3D26AD1A91B}">
      <dsp:nvSpPr>
        <dsp:cNvPr id="0" name=""/>
        <dsp:cNvSpPr/>
      </dsp:nvSpPr>
      <dsp:spPr>
        <a:xfrm>
          <a:off x="9378132" y="4026631"/>
          <a:ext cx="2549648" cy="14552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Модуль по переработке навоза кольчатыми червями</a:t>
          </a:r>
          <a:endParaRPr lang="ru-RU" sz="1700" kern="1200" dirty="0"/>
        </a:p>
      </dsp:txBody>
      <dsp:txXfrm>
        <a:off x="9751519" y="4239748"/>
        <a:ext cx="1802874" cy="1029020"/>
      </dsp:txXfrm>
    </dsp:sp>
    <dsp:sp modelId="{3636FC1C-CA3B-4280-9712-7D8CCEB8CC2C}">
      <dsp:nvSpPr>
        <dsp:cNvPr id="0" name=""/>
        <dsp:cNvSpPr/>
      </dsp:nvSpPr>
      <dsp:spPr>
        <a:xfrm rot="2610965">
          <a:off x="6811447" y="4562002"/>
          <a:ext cx="978470" cy="19010"/>
        </a:xfrm>
        <a:custGeom>
          <a:avLst/>
          <a:gdLst/>
          <a:ahLst/>
          <a:cxnLst/>
          <a:rect l="0" t="0" r="0" b="0"/>
          <a:pathLst>
            <a:path>
              <a:moveTo>
                <a:pt x="0" y="9505"/>
              </a:moveTo>
              <a:lnTo>
                <a:pt x="978470" y="95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276221" y="4547046"/>
        <a:ext cx="48923" cy="48923"/>
      </dsp:txXfrm>
    </dsp:sp>
    <dsp:sp modelId="{8D789A5A-AFB2-4B6D-9F33-FDCFD8411ED6}">
      <dsp:nvSpPr>
        <dsp:cNvPr id="0" name=""/>
        <dsp:cNvSpPr/>
      </dsp:nvSpPr>
      <dsp:spPr>
        <a:xfrm>
          <a:off x="7161120" y="4809981"/>
          <a:ext cx="2122158" cy="1273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К(Ф)Х</a:t>
          </a:r>
          <a:endParaRPr lang="en-US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растениеводы </a:t>
          </a:r>
          <a:endParaRPr lang="ru-RU" sz="1700" kern="1200" dirty="0"/>
        </a:p>
      </dsp:txBody>
      <dsp:txXfrm>
        <a:off x="7471903" y="4996409"/>
        <a:ext cx="1500592" cy="900154"/>
      </dsp:txXfrm>
    </dsp:sp>
    <dsp:sp modelId="{2469E34A-341F-4B2B-979D-C6D3A428D6CF}">
      <dsp:nvSpPr>
        <dsp:cNvPr id="0" name=""/>
        <dsp:cNvSpPr/>
      </dsp:nvSpPr>
      <dsp:spPr>
        <a:xfrm rot="7560000">
          <a:off x="4748427" y="4596787"/>
          <a:ext cx="726003" cy="19010"/>
        </a:xfrm>
        <a:custGeom>
          <a:avLst/>
          <a:gdLst/>
          <a:ahLst/>
          <a:cxnLst/>
          <a:rect l="0" t="0" r="0" b="0"/>
          <a:pathLst>
            <a:path>
              <a:moveTo>
                <a:pt x="0" y="9505"/>
              </a:moveTo>
              <a:lnTo>
                <a:pt x="726003" y="95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5093279" y="4588143"/>
        <a:ext cx="36300" cy="36300"/>
      </dsp:txXfrm>
    </dsp:sp>
    <dsp:sp modelId="{52BFDE93-C37D-48C7-8BF9-3F683CE55493}">
      <dsp:nvSpPr>
        <dsp:cNvPr id="0" name=""/>
        <dsp:cNvSpPr/>
      </dsp:nvSpPr>
      <dsp:spPr>
        <a:xfrm>
          <a:off x="3369425" y="4835165"/>
          <a:ext cx="2148433" cy="13805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Модульная пекарня</a:t>
          </a:r>
          <a:endParaRPr lang="ru-RU" sz="1700" kern="1200" dirty="0"/>
        </a:p>
      </dsp:txBody>
      <dsp:txXfrm>
        <a:off x="3684056" y="5037337"/>
        <a:ext cx="1519171" cy="976171"/>
      </dsp:txXfrm>
    </dsp:sp>
    <dsp:sp modelId="{F7484DCD-8DD0-42CD-ACAF-DED68E3330F7}">
      <dsp:nvSpPr>
        <dsp:cNvPr id="0" name=""/>
        <dsp:cNvSpPr/>
      </dsp:nvSpPr>
      <dsp:spPr>
        <a:xfrm rot="9719827">
          <a:off x="2927135" y="4086056"/>
          <a:ext cx="1632010" cy="19010"/>
        </a:xfrm>
        <a:custGeom>
          <a:avLst/>
          <a:gdLst/>
          <a:ahLst/>
          <a:cxnLst/>
          <a:rect l="0" t="0" r="0" b="0"/>
          <a:pathLst>
            <a:path>
              <a:moveTo>
                <a:pt x="0" y="9505"/>
              </a:moveTo>
              <a:lnTo>
                <a:pt x="1632010" y="95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702340" y="4054761"/>
        <a:ext cx="81600" cy="81600"/>
      </dsp:txXfrm>
    </dsp:sp>
    <dsp:sp modelId="{BE1BE025-590A-4749-8D9D-FFC60807F013}">
      <dsp:nvSpPr>
        <dsp:cNvPr id="0" name=""/>
        <dsp:cNvSpPr/>
      </dsp:nvSpPr>
      <dsp:spPr>
        <a:xfrm>
          <a:off x="723909" y="3898041"/>
          <a:ext cx="2360364" cy="15903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Модульная бойня</a:t>
          </a:r>
          <a:endParaRPr lang="ru-RU" sz="1700" kern="1200" dirty="0"/>
        </a:p>
      </dsp:txBody>
      <dsp:txXfrm>
        <a:off x="1069576" y="4130940"/>
        <a:ext cx="1669030" cy="1124535"/>
      </dsp:txXfrm>
    </dsp:sp>
    <dsp:sp modelId="{CFC1D180-D5E9-4E8E-90E7-03FC1A749ED9}">
      <dsp:nvSpPr>
        <dsp:cNvPr id="0" name=""/>
        <dsp:cNvSpPr/>
      </dsp:nvSpPr>
      <dsp:spPr>
        <a:xfrm rot="11563171">
          <a:off x="3604263" y="2894864"/>
          <a:ext cx="833471" cy="19010"/>
        </a:xfrm>
        <a:custGeom>
          <a:avLst/>
          <a:gdLst/>
          <a:ahLst/>
          <a:cxnLst/>
          <a:rect l="0" t="0" r="0" b="0"/>
          <a:pathLst>
            <a:path>
              <a:moveTo>
                <a:pt x="0" y="9505"/>
              </a:moveTo>
              <a:lnTo>
                <a:pt x="833471" y="95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000162" y="2883533"/>
        <a:ext cx="41673" cy="41673"/>
      </dsp:txXfrm>
    </dsp:sp>
    <dsp:sp modelId="{F7F2A8CD-DF46-42C9-BEAE-9F17A1296B9F}">
      <dsp:nvSpPr>
        <dsp:cNvPr id="0" name=""/>
        <dsp:cNvSpPr/>
      </dsp:nvSpPr>
      <dsp:spPr>
        <a:xfrm>
          <a:off x="1270842" y="1871372"/>
          <a:ext cx="2430379" cy="1373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К(Ф)Х мясного направления</a:t>
          </a:r>
          <a:endParaRPr lang="ru-RU" sz="1700" kern="1200" dirty="0"/>
        </a:p>
      </dsp:txBody>
      <dsp:txXfrm>
        <a:off x="1626763" y="2072451"/>
        <a:ext cx="1718537" cy="970897"/>
      </dsp:txXfrm>
    </dsp:sp>
    <dsp:sp modelId="{A50CF3E3-7879-46AC-B07A-850DD3F95DAE}">
      <dsp:nvSpPr>
        <dsp:cNvPr id="0" name=""/>
        <dsp:cNvSpPr/>
      </dsp:nvSpPr>
      <dsp:spPr>
        <a:xfrm rot="13052178">
          <a:off x="3320788" y="1973102"/>
          <a:ext cx="1824682" cy="19010"/>
        </a:xfrm>
        <a:custGeom>
          <a:avLst/>
          <a:gdLst/>
          <a:ahLst/>
          <a:cxnLst/>
          <a:rect l="0" t="0" r="0" b="0"/>
          <a:pathLst>
            <a:path>
              <a:moveTo>
                <a:pt x="0" y="9505"/>
              </a:moveTo>
              <a:lnTo>
                <a:pt x="1824682" y="95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0800000">
        <a:off x="4187512" y="1936990"/>
        <a:ext cx="91234" cy="91234"/>
      </dsp:txXfrm>
    </dsp:sp>
    <dsp:sp modelId="{0EB2BA3F-117F-4430-9F19-34FFA128DAEE}">
      <dsp:nvSpPr>
        <dsp:cNvPr id="0" name=""/>
        <dsp:cNvSpPr/>
      </dsp:nvSpPr>
      <dsp:spPr>
        <a:xfrm>
          <a:off x="1572077" y="214744"/>
          <a:ext cx="2456998" cy="13343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Племрепродуктор</a:t>
          </a:r>
          <a:endParaRPr lang="ru-RU" sz="1700" kern="1200" dirty="0"/>
        </a:p>
      </dsp:txBody>
      <dsp:txXfrm>
        <a:off x="1931896" y="410158"/>
        <a:ext cx="1737360" cy="9435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C2444C-A81A-4FA2-90EF-A7C8B28791DD}">
      <dsp:nvSpPr>
        <dsp:cNvPr id="0" name=""/>
        <dsp:cNvSpPr/>
      </dsp:nvSpPr>
      <dsp:spPr>
        <a:xfrm>
          <a:off x="4736013" y="2808288"/>
          <a:ext cx="2793631" cy="1252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СППК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координатор </a:t>
          </a:r>
          <a:endParaRPr lang="ru-RU" sz="2400" kern="1200" dirty="0"/>
        </a:p>
      </dsp:txBody>
      <dsp:txXfrm>
        <a:off x="5145131" y="2991681"/>
        <a:ext cx="1975395" cy="885502"/>
      </dsp:txXfrm>
    </dsp:sp>
    <dsp:sp modelId="{E6C70EED-94A2-4D03-BB81-71F63C69BF83}">
      <dsp:nvSpPr>
        <dsp:cNvPr id="0" name=""/>
        <dsp:cNvSpPr/>
      </dsp:nvSpPr>
      <dsp:spPr>
        <a:xfrm rot="16064423">
          <a:off x="5276534" y="1995291"/>
          <a:ext cx="1600095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1600095" y="136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6036580" y="1968958"/>
        <a:ext cx="80004" cy="80004"/>
      </dsp:txXfrm>
    </dsp:sp>
    <dsp:sp modelId="{D45FDD62-FCAD-4B85-910E-B86D0E3A9F67}">
      <dsp:nvSpPr>
        <dsp:cNvPr id="0" name=""/>
        <dsp:cNvSpPr/>
      </dsp:nvSpPr>
      <dsp:spPr>
        <a:xfrm>
          <a:off x="4815314" y="7730"/>
          <a:ext cx="2412032" cy="1201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Модульный </a:t>
          </a:r>
          <a:r>
            <a:rPr lang="ru-RU" sz="1400" kern="1200" dirty="0" err="1" smtClean="0"/>
            <a:t>молзавод</a:t>
          </a:r>
          <a:endParaRPr lang="ru-RU" sz="1400" kern="1200" dirty="0"/>
        </a:p>
      </dsp:txBody>
      <dsp:txXfrm>
        <a:off x="5168548" y="183747"/>
        <a:ext cx="1705564" cy="849886"/>
      </dsp:txXfrm>
    </dsp:sp>
    <dsp:sp modelId="{9401FC4B-ABA5-4D88-B429-B5001F93A1BF}">
      <dsp:nvSpPr>
        <dsp:cNvPr id="0" name=""/>
        <dsp:cNvSpPr/>
      </dsp:nvSpPr>
      <dsp:spPr>
        <a:xfrm rot="1267622">
          <a:off x="7099468" y="4319445"/>
          <a:ext cx="2718160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2718160" y="136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8390594" y="4265160"/>
        <a:ext cx="135908" cy="135908"/>
      </dsp:txXfrm>
    </dsp:sp>
    <dsp:sp modelId="{15AC8D2E-CEDA-4B8A-86C5-127BAF1EE62C}">
      <dsp:nvSpPr>
        <dsp:cNvPr id="0" name=""/>
        <dsp:cNvSpPr/>
      </dsp:nvSpPr>
      <dsp:spPr>
        <a:xfrm>
          <a:off x="9437614" y="4534473"/>
          <a:ext cx="2849635" cy="1455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Модульный кормоцех</a:t>
          </a:r>
          <a:endParaRPr lang="ru-RU" sz="1400" kern="1200" dirty="0"/>
        </a:p>
      </dsp:txBody>
      <dsp:txXfrm>
        <a:off x="9854933" y="4747560"/>
        <a:ext cx="2014997" cy="1028876"/>
      </dsp:txXfrm>
    </dsp:sp>
    <dsp:sp modelId="{5DDA2BC4-1F95-49DF-AC84-45AE70333CF5}">
      <dsp:nvSpPr>
        <dsp:cNvPr id="0" name=""/>
        <dsp:cNvSpPr/>
      </dsp:nvSpPr>
      <dsp:spPr>
        <a:xfrm rot="9234727">
          <a:off x="2714717" y="4455967"/>
          <a:ext cx="2607731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2607731" y="136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3953390" y="4404443"/>
        <a:ext cx="130386" cy="130386"/>
      </dsp:txXfrm>
    </dsp:sp>
    <dsp:sp modelId="{A7DEDCFD-DCB9-44AF-89D5-B3D26AD1A91B}">
      <dsp:nvSpPr>
        <dsp:cNvPr id="0" name=""/>
        <dsp:cNvSpPr/>
      </dsp:nvSpPr>
      <dsp:spPr>
        <a:xfrm>
          <a:off x="418959" y="4802816"/>
          <a:ext cx="2798334" cy="1488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Модуль по переработке навоза кольчатыми червями</a:t>
          </a:r>
          <a:endParaRPr lang="ru-RU" sz="1800" kern="1200" dirty="0"/>
        </a:p>
      </dsp:txBody>
      <dsp:txXfrm>
        <a:off x="828766" y="5020798"/>
        <a:ext cx="1978720" cy="1052509"/>
      </dsp:txXfrm>
    </dsp:sp>
    <dsp:sp modelId="{2469E34A-341F-4B2B-979D-C6D3A428D6CF}">
      <dsp:nvSpPr>
        <dsp:cNvPr id="0" name=""/>
        <dsp:cNvSpPr/>
      </dsp:nvSpPr>
      <dsp:spPr>
        <a:xfrm rot="12486909">
          <a:off x="2225321" y="2187463"/>
          <a:ext cx="3198421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3198421" y="136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3744571" y="2121172"/>
        <a:ext cx="159921" cy="159921"/>
      </dsp:txXfrm>
    </dsp:sp>
    <dsp:sp modelId="{52BFDE93-C37D-48C7-8BF9-3F683CE55493}">
      <dsp:nvSpPr>
        <dsp:cNvPr id="0" name=""/>
        <dsp:cNvSpPr/>
      </dsp:nvSpPr>
      <dsp:spPr>
        <a:xfrm>
          <a:off x="195372" y="331896"/>
          <a:ext cx="2657604" cy="1280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Модульная пекарня</a:t>
          </a:r>
          <a:endParaRPr lang="ru-RU" sz="1800" kern="1200" dirty="0"/>
        </a:p>
      </dsp:txBody>
      <dsp:txXfrm>
        <a:off x="584569" y="519400"/>
        <a:ext cx="1879210" cy="905348"/>
      </dsp:txXfrm>
    </dsp:sp>
    <dsp:sp modelId="{F7484DCD-8DD0-42CD-ACAF-DED68E3330F7}">
      <dsp:nvSpPr>
        <dsp:cNvPr id="0" name=""/>
        <dsp:cNvSpPr/>
      </dsp:nvSpPr>
      <dsp:spPr>
        <a:xfrm rot="19801754">
          <a:off x="6788154" y="2172020"/>
          <a:ext cx="3020224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3020224" y="136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8222761" y="2110183"/>
        <a:ext cx="151011" cy="151011"/>
      </dsp:txXfrm>
    </dsp:sp>
    <dsp:sp modelId="{BE1BE025-590A-4749-8D9D-FFC60807F013}">
      <dsp:nvSpPr>
        <dsp:cNvPr id="0" name=""/>
        <dsp:cNvSpPr/>
      </dsp:nvSpPr>
      <dsp:spPr>
        <a:xfrm>
          <a:off x="9044648" y="339750"/>
          <a:ext cx="2806452" cy="12126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Модульная бойня</a:t>
          </a:r>
          <a:endParaRPr lang="ru-RU" sz="1400" kern="1200" dirty="0"/>
        </a:p>
      </dsp:txBody>
      <dsp:txXfrm>
        <a:off x="9455643" y="517338"/>
        <a:ext cx="1984462" cy="857474"/>
      </dsp:txXfrm>
    </dsp:sp>
    <dsp:sp modelId="{A50CF3E3-7879-46AC-B07A-850DD3F95DAE}">
      <dsp:nvSpPr>
        <dsp:cNvPr id="0" name=""/>
        <dsp:cNvSpPr/>
      </dsp:nvSpPr>
      <dsp:spPr>
        <a:xfrm rot="5320920">
          <a:off x="5402142" y="4809306"/>
          <a:ext cx="1525267" cy="27338"/>
        </a:xfrm>
        <a:custGeom>
          <a:avLst/>
          <a:gdLst/>
          <a:ahLst/>
          <a:cxnLst/>
          <a:rect l="0" t="0" r="0" b="0"/>
          <a:pathLst>
            <a:path>
              <a:moveTo>
                <a:pt x="0" y="13669"/>
              </a:moveTo>
              <a:lnTo>
                <a:pt x="1525267" y="136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26644" y="4784844"/>
        <a:ext cx="76263" cy="76263"/>
      </dsp:txXfrm>
    </dsp:sp>
    <dsp:sp modelId="{0EB2BA3F-117F-4430-9F19-34FFA128DAEE}">
      <dsp:nvSpPr>
        <dsp:cNvPr id="0" name=""/>
        <dsp:cNvSpPr/>
      </dsp:nvSpPr>
      <dsp:spPr>
        <a:xfrm>
          <a:off x="5025372" y="5585366"/>
          <a:ext cx="2341416" cy="11964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Племрепродуктор</a:t>
          </a:r>
          <a:endParaRPr lang="ru-RU" sz="1400" kern="1200" dirty="0"/>
        </a:p>
      </dsp:txBody>
      <dsp:txXfrm>
        <a:off x="5368264" y="5760580"/>
        <a:ext cx="1655632" cy="8460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1F186-DD0D-4C06-9A29-7CFA1915A1FC}">
      <dsp:nvSpPr>
        <dsp:cNvPr id="0" name=""/>
        <dsp:cNvSpPr/>
      </dsp:nvSpPr>
      <dsp:spPr>
        <a:xfrm>
          <a:off x="4849235" y="1758946"/>
          <a:ext cx="1799443" cy="17994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Резервы роста СППК</a:t>
          </a:r>
          <a:endParaRPr lang="ru-RU" sz="2700" kern="1200" dirty="0"/>
        </a:p>
      </dsp:txBody>
      <dsp:txXfrm>
        <a:off x="5112757" y="2022468"/>
        <a:ext cx="1272399" cy="1272399"/>
      </dsp:txXfrm>
    </dsp:sp>
    <dsp:sp modelId="{0A440F85-7007-4186-BEBF-FD84B64B9185}">
      <dsp:nvSpPr>
        <dsp:cNvPr id="0" name=""/>
        <dsp:cNvSpPr/>
      </dsp:nvSpPr>
      <dsp:spPr>
        <a:xfrm rot="12963068">
          <a:off x="3942841" y="1763695"/>
          <a:ext cx="1192925" cy="28916"/>
        </a:xfrm>
        <a:custGeom>
          <a:avLst/>
          <a:gdLst/>
          <a:ahLst/>
          <a:cxnLst/>
          <a:rect l="0" t="0" r="0" b="0"/>
          <a:pathLst>
            <a:path>
              <a:moveTo>
                <a:pt x="0" y="14458"/>
              </a:moveTo>
              <a:lnTo>
                <a:pt x="1192925" y="144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509480" y="1748330"/>
        <a:ext cx="59646" cy="59646"/>
      </dsp:txXfrm>
    </dsp:sp>
    <dsp:sp modelId="{2179747D-2E20-4343-81EA-8D4C14CE8827}">
      <dsp:nvSpPr>
        <dsp:cNvPr id="0" name=""/>
        <dsp:cNvSpPr/>
      </dsp:nvSpPr>
      <dsp:spPr>
        <a:xfrm>
          <a:off x="2429928" y="-2083"/>
          <a:ext cx="1799443" cy="17994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1150 дойных коров </a:t>
          </a:r>
          <a:endParaRPr lang="ru-RU" sz="1600" kern="1200" dirty="0"/>
        </a:p>
      </dsp:txBody>
      <dsp:txXfrm>
        <a:off x="2693450" y="261439"/>
        <a:ext cx="1272399" cy="1272399"/>
      </dsp:txXfrm>
    </dsp:sp>
    <dsp:sp modelId="{A0C16878-37A6-4725-8B39-3471C55FE307}">
      <dsp:nvSpPr>
        <dsp:cNvPr id="0" name=""/>
        <dsp:cNvSpPr/>
      </dsp:nvSpPr>
      <dsp:spPr>
        <a:xfrm rot="19386025">
          <a:off x="6355268" y="1764737"/>
          <a:ext cx="1130110" cy="28916"/>
        </a:xfrm>
        <a:custGeom>
          <a:avLst/>
          <a:gdLst/>
          <a:ahLst/>
          <a:cxnLst/>
          <a:rect l="0" t="0" r="0" b="0"/>
          <a:pathLst>
            <a:path>
              <a:moveTo>
                <a:pt x="0" y="14458"/>
              </a:moveTo>
              <a:lnTo>
                <a:pt x="1130110" y="144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892071" y="1750942"/>
        <a:ext cx="56505" cy="56505"/>
      </dsp:txXfrm>
    </dsp:sp>
    <dsp:sp modelId="{E1F0CFA4-AFFE-4E04-9486-69BE5A20D56F}">
      <dsp:nvSpPr>
        <dsp:cNvPr id="0" name=""/>
        <dsp:cNvSpPr/>
      </dsp:nvSpPr>
      <dsp:spPr>
        <a:xfrm>
          <a:off x="7191968" y="0"/>
          <a:ext cx="1799443" cy="17994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800 ЛПХ</a:t>
          </a:r>
          <a:endParaRPr lang="ru-RU" sz="1600" kern="1200" dirty="0"/>
        </a:p>
      </dsp:txBody>
      <dsp:txXfrm>
        <a:off x="7455490" y="263522"/>
        <a:ext cx="1272399" cy="1272399"/>
      </dsp:txXfrm>
    </dsp:sp>
    <dsp:sp modelId="{9D79738B-3819-4AC3-9C8F-37036A5F7AB9}">
      <dsp:nvSpPr>
        <dsp:cNvPr id="0" name=""/>
        <dsp:cNvSpPr/>
      </dsp:nvSpPr>
      <dsp:spPr>
        <a:xfrm rot="1944608">
          <a:off x="6288893" y="3882192"/>
          <a:ext cx="2820100" cy="28916"/>
        </a:xfrm>
        <a:custGeom>
          <a:avLst/>
          <a:gdLst/>
          <a:ahLst/>
          <a:cxnLst/>
          <a:rect l="0" t="0" r="0" b="0"/>
          <a:pathLst>
            <a:path>
              <a:moveTo>
                <a:pt x="0" y="14458"/>
              </a:moveTo>
              <a:lnTo>
                <a:pt x="2820100" y="144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7628441" y="3826148"/>
        <a:ext cx="141005" cy="141005"/>
      </dsp:txXfrm>
    </dsp:sp>
    <dsp:sp modelId="{932E40FF-39D3-4138-B283-21E44CCF00D3}">
      <dsp:nvSpPr>
        <dsp:cNvPr id="0" name=""/>
        <dsp:cNvSpPr/>
      </dsp:nvSpPr>
      <dsp:spPr>
        <a:xfrm>
          <a:off x="8749208" y="4234911"/>
          <a:ext cx="1799443" cy="17994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ЛПХ 240</a:t>
          </a:r>
          <a:endParaRPr lang="ru-RU" sz="1600" kern="1200" dirty="0"/>
        </a:p>
      </dsp:txBody>
      <dsp:txXfrm>
        <a:off x="9012730" y="4498433"/>
        <a:ext cx="1272399" cy="1272399"/>
      </dsp:txXfrm>
    </dsp:sp>
    <dsp:sp modelId="{F325202E-26D0-46B6-94A3-5D44B56E6667}">
      <dsp:nvSpPr>
        <dsp:cNvPr id="0" name=""/>
        <dsp:cNvSpPr/>
      </dsp:nvSpPr>
      <dsp:spPr>
        <a:xfrm rot="5385927">
          <a:off x="5435695" y="3862169"/>
          <a:ext cx="636496" cy="28916"/>
        </a:xfrm>
        <a:custGeom>
          <a:avLst/>
          <a:gdLst/>
          <a:ahLst/>
          <a:cxnLst/>
          <a:rect l="0" t="0" r="0" b="0"/>
          <a:pathLst>
            <a:path>
              <a:moveTo>
                <a:pt x="0" y="14458"/>
              </a:moveTo>
              <a:lnTo>
                <a:pt x="636496" y="144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38031" y="3860715"/>
        <a:ext cx="31824" cy="31824"/>
      </dsp:txXfrm>
    </dsp:sp>
    <dsp:sp modelId="{ADC96E18-2043-4B40-8FB7-728A8B88DE7C}">
      <dsp:nvSpPr>
        <dsp:cNvPr id="0" name=""/>
        <dsp:cNvSpPr/>
      </dsp:nvSpPr>
      <dsp:spPr>
        <a:xfrm>
          <a:off x="3658559" y="4194871"/>
          <a:ext cx="4200963" cy="1853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500 голов дойного стада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Это более 10 000 л. молока в сутки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КУДА ДЕТЬ?</a:t>
          </a: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4273776" y="4466344"/>
        <a:ext cx="2970529" cy="1310786"/>
      </dsp:txXfrm>
    </dsp:sp>
    <dsp:sp modelId="{FE9D58AA-7A5C-4B07-BAFA-8C00FAE7C8E7}">
      <dsp:nvSpPr>
        <dsp:cNvPr id="0" name=""/>
        <dsp:cNvSpPr/>
      </dsp:nvSpPr>
      <dsp:spPr>
        <a:xfrm rot="8712400">
          <a:off x="2755959" y="3863866"/>
          <a:ext cx="2475415" cy="28916"/>
        </a:xfrm>
        <a:custGeom>
          <a:avLst/>
          <a:gdLst/>
          <a:ahLst/>
          <a:cxnLst/>
          <a:rect l="0" t="0" r="0" b="0"/>
          <a:pathLst>
            <a:path>
              <a:moveTo>
                <a:pt x="0" y="14458"/>
              </a:moveTo>
              <a:lnTo>
                <a:pt x="2475415" y="144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3931781" y="3816438"/>
        <a:ext cx="123770" cy="123770"/>
      </dsp:txXfrm>
    </dsp:sp>
    <dsp:sp modelId="{D1E2F1F2-2C31-4F4F-824B-66AE16D7C917}">
      <dsp:nvSpPr>
        <dsp:cNvPr id="0" name=""/>
        <dsp:cNvSpPr/>
      </dsp:nvSpPr>
      <dsp:spPr>
        <a:xfrm>
          <a:off x="1338654" y="4198258"/>
          <a:ext cx="1799443" cy="17994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8 начинающих К(Ф)Х созданных на базе ЛПХ</a:t>
          </a:r>
          <a:endParaRPr lang="ru-RU" sz="1600" kern="1200" dirty="0"/>
        </a:p>
      </dsp:txBody>
      <dsp:txXfrm>
        <a:off x="1602176" y="4461780"/>
        <a:ext cx="1272399" cy="12723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CC02E-4065-4142-8A10-A3E8BF352590}">
      <dsp:nvSpPr>
        <dsp:cNvPr id="0" name=""/>
        <dsp:cNvSpPr/>
      </dsp:nvSpPr>
      <dsp:spPr>
        <a:xfrm>
          <a:off x="4258766" y="2213261"/>
          <a:ext cx="2689286" cy="1233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проблемы СППК</a:t>
          </a:r>
          <a:endParaRPr lang="ru-RU" sz="2900" kern="1200" dirty="0"/>
        </a:p>
      </dsp:txBody>
      <dsp:txXfrm>
        <a:off x="4652603" y="2393833"/>
        <a:ext cx="1901612" cy="871879"/>
      </dsp:txXfrm>
    </dsp:sp>
    <dsp:sp modelId="{AE2321BA-88A1-484B-ACDB-F67108384AF7}">
      <dsp:nvSpPr>
        <dsp:cNvPr id="0" name=""/>
        <dsp:cNvSpPr/>
      </dsp:nvSpPr>
      <dsp:spPr>
        <a:xfrm rot="16200000">
          <a:off x="5334824" y="1931987"/>
          <a:ext cx="537170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537170" y="12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89980" y="1931246"/>
        <a:ext cx="26858" cy="26858"/>
      </dsp:txXfrm>
    </dsp:sp>
    <dsp:sp modelId="{B64F01C7-C26D-4733-9033-75F0F6813C6D}">
      <dsp:nvSpPr>
        <dsp:cNvPr id="0" name=""/>
        <dsp:cNvSpPr/>
      </dsp:nvSpPr>
      <dsp:spPr>
        <a:xfrm>
          <a:off x="4283423" y="-134074"/>
          <a:ext cx="2639970" cy="1810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Опорные К(Ф)Х </a:t>
          </a:r>
          <a:r>
            <a:rPr lang="ru-RU" sz="1800" kern="1200" dirty="0" smtClean="0"/>
            <a:t>выдохлись морально и материально </a:t>
          </a:r>
          <a:endParaRPr lang="ru-RU" sz="1800" kern="1200" dirty="0"/>
        </a:p>
      </dsp:txBody>
      <dsp:txXfrm>
        <a:off x="4670038" y="131019"/>
        <a:ext cx="1866740" cy="1279979"/>
      </dsp:txXfrm>
    </dsp:sp>
    <dsp:sp modelId="{4A205934-7D36-4E3A-96FD-DC61B536C155}">
      <dsp:nvSpPr>
        <dsp:cNvPr id="0" name=""/>
        <dsp:cNvSpPr/>
      </dsp:nvSpPr>
      <dsp:spPr>
        <a:xfrm rot="20210202">
          <a:off x="6515211" y="2048569"/>
          <a:ext cx="1768911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1768911" y="12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7355444" y="2017034"/>
        <a:ext cx="88445" cy="88445"/>
      </dsp:txXfrm>
    </dsp:sp>
    <dsp:sp modelId="{857ACB08-1323-405E-84A2-F99D4C4AAA93}">
      <dsp:nvSpPr>
        <dsp:cNvPr id="0" name=""/>
        <dsp:cNvSpPr/>
      </dsp:nvSpPr>
      <dsp:spPr>
        <a:xfrm>
          <a:off x="8010309" y="174184"/>
          <a:ext cx="2847809" cy="2033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Нужны средства для дальнейшего развития</a:t>
          </a:r>
          <a:endParaRPr lang="ru-RU" sz="1800" kern="1200" dirty="0"/>
        </a:p>
      </dsp:txBody>
      <dsp:txXfrm>
        <a:off x="8427361" y="471941"/>
        <a:ext cx="2013705" cy="1437700"/>
      </dsp:txXfrm>
    </dsp:sp>
    <dsp:sp modelId="{0AF0AF98-EE1E-46C8-8D52-159E0D3406CE}">
      <dsp:nvSpPr>
        <dsp:cNvPr id="0" name=""/>
        <dsp:cNvSpPr/>
      </dsp:nvSpPr>
      <dsp:spPr>
        <a:xfrm rot="1358874">
          <a:off x="6529198" y="3575111"/>
          <a:ext cx="1781940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1781940" y="12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7375620" y="3543251"/>
        <a:ext cx="89097" cy="89097"/>
      </dsp:txXfrm>
    </dsp:sp>
    <dsp:sp modelId="{B55858C8-00E9-403D-AA39-BAB0885AC0A4}">
      <dsp:nvSpPr>
        <dsp:cNvPr id="0" name=""/>
        <dsp:cNvSpPr/>
      </dsp:nvSpPr>
      <dsp:spPr>
        <a:xfrm>
          <a:off x="8060647" y="3405866"/>
          <a:ext cx="2804771" cy="2068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Фальсификат заполонил рынок и нашему </a:t>
          </a:r>
          <a:r>
            <a:rPr lang="ru-RU" sz="1800" kern="1200" dirty="0" err="1" smtClean="0"/>
            <a:t>экопродукту</a:t>
          </a:r>
          <a:r>
            <a:rPr lang="ru-RU" sz="1800" kern="1200" dirty="0" smtClean="0"/>
            <a:t> нет места на прилавках </a:t>
          </a:r>
          <a:endParaRPr lang="ru-RU" sz="1800" kern="1200" dirty="0"/>
        </a:p>
      </dsp:txBody>
      <dsp:txXfrm>
        <a:off x="8471396" y="3708805"/>
        <a:ext cx="1983273" cy="1462722"/>
      </dsp:txXfrm>
    </dsp:sp>
    <dsp:sp modelId="{1722FAB3-F95D-4C3B-90C3-7A71EA224344}">
      <dsp:nvSpPr>
        <dsp:cNvPr id="0" name=""/>
        <dsp:cNvSpPr/>
      </dsp:nvSpPr>
      <dsp:spPr>
        <a:xfrm rot="5400000">
          <a:off x="5378787" y="3658218"/>
          <a:ext cx="449243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449243" y="12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92178" y="3659675"/>
        <a:ext cx="22462" cy="22462"/>
      </dsp:txXfrm>
    </dsp:sp>
    <dsp:sp modelId="{7854B384-62A8-4D7B-BA07-C411656FF5DD}">
      <dsp:nvSpPr>
        <dsp:cNvPr id="0" name=""/>
        <dsp:cNvSpPr/>
      </dsp:nvSpPr>
      <dsp:spPr>
        <a:xfrm>
          <a:off x="4182563" y="3895528"/>
          <a:ext cx="2841690" cy="19860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Все усилия государства сведутся на нет, если </a:t>
          </a:r>
          <a:r>
            <a:rPr lang="ru-RU" sz="1800" kern="1200" dirty="0" smtClean="0"/>
            <a:t> </a:t>
          </a:r>
          <a:r>
            <a:rPr lang="ru-RU" sz="1800" kern="1200" dirty="0" smtClean="0"/>
            <a:t>не </a:t>
          </a:r>
          <a:r>
            <a:rPr lang="ru-RU" sz="1800" kern="1200" dirty="0" smtClean="0"/>
            <a:t>создать механизмы </a:t>
          </a:r>
          <a:r>
            <a:rPr lang="ru-RU" sz="1800" kern="1200" dirty="0" smtClean="0"/>
            <a:t>защиты</a:t>
          </a:r>
          <a:endParaRPr lang="ru-RU" sz="1800" kern="1200" dirty="0"/>
        </a:p>
      </dsp:txBody>
      <dsp:txXfrm>
        <a:off x="4598719" y="4186374"/>
        <a:ext cx="2009378" cy="1404326"/>
      </dsp:txXfrm>
    </dsp:sp>
    <dsp:sp modelId="{84B8BF21-AF7B-4407-851B-219F5A5010E5}">
      <dsp:nvSpPr>
        <dsp:cNvPr id="0" name=""/>
        <dsp:cNvSpPr/>
      </dsp:nvSpPr>
      <dsp:spPr>
        <a:xfrm rot="9455454">
          <a:off x="3080506" y="3531061"/>
          <a:ext cx="1582889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1582889" y="12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832379" y="3504177"/>
        <a:ext cx="79144" cy="79144"/>
      </dsp:txXfrm>
    </dsp:sp>
    <dsp:sp modelId="{7056CFAB-A1CB-4235-8FA2-C82634724173}">
      <dsp:nvSpPr>
        <dsp:cNvPr id="0" name=""/>
        <dsp:cNvSpPr/>
      </dsp:nvSpPr>
      <dsp:spPr>
        <a:xfrm>
          <a:off x="490459" y="3314506"/>
          <a:ext cx="2830939" cy="20798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Сбыт затруднен </a:t>
          </a:r>
          <a:endParaRPr lang="ru-RU" sz="2000" kern="1200" dirty="0"/>
        </a:p>
      </dsp:txBody>
      <dsp:txXfrm>
        <a:off x="905040" y="3619099"/>
        <a:ext cx="2001777" cy="1470703"/>
      </dsp:txXfrm>
    </dsp:sp>
    <dsp:sp modelId="{7EF2EB22-0009-44C4-8C12-6C2EFD04A371}">
      <dsp:nvSpPr>
        <dsp:cNvPr id="0" name=""/>
        <dsp:cNvSpPr/>
      </dsp:nvSpPr>
      <dsp:spPr>
        <a:xfrm rot="12250458">
          <a:off x="3127672" y="2061376"/>
          <a:ext cx="1584380" cy="25376"/>
        </a:xfrm>
        <a:custGeom>
          <a:avLst/>
          <a:gdLst/>
          <a:ahLst/>
          <a:cxnLst/>
          <a:rect l="0" t="0" r="0" b="0"/>
          <a:pathLst>
            <a:path>
              <a:moveTo>
                <a:pt x="0" y="12688"/>
              </a:moveTo>
              <a:lnTo>
                <a:pt x="1584380" y="126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880252" y="2034454"/>
        <a:ext cx="79219" cy="79219"/>
      </dsp:txXfrm>
    </dsp:sp>
    <dsp:sp modelId="{74EDCAF8-CA06-4485-BB91-8D16B7775670}">
      <dsp:nvSpPr>
        <dsp:cNvPr id="0" name=""/>
        <dsp:cNvSpPr/>
      </dsp:nvSpPr>
      <dsp:spPr>
        <a:xfrm>
          <a:off x="857712" y="254465"/>
          <a:ext cx="2497432" cy="2011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Сбербанк и </a:t>
          </a:r>
          <a:r>
            <a:rPr lang="ru-RU" sz="1800" kern="1200" dirty="0" err="1" smtClean="0"/>
            <a:t>Россельхозбанк</a:t>
          </a:r>
          <a:r>
            <a:rPr lang="ru-RU" sz="1800" kern="1200" dirty="0" smtClean="0"/>
            <a:t> </a:t>
          </a:r>
          <a:r>
            <a:rPr lang="ru-RU" sz="1800" kern="1200" dirty="0" smtClean="0"/>
            <a:t>не работают с СППК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полный </a:t>
          </a:r>
          <a:r>
            <a:rPr lang="ru-RU" sz="1800" b="1" kern="1200" dirty="0" smtClean="0">
              <a:solidFill>
                <a:srgbClr val="FF0000"/>
              </a:solidFill>
            </a:rPr>
            <a:t>отказ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1223452" y="548994"/>
        <a:ext cx="1765952" cy="142211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68B61-CF34-449F-987D-3B6589129A71}">
      <dsp:nvSpPr>
        <dsp:cNvPr id="0" name=""/>
        <dsp:cNvSpPr/>
      </dsp:nvSpPr>
      <dsp:spPr>
        <a:xfrm>
          <a:off x="4585050" y="2513926"/>
          <a:ext cx="1893808" cy="18938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Чтобы СППК не задохнулось в зародыше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</a:rPr>
            <a:t>?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4862392" y="2791268"/>
        <a:ext cx="1339124" cy="1339124"/>
      </dsp:txXfrm>
    </dsp:sp>
    <dsp:sp modelId="{0F38182B-B104-4C1D-8B50-EE70AF59C09A}">
      <dsp:nvSpPr>
        <dsp:cNvPr id="0" name=""/>
        <dsp:cNvSpPr/>
      </dsp:nvSpPr>
      <dsp:spPr>
        <a:xfrm rot="16200000">
          <a:off x="5254280" y="2221863"/>
          <a:ext cx="555349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555349" y="143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18071" y="2222368"/>
        <a:ext cx="27767" cy="27767"/>
      </dsp:txXfrm>
    </dsp:sp>
    <dsp:sp modelId="{44394103-76E1-4909-B54B-C18D601D6CF4}">
      <dsp:nvSpPr>
        <dsp:cNvPr id="0" name=""/>
        <dsp:cNvSpPr/>
      </dsp:nvSpPr>
      <dsp:spPr>
        <a:xfrm>
          <a:off x="4279124" y="0"/>
          <a:ext cx="2505660" cy="1958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Субсидии на переработанный литр </a:t>
          </a:r>
          <a:r>
            <a:rPr lang="ru-RU" sz="1800" kern="1200" dirty="0" smtClean="0"/>
            <a:t>молока и т.д.</a:t>
          </a:r>
          <a:endParaRPr lang="ru-RU" sz="1800" kern="1200" dirty="0"/>
        </a:p>
      </dsp:txBody>
      <dsp:txXfrm>
        <a:off x="4646069" y="286827"/>
        <a:ext cx="1771770" cy="1384923"/>
      </dsp:txXfrm>
    </dsp:sp>
    <dsp:sp modelId="{756EC9CE-71FA-46C8-A4A4-A556655FFACB}">
      <dsp:nvSpPr>
        <dsp:cNvPr id="0" name=""/>
        <dsp:cNvSpPr/>
      </dsp:nvSpPr>
      <dsp:spPr>
        <a:xfrm rot="20831926">
          <a:off x="6440186" y="3101697"/>
          <a:ext cx="1218031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1218031" y="143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018751" y="3085635"/>
        <a:ext cx="60901" cy="60901"/>
      </dsp:txXfrm>
    </dsp:sp>
    <dsp:sp modelId="{F18372E1-7364-490F-82E1-26F0C31FFABD}">
      <dsp:nvSpPr>
        <dsp:cNvPr id="0" name=""/>
        <dsp:cNvSpPr/>
      </dsp:nvSpPr>
      <dsp:spPr>
        <a:xfrm>
          <a:off x="7489957" y="1518142"/>
          <a:ext cx="3906795" cy="21079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Запретить ввоз дешевого суррогатного сырья, чтобы поддержать своего производителя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На деле, а не на словах! 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8062094" y="1826837"/>
        <a:ext cx="2762521" cy="1490514"/>
      </dsp:txXfrm>
    </dsp:sp>
    <dsp:sp modelId="{0131B5EC-FBFF-4103-8CE7-8504AAD514D9}">
      <dsp:nvSpPr>
        <dsp:cNvPr id="0" name=""/>
        <dsp:cNvSpPr/>
      </dsp:nvSpPr>
      <dsp:spPr>
        <a:xfrm rot="1513274">
          <a:off x="6283232" y="4320869"/>
          <a:ext cx="2210376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2210376" y="143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7333160" y="4279998"/>
        <a:ext cx="110518" cy="110518"/>
      </dsp:txXfrm>
    </dsp:sp>
    <dsp:sp modelId="{801E671D-E688-4A79-A3C1-9BEB8602AD7E}">
      <dsp:nvSpPr>
        <dsp:cNvPr id="0" name=""/>
        <dsp:cNvSpPr/>
      </dsp:nvSpPr>
      <dsp:spPr>
        <a:xfrm>
          <a:off x="8101325" y="4467898"/>
          <a:ext cx="2793765" cy="17222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Создание </a:t>
          </a:r>
          <a:r>
            <a:rPr lang="ru-RU" sz="1800" kern="1200" dirty="0" smtClean="0"/>
            <a:t>кредитных </a:t>
          </a:r>
          <a:r>
            <a:rPr lang="ru-RU" sz="1800" kern="1200" dirty="0" smtClean="0"/>
            <a:t>кооперативов на базе СППК </a:t>
          </a:r>
          <a:endParaRPr lang="ru-RU" sz="1800" kern="1200" dirty="0"/>
        </a:p>
      </dsp:txBody>
      <dsp:txXfrm>
        <a:off x="8510462" y="4720110"/>
        <a:ext cx="1975491" cy="1217786"/>
      </dsp:txXfrm>
    </dsp:sp>
    <dsp:sp modelId="{11D4BD06-4B33-4949-BA51-7F5DDDABE768}">
      <dsp:nvSpPr>
        <dsp:cNvPr id="0" name=""/>
        <dsp:cNvSpPr/>
      </dsp:nvSpPr>
      <dsp:spPr>
        <a:xfrm rot="8904435">
          <a:off x="3185474" y="4378151"/>
          <a:ext cx="1663160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1663160" y="143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975475" y="4350961"/>
        <a:ext cx="83158" cy="83158"/>
      </dsp:txXfrm>
    </dsp:sp>
    <dsp:sp modelId="{6B8F854B-99AA-43CB-9F59-45A29A751C47}">
      <dsp:nvSpPr>
        <dsp:cNvPr id="0" name=""/>
        <dsp:cNvSpPr/>
      </dsp:nvSpPr>
      <dsp:spPr>
        <a:xfrm>
          <a:off x="813733" y="4542083"/>
          <a:ext cx="2898190" cy="18587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Амнистия кредитов для опорных К(Ф)Х</a:t>
          </a:r>
          <a:endParaRPr lang="ru-RU" sz="1800" kern="1200" dirty="0"/>
        </a:p>
      </dsp:txBody>
      <dsp:txXfrm>
        <a:off x="1238163" y="4814286"/>
        <a:ext cx="2049330" cy="1314310"/>
      </dsp:txXfrm>
    </dsp:sp>
    <dsp:sp modelId="{A0D7AA3E-3FF9-4BB6-A33D-96E97DC6C300}">
      <dsp:nvSpPr>
        <dsp:cNvPr id="0" name=""/>
        <dsp:cNvSpPr/>
      </dsp:nvSpPr>
      <dsp:spPr>
        <a:xfrm rot="5249707">
          <a:off x="5448646" y="4522709"/>
          <a:ext cx="260783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260783" y="143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72518" y="4530578"/>
        <a:ext cx="13039" cy="13039"/>
      </dsp:txXfrm>
    </dsp:sp>
    <dsp:sp modelId="{C301F1F6-A3CF-4C36-9624-BEF10CF329A7}">
      <dsp:nvSpPr>
        <dsp:cNvPr id="0" name=""/>
        <dsp:cNvSpPr/>
      </dsp:nvSpPr>
      <dsp:spPr>
        <a:xfrm>
          <a:off x="4450519" y="4666927"/>
          <a:ext cx="2343342" cy="1713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Налоговая амнистия на 3-5 лет</a:t>
          </a:r>
          <a:endParaRPr lang="ru-RU" sz="1800" kern="1200" dirty="0"/>
        </a:p>
      </dsp:txBody>
      <dsp:txXfrm>
        <a:off x="4793693" y="4917819"/>
        <a:ext cx="1656994" cy="1211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933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490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2216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887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131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2387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1363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1269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6321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1323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8344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0385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1478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9899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108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64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866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090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89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306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72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264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972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3D97CD9-FABA-44A1-810B-4979E35FEDDD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63B9F-0B35-4946-AA33-9A75296917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597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6988" y="1976438"/>
            <a:ext cx="9144000" cy="23876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Ставропольский край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Апанасенковский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район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село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Вознесеновское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Сельскохозяйственный потребительский перерабатывающий кооператив (СППК) «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Экопродукт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Вознесеновский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4457700"/>
            <a:ext cx="8689976" cy="1371599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Созданный на базе семейной молочной фермы К(Ф)Х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Кандаева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Багамы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Алибагамаевича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64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2424679"/>
              </p:ext>
            </p:extLst>
          </p:nvPr>
        </p:nvGraphicFramePr>
        <p:xfrm>
          <a:off x="-1" y="110837"/>
          <a:ext cx="11845637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Овал 1"/>
          <p:cNvSpPr/>
          <p:nvPr/>
        </p:nvSpPr>
        <p:spPr>
          <a:xfrm>
            <a:off x="0" y="1130300"/>
            <a:ext cx="3848100" cy="184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Адресные 3-5% займы через Минсельхоз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Минуя банки!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340100" y="2197100"/>
            <a:ext cx="1651000" cy="825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051300" y="4546600"/>
            <a:ext cx="3441700" cy="2095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Дотировать нашего производителя до уровня западных конкурентов</a:t>
            </a:r>
            <a:endParaRPr lang="ru-RU" sz="22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5441950" y="4362450"/>
            <a:ext cx="63500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107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61600" cy="6035675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solidFill>
                  <a:schemeClr val="accent1"/>
                </a:solidFill>
              </a:rPr>
              <a:t>Спасибо за внимание! </a:t>
            </a:r>
            <a:br>
              <a:rPr lang="ru-RU" sz="6600" b="1" i="1" dirty="0" smtClean="0">
                <a:solidFill>
                  <a:schemeClr val="accent1"/>
                </a:solidFill>
              </a:rPr>
            </a:br>
            <a:r>
              <a:rPr lang="ru-RU" sz="6600" b="1" i="1" dirty="0" smtClean="0">
                <a:solidFill>
                  <a:schemeClr val="accent1"/>
                </a:solidFill>
              </a:rPr>
              <a:t>Всем творческих успехов</a:t>
            </a:r>
            <a:r>
              <a:rPr lang="ru-RU" sz="6600" b="1" i="1" dirty="0" smtClean="0">
                <a:solidFill>
                  <a:schemeClr val="accent1"/>
                </a:solidFill>
              </a:rPr>
              <a:t>!</a:t>
            </a:r>
            <a:br>
              <a:rPr lang="ru-RU" sz="6600" b="1" i="1" dirty="0" smtClean="0">
                <a:solidFill>
                  <a:schemeClr val="accent1"/>
                </a:solidFill>
              </a:rPr>
            </a:br>
            <a:r>
              <a:rPr lang="ru-RU" sz="6600" b="1" i="1" dirty="0" smtClean="0">
                <a:solidFill>
                  <a:schemeClr val="accent1"/>
                </a:solidFill>
              </a:rPr>
              <a:t/>
            </a:r>
            <a:br>
              <a:rPr lang="ru-RU" sz="6600" b="1" i="1" dirty="0" smtClean="0">
                <a:solidFill>
                  <a:schemeClr val="accent1"/>
                </a:solidFill>
              </a:rPr>
            </a:br>
            <a:r>
              <a:rPr lang="ru-RU" sz="6600" b="1" i="1" dirty="0" smtClean="0">
                <a:solidFill>
                  <a:schemeClr val="accent1"/>
                </a:solidFill>
              </a:rPr>
              <a:t>8-(905)-497-93-91</a:t>
            </a:r>
            <a:endParaRPr lang="ru-RU" sz="66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6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09472647"/>
              </p:ext>
            </p:extLst>
          </p:nvPr>
        </p:nvGraphicFramePr>
        <p:xfrm>
          <a:off x="81481" y="190123"/>
          <a:ext cx="11959628" cy="6599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227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4059958"/>
              </p:ext>
            </p:extLst>
          </p:nvPr>
        </p:nvGraphicFramePr>
        <p:xfrm>
          <a:off x="0" y="193964"/>
          <a:ext cx="11353800" cy="598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214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10515600" cy="3302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Механизмы взаимодействия структурных компонентов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9936209"/>
              </p:ext>
            </p:extLst>
          </p:nvPr>
        </p:nvGraphicFramePr>
        <p:xfrm>
          <a:off x="114300" y="476250"/>
          <a:ext cx="11849100" cy="628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5943600" y="2228458"/>
            <a:ext cx="190500" cy="590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0800000">
            <a:off x="9330323" y="3491132"/>
            <a:ext cx="880474" cy="235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6200000">
            <a:off x="5734423" y="4573892"/>
            <a:ext cx="713540" cy="257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2630321" y="3124200"/>
            <a:ext cx="2667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rot="11965905" flipH="1" flipV="1">
            <a:off x="7267895" y="1796691"/>
            <a:ext cx="2583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Молоко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Коров (выбраковка)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Телят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Навоз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81825" y="5364836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Сено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Солома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Силос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Фураж </a:t>
            </a:r>
          </a:p>
        </p:txBody>
      </p:sp>
      <p:sp>
        <p:nvSpPr>
          <p:cNvPr id="17" name="TextBox 16"/>
          <p:cNvSpPr txBox="1"/>
          <p:nvPr/>
        </p:nvSpPr>
        <p:spPr>
          <a:xfrm rot="635642">
            <a:off x="1644016" y="1974522"/>
            <a:ext cx="1830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Скот на забой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навоз</a:t>
            </a:r>
          </a:p>
        </p:txBody>
      </p:sp>
      <p:sp>
        <p:nvSpPr>
          <p:cNvPr id="18" name="Овал 17"/>
          <p:cNvSpPr/>
          <p:nvPr/>
        </p:nvSpPr>
        <p:spPr>
          <a:xfrm>
            <a:off x="1226804" y="809625"/>
            <a:ext cx="1438275" cy="781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Откорм 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1228725" y="5543550"/>
            <a:ext cx="1676400" cy="847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маточные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1419225" y="1531937"/>
            <a:ext cx="361950" cy="2003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430882" y="4143375"/>
            <a:ext cx="515060" cy="1533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20499603">
            <a:off x="1721796" y="4102266"/>
            <a:ext cx="2647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Подсосный молодняк (на откорм)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Скот на забой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Навоз 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>
            <a:stCxn id="5" idx="0"/>
          </p:cNvCxnSpPr>
          <p:nvPr/>
        </p:nvCxnSpPr>
        <p:spPr>
          <a:xfrm>
            <a:off x="6038850" y="2228458"/>
            <a:ext cx="3971925" cy="1315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18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5" y="88900"/>
            <a:ext cx="10515600" cy="244475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Механизмы взаимодействия структурных компонентов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26099678"/>
              </p:ext>
            </p:extLst>
          </p:nvPr>
        </p:nvGraphicFramePr>
        <p:xfrm>
          <a:off x="180975" y="485774"/>
          <a:ext cx="11430000" cy="6010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 вправо 6"/>
          <p:cNvSpPr/>
          <p:nvPr/>
        </p:nvSpPr>
        <p:spPr>
          <a:xfrm rot="16200000">
            <a:off x="5557838" y="2371725"/>
            <a:ext cx="71437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7877176" y="3328986"/>
            <a:ext cx="1123950" cy="271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5519737" y="4319586"/>
            <a:ext cx="790575" cy="285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0800000">
            <a:off x="2925209" y="3340163"/>
            <a:ext cx="1017904" cy="260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12863" y="737200"/>
            <a:ext cx="1450974" cy="79254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099" y="5636438"/>
            <a:ext cx="1688738" cy="859611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H="1">
            <a:off x="1390650" y="1457325"/>
            <a:ext cx="314325" cy="141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312863" y="4229100"/>
            <a:ext cx="439737" cy="158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8" idx="3"/>
          </p:cNvCxnSpPr>
          <p:nvPr/>
        </p:nvCxnSpPr>
        <p:spPr>
          <a:xfrm>
            <a:off x="5915024" y="2276475"/>
            <a:ext cx="3086102" cy="1188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251183">
            <a:off x="6588674" y="2063352"/>
            <a:ext cx="4229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Деньги (за молоко)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Сыворотка (бесплатно)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Нетели (под молоко)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Корма (под молоко)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687344" y="5167626"/>
            <a:ext cx="361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ГСМ (под корма)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Техника (на прокат)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Деньги (за корма)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/>
              <a:t>Биоудобрения</a:t>
            </a:r>
            <a:r>
              <a:rPr lang="ru-RU" dirty="0" smtClean="0"/>
              <a:t> (под корма)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 rot="768591">
            <a:off x="1662911" y="1851886"/>
            <a:ext cx="26825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Деньги (за скот)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Корма (под скот)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Молодняк (на откорм)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 rot="20602164">
            <a:off x="1562283" y="4064673"/>
            <a:ext cx="23848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Деньги(за скот)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Коровы (на подсос)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Корма (под скот)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Телята (на подсос)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54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3929878"/>
              </p:ext>
            </p:extLst>
          </p:nvPr>
        </p:nvGraphicFramePr>
        <p:xfrm>
          <a:off x="0" y="166256"/>
          <a:ext cx="12053455" cy="6691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Овал 1"/>
          <p:cNvSpPr/>
          <p:nvPr/>
        </p:nvSpPr>
        <p:spPr>
          <a:xfrm>
            <a:off x="145879" y="1390331"/>
            <a:ext cx="1304924" cy="708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откорм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93077" y="3323358"/>
            <a:ext cx="1590675" cy="673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маточное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00125" y="1371600"/>
            <a:ext cx="571500" cy="895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3" idx="7"/>
          </p:cNvCxnSpPr>
          <p:nvPr/>
        </p:nvCxnSpPr>
        <p:spPr>
          <a:xfrm flipV="1">
            <a:off x="1450803" y="2909228"/>
            <a:ext cx="520872" cy="512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681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6257694"/>
              </p:ext>
            </p:extLst>
          </p:nvPr>
        </p:nvGraphicFramePr>
        <p:xfrm>
          <a:off x="0" y="94308"/>
          <a:ext cx="1228725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21432929">
            <a:off x="6171511" y="1400224"/>
            <a:ext cx="2150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Переработка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Хранение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Реализация молока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 rot="3461139">
            <a:off x="8609159" y="2090213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Забой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Обвалка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Хранение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Реализация мяса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 rot="17394074">
            <a:off x="7393831" y="3624059"/>
            <a:ext cx="2161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Изготовление комбикорма для  членов СППК и реализация излишков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rot="19994386">
            <a:off x="2197717" y="3376636"/>
            <a:ext cx="270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Изготовление </a:t>
            </a:r>
            <a:r>
              <a:rPr lang="ru-RU" dirty="0" err="1" smtClean="0"/>
              <a:t>биоудобрений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Хранение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Реализация излишков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rot="1743058">
            <a:off x="2963420" y="854285"/>
            <a:ext cx="1673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Выпечка на пахте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Хранение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Реализация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823353" y="4190592"/>
            <a:ext cx="2464587" cy="1778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Отбор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Осеменение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Содержание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Реализация нетелей для членов СППК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0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06892" y="0"/>
            <a:ext cx="10484427" cy="41731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селе </a:t>
            </a:r>
            <a:r>
              <a:rPr lang="ru-RU" dirty="0" err="1" smtClean="0"/>
              <a:t>Вознесеновском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5872883"/>
              </p:ext>
            </p:extLst>
          </p:nvPr>
        </p:nvGraphicFramePr>
        <p:xfrm>
          <a:off x="145473" y="678874"/>
          <a:ext cx="11201400" cy="6038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 rot="1980659">
            <a:off x="6803764" y="4154383"/>
            <a:ext cx="2447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Желают стать членами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2674216">
            <a:off x="8337019" y="5061734"/>
            <a:ext cx="742384" cy="181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 rot="19511382">
            <a:off x="2729479" y="4067923"/>
            <a:ext cx="2417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Желают стать членами</a:t>
            </a:r>
          </a:p>
          <a:p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 rot="19541232">
            <a:off x="3049289" y="4963886"/>
            <a:ext cx="793058" cy="174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2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88373" y="171162"/>
            <a:ext cx="10515600" cy="507712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37897540"/>
              </p:ext>
            </p:extLst>
          </p:nvPr>
        </p:nvGraphicFramePr>
        <p:xfrm>
          <a:off x="138546" y="872837"/>
          <a:ext cx="11215254" cy="5747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7213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TM02900720[[fn=Интеграл]]</Template>
  <TotalTime>413</TotalTime>
  <Words>442</Words>
  <Application>Microsoft Office PowerPoint</Application>
  <PresentationFormat>Произвольный</PresentationFormat>
  <Paragraphs>146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HDOfficeLightV0</vt:lpstr>
      <vt:lpstr>1_HDOfficeLightV0</vt:lpstr>
      <vt:lpstr>Ставропольский край Апанасенковский район село Вознесеновское   Сельскохозяйственный потребительский перерабатывающий кооператив (СППК) «Экопродукт Вознесеновский»</vt:lpstr>
      <vt:lpstr>Слайд 2</vt:lpstr>
      <vt:lpstr>Слайд 3</vt:lpstr>
      <vt:lpstr>Механизмы взаимодействия структурных компонентов</vt:lpstr>
      <vt:lpstr>Механизмы взаимодействия структурных компонентов</vt:lpstr>
      <vt:lpstr>Слайд 6</vt:lpstr>
      <vt:lpstr>Слайд 7</vt:lpstr>
      <vt:lpstr>В селе Вознесеновском</vt:lpstr>
      <vt:lpstr>Слайд 9</vt:lpstr>
      <vt:lpstr>Слайд 10</vt:lpstr>
      <vt:lpstr>Слайд 11</vt:lpstr>
      <vt:lpstr>Спасибо за внимание!  Всем творческих успехов!  8-(905)-497-93-91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Ставропольский край Апанасенковский район с.Вознесеновское   Сельскохозяйственный потребительский перерабатывающий кооператив «Экопродукт Вознесеновский»</dc:title>
  <dc:creator>Пользователь Windows</dc:creator>
  <cp:lastModifiedBy>Admin</cp:lastModifiedBy>
  <cp:revision>41</cp:revision>
  <dcterms:created xsi:type="dcterms:W3CDTF">2017-11-12T13:29:10Z</dcterms:created>
  <dcterms:modified xsi:type="dcterms:W3CDTF">2017-11-16T22:03:11Z</dcterms:modified>
</cp:coreProperties>
</file>