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301" r:id="rId3"/>
    <p:sldId id="302" r:id="rId4"/>
    <p:sldId id="304" r:id="rId5"/>
    <p:sldId id="303" r:id="rId6"/>
    <p:sldId id="305" r:id="rId7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33"/>
    <a:srgbClr val="FF8181"/>
    <a:srgbClr val="00CCFF"/>
    <a:srgbClr val="CC99FF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 autoAdjust="0"/>
    <p:restoredTop sz="98043" autoAdjust="0"/>
  </p:normalViewPr>
  <p:slideViewPr>
    <p:cSldViewPr snapToGrid="0">
      <p:cViewPr varScale="1">
        <p:scale>
          <a:sx n="90" d="100"/>
          <a:sy n="90" d="100"/>
        </p:scale>
        <p:origin x="-13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0;&#1085;&#1085;&#1072;\Desktop\&#1052;&#1086;&#1080;%20&#1076;&#1086;&#1082;&#1091;&#1084;&#1077;&#1085;&#1090;&#1099;\&#1076;&#1086;&#1082;&#1091;&#1084;&#1077;&#1085;&#1090;&#1099;\&#1057;&#1090;&#1088;&#1072;&#1090;&#1077;&#1075;&#1080;&#1103;%20&#1053;&#1057;&#1054;%202030\&#1058;&#1088;&#1091;&#1076;&#1086;&#1074;&#1099;&#1077;%20&#1088;&#1077;&#1089;&#1091;&#1088;&#1089;&#1099;\&#1056;&#1072;&#1089;&#1095;&#1077;&#1090;&#1099;%20&#1090;&#1088;&#1091;&#1076;&#1086;&#1074;&#1099;&#1077;%20&#1088;&#1077;&#1089;&#1091;&#1088;&#1089;&#1099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17-472F-9CEC-3F750929F5CA}"/>
              </c:ext>
            </c:extLst>
          </c:dPt>
          <c:dPt>
            <c:idx val="1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17-472F-9CEC-3F750929F5CA}"/>
              </c:ext>
            </c:extLst>
          </c:dPt>
          <c:dPt>
            <c:idx val="2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17-472F-9CEC-3F750929F5CA}"/>
              </c:ext>
            </c:extLst>
          </c:dPt>
          <c:dPt>
            <c:idx val="3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17-472F-9CEC-3F750929F5CA}"/>
              </c:ext>
            </c:extLst>
          </c:dPt>
          <c:dPt>
            <c:idx val="4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17-472F-9CEC-3F750929F5CA}"/>
              </c:ext>
            </c:extLst>
          </c:dPt>
          <c:dPt>
            <c:idx val="5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717-472F-9CEC-3F750929F5CA}"/>
              </c:ext>
            </c:extLst>
          </c:dPt>
          <c:dPt>
            <c:idx val="6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717-472F-9CEC-3F750929F5CA}"/>
              </c:ext>
            </c:extLst>
          </c:dPt>
          <c:dPt>
            <c:idx val="7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717-472F-9CEC-3F750929F5CA}"/>
              </c:ext>
            </c:extLst>
          </c:dPt>
          <c:dPt>
            <c:idx val="8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717-472F-9CEC-3F750929F5CA}"/>
              </c:ext>
            </c:extLst>
          </c:dPt>
          <c:dPt>
            <c:idx val="9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717-472F-9CEC-3F750929F5CA}"/>
              </c:ext>
            </c:extLst>
          </c:dPt>
          <c:dPt>
            <c:idx val="1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717-472F-9CEC-3F750929F5CA}"/>
              </c:ext>
            </c:extLst>
          </c:dPt>
          <c:dPt>
            <c:idx val="11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B717-472F-9CEC-3F750929F5CA}"/>
              </c:ext>
            </c:extLst>
          </c:dPt>
          <c:dPt>
            <c:idx val="12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B717-472F-9CEC-3F750929F5CA}"/>
              </c:ext>
            </c:extLst>
          </c:dPt>
          <c:dPt>
            <c:idx val="13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B717-472F-9CEC-3F750929F5CA}"/>
              </c:ext>
            </c:extLst>
          </c:dPt>
          <c:dPt>
            <c:idx val="14"/>
            <c:spPr>
              <a:gradFill>
                <a:gsLst>
                  <a:gs pos="100000">
                    <a:schemeClr val="accent3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B717-472F-9CEC-3F750929F5CA}"/>
              </c:ext>
            </c:extLst>
          </c:dPt>
          <c:dPt>
            <c:idx val="15"/>
            <c:spPr>
              <a:gradFill>
                <a:gsLst>
                  <a:gs pos="100000">
                    <a:schemeClr val="accent4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B717-472F-9CEC-3F750929F5CA}"/>
              </c:ext>
            </c:extLst>
          </c:dPt>
          <c:dLbls>
            <c:dLbl>
              <c:idx val="0"/>
              <c:layout>
                <c:manualLayout>
                  <c:x val="0.28857402468015758"/>
                  <c:y val="6.42962082569868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100" b="1"/>
                      <a:t>Сельское хозяйство, охота и лесное хозяйство
7</a:t>
                    </a:r>
                    <a:r>
                      <a:rPr lang="ru-RU" sz="1100" b="1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 b="1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</c:dLbl>
            <c:dLbl>
              <c:idx val="1"/>
              <c:layout>
                <c:manualLayout>
                  <c:x val="5.9598809640084197E-2"/>
                  <c:y val="3.2403964550727478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0"/>
                      <a:t>Рыболовство, рыбоводство
0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22823664173239094"/>
                  <c:y val="0.12539225639247931"/>
                </c:manualLayout>
              </c:layout>
              <c:tx>
                <c:rich>
                  <a:bodyPr/>
                  <a:lstStyle/>
                  <a:p>
                    <a:r>
                      <a:rPr lang="ru-RU" sz="1100" b="0"/>
                      <a:t>Добыча полезных ископаемых
0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4.3504671632824433E-2"/>
                  <c:y val="0.11186818039254522"/>
                </c:manualLayout>
              </c:layout>
              <c:tx>
                <c:rich>
                  <a:bodyPr/>
                  <a:lstStyle/>
                  <a:p>
                    <a:r>
                      <a:rPr lang="ru-RU" sz="1100" b="0"/>
                      <a:t>Обрабатывающие производства
13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8.4856195141815183E-3"/>
                  <c:y val="4.1912527137811517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Производство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и распределение электроэнергии,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газа и воды
2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4.0058593210615903E-2"/>
                  <c:y val="0.11690540584350199"/>
                </c:manualLayout>
              </c:layout>
              <c:tx>
                <c:rich>
                  <a:bodyPr/>
                  <a:lstStyle/>
                  <a:p>
                    <a:r>
                      <a:rPr lang="ru-RU" sz="1100" b="0"/>
                      <a:t>Строительство
7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0.10399415901715743"/>
                  <c:y val="-9.3394575678040319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0"/>
                      <a:t>Оптовая и розничная торговля; ремонт автотранспортных средств, мотоциклов, бытовых изделий </a:t>
                    </a:r>
                    <a:br>
                      <a:rPr lang="ru-RU" sz="1100" b="0"/>
                    </a:br>
                    <a:r>
                      <a:rPr lang="ru-RU" sz="1100" b="0"/>
                      <a:t>и предметов личного пользования
20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7"/>
              <c:layout>
                <c:manualLayout>
                  <c:x val="0.13495020528205273"/>
                  <c:y val="-2.1689997083697895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0"/>
                      <a:t>Гостиницы </a:t>
                    </a:r>
                    <a:br>
                      <a:rPr lang="ru-RU" sz="1100" b="0"/>
                    </a:br>
                    <a:r>
                      <a:rPr lang="ru-RU" sz="1100" b="0"/>
                      <a:t>и рестораны
2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8"/>
              <c:layout>
                <c:manualLayout>
                  <c:x val="8.8196996732575389E-2"/>
                  <c:y val="4.7498865882505424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0"/>
                      <a:t>Транспорт и связь
9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9"/>
              <c:layout>
                <c:manualLayout>
                  <c:x val="-9.7734353141320351E-3"/>
                  <c:y val="4.418521758854217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0"/>
                      <a:t>Финансовая деятельность
2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0"/>
              <c:layout>
                <c:manualLayout>
                  <c:x val="-1.6186685664623598E-2"/>
                  <c:y val="3.34675111659163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Операции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с недвижимым имуществом,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аренда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и предоставление услуг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13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1"/>
              <c:layout>
                <c:manualLayout>
                  <c:x val="-1.5754284231642948E-2"/>
                  <c:y val="9.29744271880713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Государственное управление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и обеспечение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военной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безопасности; социальное страхование
5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2"/>
              <c:layout>
                <c:manualLayout>
                  <c:x val="-9.713059454077666E-2"/>
                  <c:y val="0.10187668168837388"/>
                </c:manualLayout>
              </c:layout>
              <c:tx>
                <c:rich>
                  <a:bodyPr/>
                  <a:lstStyle/>
                  <a:p>
                    <a:r>
                      <a:rPr lang="ru-RU" sz="1100" b="0"/>
                      <a:t>Образование
8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3"/>
              <c:layout>
                <c:manualLayout>
                  <c:x val="-0.13927484236816798"/>
                  <c:y val="0.12955108205813895"/>
                </c:manualLayout>
              </c:layout>
              <c:tx>
                <c:rich>
                  <a:bodyPr/>
                  <a:lstStyle/>
                  <a:p>
                    <a:r>
                      <a:rPr lang="ru-RU" sz="1100" b="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br>
                      <a:rPr lang="ru-RU" sz="1100" b="0" dirty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 dirty="0">
                        <a:latin typeface="Times New Roman" pitchFamily="18" charset="0"/>
                        <a:cs typeface="Times New Roman" pitchFamily="18" charset="0"/>
                      </a:rPr>
                      <a:t>и предоставление социальных услуг
6</a:t>
                    </a:r>
                    <a:r>
                      <a:rPr lang="ru-RU" sz="1100" b="0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4"/>
              <c:layout>
                <c:manualLayout>
                  <c:x val="-0.32981074189593279"/>
                  <c:y val="7.8031334046207231E-4"/>
                </c:manualLayout>
              </c:layout>
              <c:tx>
                <c:rich>
                  <a:bodyPr/>
                  <a:lstStyle/>
                  <a:p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Предоставление прочих коммунальных, социальных </a:t>
                    </a:r>
                    <a:b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b="0">
                        <a:latin typeface="Times New Roman" pitchFamily="18" charset="0"/>
                        <a:cs typeface="Times New Roman" pitchFamily="18" charset="0"/>
                      </a:rPr>
                      <a:t>и персональных услуг
4</a:t>
                    </a:r>
                    <a:r>
                      <a:rPr lang="ru-RU"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5"/>
              <c:layout>
                <c:manualLayout>
                  <c:x val="-2.42532733985079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="0" dirty="0"/>
                      <a:t>Деятельность домашних </a:t>
                    </a:r>
                    <a:br>
                      <a:rPr lang="ru-RU" sz="1100" b="0" dirty="0"/>
                    </a:br>
                    <a:r>
                      <a:rPr lang="ru-RU" sz="1100" b="0" dirty="0"/>
                      <a:t>хозяйств
0</a:t>
                    </a:r>
                    <a:r>
                      <a:rPr lang="ru-RU" sz="1100" b="0" i="0" u="none" strike="noStrike" kern="1200" baseline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 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Лист15!$A$3:$A$18</c:f>
              <c:strCache>
                <c:ptCount val="16"/>
                <c:pt idx="0">
                  <c:v>Сельское хозяйство, охота и лесное хозяйство</c:v>
                </c:pt>
                <c:pt idx="1">
                  <c:v>Рыболовство, рыбоводство</c:v>
                </c:pt>
                <c:pt idx="2">
                  <c:v>Добыча полезных ископаемых</c:v>
                </c:pt>
                <c:pt idx="3">
                  <c:v>Обрабатывающие производства</c:v>
                </c:pt>
                <c:pt idx="4">
                  <c:v>Производство и распределение электроэнергии, газа и воды</c:v>
                </c:pt>
                <c:pt idx="5">
                  <c:v>Строительство</c:v>
                </c:pt>
                <c:pt idx="6">
                  <c:v>Оптовая и розничная торговля; ремонт автотранспортных средств, мотоциклов, бытовых изделий и предметов личного пользования</c:v>
                </c:pt>
                <c:pt idx="7">
                  <c:v>Гостиницы и рестораны</c:v>
                </c:pt>
                <c:pt idx="8">
                  <c:v>Транспорт и связь</c:v>
                </c:pt>
                <c:pt idx="9">
                  <c:v>Финансовая деятельность</c:v>
                </c:pt>
                <c:pt idx="10">
                  <c:v>Операции с недвижимым имуществом, аренда и предоставление услуг</c:v>
                </c:pt>
                <c:pt idx="11">
                  <c:v>Государственное управление и обеспечение военной безопасности; социальное страхование</c:v>
                </c:pt>
                <c:pt idx="12">
                  <c:v>Образование</c:v>
                </c:pt>
                <c:pt idx="13">
                  <c:v>Здравоохранение и предоставление социальных услуг</c:v>
                </c:pt>
                <c:pt idx="14">
                  <c:v>Предоставление прочих коммунальных, социальных и персональных услуг</c:v>
                </c:pt>
                <c:pt idx="15">
                  <c:v>Деятельность домашних хозяйств</c:v>
                </c:pt>
              </c:strCache>
            </c:strRef>
          </c:cat>
          <c:val>
            <c:numRef>
              <c:f>Лист15!$G$3:$G$18</c:f>
              <c:numCache>
                <c:formatCode>General</c:formatCode>
                <c:ptCount val="16"/>
                <c:pt idx="0">
                  <c:v>94.8</c:v>
                </c:pt>
                <c:pt idx="1">
                  <c:v>0.60000000000000064</c:v>
                </c:pt>
                <c:pt idx="2">
                  <c:v>6.4</c:v>
                </c:pt>
                <c:pt idx="3">
                  <c:v>174.6</c:v>
                </c:pt>
                <c:pt idx="4">
                  <c:v>33.200000000000003</c:v>
                </c:pt>
                <c:pt idx="5">
                  <c:v>91.9</c:v>
                </c:pt>
                <c:pt idx="6">
                  <c:v>272.8</c:v>
                </c:pt>
                <c:pt idx="7">
                  <c:v>25.5</c:v>
                </c:pt>
                <c:pt idx="8">
                  <c:v>124.5</c:v>
                </c:pt>
                <c:pt idx="9">
                  <c:v>31.3</c:v>
                </c:pt>
                <c:pt idx="10">
                  <c:v>172.2</c:v>
                </c:pt>
                <c:pt idx="11">
                  <c:v>63.4</c:v>
                </c:pt>
                <c:pt idx="12">
                  <c:v>108.5</c:v>
                </c:pt>
                <c:pt idx="13">
                  <c:v>85.3</c:v>
                </c:pt>
                <c:pt idx="14">
                  <c:v>54.5</c:v>
                </c:pt>
                <c:pt idx="15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B717-472F-9CEC-3F750929F5CA}"/>
            </c:ext>
          </c:extLst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D361F1-13B8-4C83-B6A2-AABC6F548E03}" type="doc">
      <dgm:prSet loTypeId="urn:microsoft.com/office/officeart/2005/8/layout/hierarchy1" loCatId="hierarchy" qsTypeId="urn:microsoft.com/office/officeart/2005/8/quickstyle/simple1#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A8D07C71-1B11-448B-9618-9527939FEFDE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Причины отказа от возвращения </a:t>
          </a:r>
        </a:p>
        <a:p>
          <a:r>
            <a:rPr lang="ru-RU" dirty="0" smtClean="0">
              <a:latin typeface="Georgia" pitchFamily="18" charset="0"/>
            </a:rPr>
            <a:t>в сельскую местность студентов </a:t>
          </a:r>
        </a:p>
        <a:p>
          <a:r>
            <a:rPr lang="ru-RU" dirty="0" smtClean="0">
              <a:latin typeface="Georgia" pitchFamily="18" charset="0"/>
            </a:rPr>
            <a:t>Новосибирского государственного аграрного университета</a:t>
          </a:r>
          <a:endParaRPr lang="ru-RU" dirty="0"/>
        </a:p>
      </dgm:t>
    </dgm:pt>
    <dgm:pt modelId="{5F964C92-570F-4065-8B44-77D99997CA25}" type="parTrans" cxnId="{CC71E146-59CC-495F-A7E1-5D4633BE2867}">
      <dgm:prSet/>
      <dgm:spPr/>
      <dgm:t>
        <a:bodyPr/>
        <a:lstStyle/>
        <a:p>
          <a:endParaRPr lang="ru-RU"/>
        </a:p>
      </dgm:t>
    </dgm:pt>
    <dgm:pt modelId="{973D90A3-CF85-4891-8B1C-76B6228F0545}" type="sibTrans" cxnId="{CC71E146-59CC-495F-A7E1-5D4633BE2867}">
      <dgm:prSet/>
      <dgm:spPr/>
      <dgm:t>
        <a:bodyPr/>
        <a:lstStyle/>
        <a:p>
          <a:endParaRPr lang="ru-RU"/>
        </a:p>
      </dgm:t>
    </dgm:pt>
    <dgm:pt modelId="{FCD41785-E927-4CFE-B70E-D55AF867616D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низкий уровень жизни</a:t>
          </a:r>
          <a:endParaRPr lang="ru-RU" sz="1500" dirty="0"/>
        </a:p>
      </dgm:t>
    </dgm:pt>
    <dgm:pt modelId="{96196919-E78F-482F-B537-334C2A1CBF33}" type="parTrans" cxnId="{CEBAE079-E7A4-409C-96CB-010BF8058BCE}">
      <dgm:prSet/>
      <dgm:spPr/>
      <dgm:t>
        <a:bodyPr/>
        <a:lstStyle/>
        <a:p>
          <a:endParaRPr lang="ru-RU"/>
        </a:p>
      </dgm:t>
    </dgm:pt>
    <dgm:pt modelId="{DEFE3206-1949-4BF2-B7F4-A06BD49E9EF9}" type="sibTrans" cxnId="{CEBAE079-E7A4-409C-96CB-010BF8058BCE}">
      <dgm:prSet/>
      <dgm:spPr/>
      <dgm:t>
        <a:bodyPr/>
        <a:lstStyle/>
        <a:p>
          <a:endParaRPr lang="ru-RU"/>
        </a:p>
      </dgm:t>
    </dgm:pt>
    <dgm:pt modelId="{0C24E168-27F8-49B7-B702-280FEA1C41AC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небольшие зарплаты</a:t>
          </a:r>
          <a:endParaRPr lang="ru-RU" sz="1500" dirty="0"/>
        </a:p>
      </dgm:t>
    </dgm:pt>
    <dgm:pt modelId="{DAE7FB79-79F5-4689-B184-BCCBA8ED0850}" type="parTrans" cxnId="{3CB67C88-EB4E-4615-B37D-33CE9BA43D8E}">
      <dgm:prSet/>
      <dgm:spPr/>
      <dgm:t>
        <a:bodyPr/>
        <a:lstStyle/>
        <a:p>
          <a:endParaRPr lang="ru-RU"/>
        </a:p>
      </dgm:t>
    </dgm:pt>
    <dgm:pt modelId="{37296317-4BF0-40E7-9640-A7FA2B7FD35C}" type="sibTrans" cxnId="{3CB67C88-EB4E-4615-B37D-33CE9BA43D8E}">
      <dgm:prSet/>
      <dgm:spPr/>
      <dgm:t>
        <a:bodyPr/>
        <a:lstStyle/>
        <a:p>
          <a:endParaRPr lang="ru-RU"/>
        </a:p>
      </dgm:t>
    </dgm:pt>
    <dgm:pt modelId="{59215262-2196-4A1D-A006-98DA9B998C9B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отсутствие жилья</a:t>
          </a:r>
          <a:endParaRPr lang="ru-RU" sz="1500" dirty="0"/>
        </a:p>
      </dgm:t>
    </dgm:pt>
    <dgm:pt modelId="{B2495BA2-F8E9-4A07-B274-B3ED86195504}" type="parTrans" cxnId="{7A3380E4-B7EB-4146-896C-705FA174350A}">
      <dgm:prSet/>
      <dgm:spPr/>
      <dgm:t>
        <a:bodyPr/>
        <a:lstStyle/>
        <a:p>
          <a:endParaRPr lang="ru-RU"/>
        </a:p>
      </dgm:t>
    </dgm:pt>
    <dgm:pt modelId="{0DCE4CE8-F916-43DC-BED0-D5B74835C26A}" type="sibTrans" cxnId="{7A3380E4-B7EB-4146-896C-705FA174350A}">
      <dgm:prSet/>
      <dgm:spPr/>
      <dgm:t>
        <a:bodyPr/>
        <a:lstStyle/>
        <a:p>
          <a:endParaRPr lang="ru-RU"/>
        </a:p>
      </dgm:t>
    </dgm:pt>
    <dgm:pt modelId="{01F55FA8-0DDA-481A-AAC4-AD74E1B1708A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низкая субсидия молодым специалистам</a:t>
          </a:r>
          <a:endParaRPr lang="ru-RU" sz="1500" dirty="0"/>
        </a:p>
      </dgm:t>
    </dgm:pt>
    <dgm:pt modelId="{27B6C552-CD85-4996-90FD-7698C5FE4043}" type="parTrans" cxnId="{FF455C99-8D01-422E-8B9A-3AFAE2F460C2}">
      <dgm:prSet/>
      <dgm:spPr/>
      <dgm:t>
        <a:bodyPr/>
        <a:lstStyle/>
        <a:p>
          <a:endParaRPr lang="ru-RU"/>
        </a:p>
      </dgm:t>
    </dgm:pt>
    <dgm:pt modelId="{F06EDF36-2196-4B76-852C-4E26060AF175}" type="sibTrans" cxnId="{FF455C99-8D01-422E-8B9A-3AFAE2F460C2}">
      <dgm:prSet/>
      <dgm:spPr/>
      <dgm:t>
        <a:bodyPr/>
        <a:lstStyle/>
        <a:p>
          <a:endParaRPr lang="ru-RU"/>
        </a:p>
      </dgm:t>
    </dgm:pt>
    <dgm:pt modelId="{D5589E48-A266-45DB-8C04-F34BA13DB8B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отсутствие инфраструктуры и мест проведения досуга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B0694FD-9BED-4F5A-B1A0-E7E707C62737}" type="parTrans" cxnId="{336C9058-FDCA-4ADA-93AA-592779748FB8}">
      <dgm:prSet/>
      <dgm:spPr/>
      <dgm:t>
        <a:bodyPr/>
        <a:lstStyle/>
        <a:p>
          <a:endParaRPr lang="ru-RU"/>
        </a:p>
      </dgm:t>
    </dgm:pt>
    <dgm:pt modelId="{93B3DD23-53E6-4F2F-A96B-6C191544C56B}" type="sibTrans" cxnId="{336C9058-FDCA-4ADA-93AA-592779748FB8}">
      <dgm:prSet/>
      <dgm:spPr/>
      <dgm:t>
        <a:bodyPr/>
        <a:lstStyle/>
        <a:p>
          <a:endParaRPr lang="ru-RU"/>
        </a:p>
      </dgm:t>
    </dgm:pt>
    <dgm:pt modelId="{4F420358-0AC6-4BB7-8725-5E4F1327FF8A}" type="pres">
      <dgm:prSet presAssocID="{47D361F1-13B8-4C83-B6A2-AABC6F548E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835B329-0932-4CA5-BA81-78B32ADB6A5A}" type="pres">
      <dgm:prSet presAssocID="{A8D07C71-1B11-448B-9618-9527939FEFDE}" presName="hierRoot1" presStyleCnt="0"/>
      <dgm:spPr/>
    </dgm:pt>
    <dgm:pt modelId="{7CC64E93-35A1-4E2C-AEC7-495A5358E84C}" type="pres">
      <dgm:prSet presAssocID="{A8D07C71-1B11-448B-9618-9527939FEFDE}" presName="composite" presStyleCnt="0"/>
      <dgm:spPr/>
    </dgm:pt>
    <dgm:pt modelId="{0E4A0108-B889-4171-B9FF-89A7EE4B09E1}" type="pres">
      <dgm:prSet presAssocID="{A8D07C71-1B11-448B-9618-9527939FEFDE}" presName="background" presStyleLbl="node0" presStyleIdx="0" presStyleCnt="1"/>
      <dgm:spPr/>
    </dgm:pt>
    <dgm:pt modelId="{03BC4E83-2A16-4504-A001-5DF12FA0A118}" type="pres">
      <dgm:prSet presAssocID="{A8D07C71-1B11-448B-9618-9527939FEFDE}" presName="text" presStyleLbl="fgAcc0" presStyleIdx="0" presStyleCnt="1" custScaleX="366780" custScaleY="83044" custLinFactNeighborX="669" custLinFactNeighborY="-454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EAD20A-AA98-4DAB-BA2F-7724505DACAC}" type="pres">
      <dgm:prSet presAssocID="{A8D07C71-1B11-448B-9618-9527939FEFDE}" presName="hierChild2" presStyleCnt="0"/>
      <dgm:spPr/>
    </dgm:pt>
    <dgm:pt modelId="{806B0249-E84D-49DA-B0C7-8A136A9701CF}" type="pres">
      <dgm:prSet presAssocID="{96196919-E78F-482F-B537-334C2A1CBF33}" presName="Name10" presStyleLbl="parChTrans1D2" presStyleIdx="0" presStyleCnt="5"/>
      <dgm:spPr/>
      <dgm:t>
        <a:bodyPr/>
        <a:lstStyle/>
        <a:p>
          <a:endParaRPr lang="ru-RU"/>
        </a:p>
      </dgm:t>
    </dgm:pt>
    <dgm:pt modelId="{473055AB-7BCE-4726-8E30-E871DE478A81}" type="pres">
      <dgm:prSet presAssocID="{FCD41785-E927-4CFE-B70E-D55AF867616D}" presName="hierRoot2" presStyleCnt="0"/>
      <dgm:spPr/>
    </dgm:pt>
    <dgm:pt modelId="{3A2A6787-4F68-4711-9A27-2A5E2231E55C}" type="pres">
      <dgm:prSet presAssocID="{FCD41785-E927-4CFE-B70E-D55AF867616D}" presName="composite2" presStyleCnt="0"/>
      <dgm:spPr/>
    </dgm:pt>
    <dgm:pt modelId="{1C46F08F-3223-4793-9AD9-EDF96C9FDBAD}" type="pres">
      <dgm:prSet presAssocID="{FCD41785-E927-4CFE-B70E-D55AF867616D}" presName="background2" presStyleLbl="node2" presStyleIdx="0" presStyleCnt="5"/>
      <dgm:spPr/>
    </dgm:pt>
    <dgm:pt modelId="{83B93AB9-CC67-460E-A5AF-B02DFB806138}" type="pres">
      <dgm:prSet presAssocID="{FCD41785-E927-4CFE-B70E-D55AF867616D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F47676-13E2-4553-A67B-6CEE4A275D83}" type="pres">
      <dgm:prSet presAssocID="{FCD41785-E927-4CFE-B70E-D55AF867616D}" presName="hierChild3" presStyleCnt="0"/>
      <dgm:spPr/>
    </dgm:pt>
    <dgm:pt modelId="{F969310A-2C76-4674-A06E-76C30BD3526D}" type="pres">
      <dgm:prSet presAssocID="{DAE7FB79-79F5-4689-B184-BCCBA8ED0850}" presName="Name10" presStyleLbl="parChTrans1D2" presStyleIdx="1" presStyleCnt="5"/>
      <dgm:spPr/>
      <dgm:t>
        <a:bodyPr/>
        <a:lstStyle/>
        <a:p>
          <a:endParaRPr lang="ru-RU"/>
        </a:p>
      </dgm:t>
    </dgm:pt>
    <dgm:pt modelId="{3D49A9E3-21D2-4FB4-80A0-A6860314D4C4}" type="pres">
      <dgm:prSet presAssocID="{0C24E168-27F8-49B7-B702-280FEA1C41AC}" presName="hierRoot2" presStyleCnt="0"/>
      <dgm:spPr/>
    </dgm:pt>
    <dgm:pt modelId="{124428BE-8EA5-4623-A51C-F22DF671C93A}" type="pres">
      <dgm:prSet presAssocID="{0C24E168-27F8-49B7-B702-280FEA1C41AC}" presName="composite2" presStyleCnt="0"/>
      <dgm:spPr/>
    </dgm:pt>
    <dgm:pt modelId="{9955EA80-9BD3-4B43-9298-4CF3D565709D}" type="pres">
      <dgm:prSet presAssocID="{0C24E168-27F8-49B7-B702-280FEA1C41AC}" presName="background2" presStyleLbl="node2" presStyleIdx="1" presStyleCnt="5"/>
      <dgm:spPr/>
    </dgm:pt>
    <dgm:pt modelId="{37B508C4-DBAE-4D1D-B88D-243A95C049F5}" type="pres">
      <dgm:prSet presAssocID="{0C24E168-27F8-49B7-B702-280FEA1C41AC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2786AB-195C-42DB-9218-27FD5C9814C2}" type="pres">
      <dgm:prSet presAssocID="{0C24E168-27F8-49B7-B702-280FEA1C41AC}" presName="hierChild3" presStyleCnt="0"/>
      <dgm:spPr/>
    </dgm:pt>
    <dgm:pt modelId="{79EB36E6-3FC9-4B19-81E2-330CE0809619}" type="pres">
      <dgm:prSet presAssocID="{B2495BA2-F8E9-4A07-B274-B3ED86195504}" presName="Name10" presStyleLbl="parChTrans1D2" presStyleIdx="2" presStyleCnt="5"/>
      <dgm:spPr/>
      <dgm:t>
        <a:bodyPr/>
        <a:lstStyle/>
        <a:p>
          <a:endParaRPr lang="ru-RU"/>
        </a:p>
      </dgm:t>
    </dgm:pt>
    <dgm:pt modelId="{D2B9C1EB-C516-4B5B-946F-36C7D85E6E8D}" type="pres">
      <dgm:prSet presAssocID="{59215262-2196-4A1D-A006-98DA9B998C9B}" presName="hierRoot2" presStyleCnt="0"/>
      <dgm:spPr/>
    </dgm:pt>
    <dgm:pt modelId="{51B83FD3-93E3-4E51-AF4E-21FE592E4BD7}" type="pres">
      <dgm:prSet presAssocID="{59215262-2196-4A1D-A006-98DA9B998C9B}" presName="composite2" presStyleCnt="0"/>
      <dgm:spPr/>
    </dgm:pt>
    <dgm:pt modelId="{C471B290-654D-4837-871D-FAF0493F9B71}" type="pres">
      <dgm:prSet presAssocID="{59215262-2196-4A1D-A006-98DA9B998C9B}" presName="background2" presStyleLbl="node2" presStyleIdx="2" presStyleCnt="5"/>
      <dgm:spPr/>
    </dgm:pt>
    <dgm:pt modelId="{5BD249DE-79C1-46B5-AFC1-3594649E1294}" type="pres">
      <dgm:prSet presAssocID="{59215262-2196-4A1D-A006-98DA9B998C9B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1EE654-EF3A-4071-A7F8-EB504FF08A40}" type="pres">
      <dgm:prSet presAssocID="{59215262-2196-4A1D-A006-98DA9B998C9B}" presName="hierChild3" presStyleCnt="0"/>
      <dgm:spPr/>
    </dgm:pt>
    <dgm:pt modelId="{9C3B5F21-5CB8-452D-8C66-90CF8D7EBC07}" type="pres">
      <dgm:prSet presAssocID="{27B6C552-CD85-4996-90FD-7698C5FE4043}" presName="Name10" presStyleLbl="parChTrans1D2" presStyleIdx="3" presStyleCnt="5"/>
      <dgm:spPr/>
      <dgm:t>
        <a:bodyPr/>
        <a:lstStyle/>
        <a:p>
          <a:endParaRPr lang="ru-RU"/>
        </a:p>
      </dgm:t>
    </dgm:pt>
    <dgm:pt modelId="{F12F089A-583E-4F8C-AA6C-C0DF4EDD3E76}" type="pres">
      <dgm:prSet presAssocID="{01F55FA8-0DDA-481A-AAC4-AD74E1B1708A}" presName="hierRoot2" presStyleCnt="0"/>
      <dgm:spPr/>
    </dgm:pt>
    <dgm:pt modelId="{80D3B509-EBE2-467F-ADEE-4DC062D3329B}" type="pres">
      <dgm:prSet presAssocID="{01F55FA8-0DDA-481A-AAC4-AD74E1B1708A}" presName="composite2" presStyleCnt="0"/>
      <dgm:spPr/>
    </dgm:pt>
    <dgm:pt modelId="{68551F84-68DF-44D5-A490-9EFF04DD765C}" type="pres">
      <dgm:prSet presAssocID="{01F55FA8-0DDA-481A-AAC4-AD74E1B1708A}" presName="background2" presStyleLbl="node2" presStyleIdx="3" presStyleCnt="5"/>
      <dgm:spPr/>
    </dgm:pt>
    <dgm:pt modelId="{16EAE6C6-B8CB-4854-BBB4-0EB23320B53F}" type="pres">
      <dgm:prSet presAssocID="{01F55FA8-0DDA-481A-AAC4-AD74E1B1708A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7D7601-815C-431A-86BB-9545D9D54DFF}" type="pres">
      <dgm:prSet presAssocID="{01F55FA8-0DDA-481A-AAC4-AD74E1B1708A}" presName="hierChild3" presStyleCnt="0"/>
      <dgm:spPr/>
    </dgm:pt>
    <dgm:pt modelId="{0E0892E0-7A73-40AC-93E2-BBD7291CCC10}" type="pres">
      <dgm:prSet presAssocID="{2B0694FD-9BED-4F5A-B1A0-E7E707C62737}" presName="Name10" presStyleLbl="parChTrans1D2" presStyleIdx="4" presStyleCnt="5"/>
      <dgm:spPr/>
      <dgm:t>
        <a:bodyPr/>
        <a:lstStyle/>
        <a:p>
          <a:endParaRPr lang="ru-RU"/>
        </a:p>
      </dgm:t>
    </dgm:pt>
    <dgm:pt modelId="{6D3B5CB4-ECA0-49BE-A289-4CB15105ED8D}" type="pres">
      <dgm:prSet presAssocID="{D5589E48-A266-45DB-8C04-F34BA13DB8B4}" presName="hierRoot2" presStyleCnt="0"/>
      <dgm:spPr/>
    </dgm:pt>
    <dgm:pt modelId="{AA54A637-60D4-405B-8929-67AC192D57AE}" type="pres">
      <dgm:prSet presAssocID="{D5589E48-A266-45DB-8C04-F34BA13DB8B4}" presName="composite2" presStyleCnt="0"/>
      <dgm:spPr/>
    </dgm:pt>
    <dgm:pt modelId="{7FFB9B11-FD06-4CAA-8443-AA55B2E4CF94}" type="pres">
      <dgm:prSet presAssocID="{D5589E48-A266-45DB-8C04-F34BA13DB8B4}" presName="background2" presStyleLbl="node2" presStyleIdx="4" presStyleCnt="5"/>
      <dgm:spPr/>
    </dgm:pt>
    <dgm:pt modelId="{1600BF2C-A104-4A8E-8A7C-9CDE158B411D}" type="pres">
      <dgm:prSet presAssocID="{D5589E48-A266-45DB-8C04-F34BA13DB8B4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E5C771-C47F-4001-98A6-160013A91593}" type="pres">
      <dgm:prSet presAssocID="{D5589E48-A266-45DB-8C04-F34BA13DB8B4}" presName="hierChild3" presStyleCnt="0"/>
      <dgm:spPr/>
    </dgm:pt>
  </dgm:ptLst>
  <dgm:cxnLst>
    <dgm:cxn modelId="{C0DCD2C8-E3D7-4575-BF27-34F20493C3C3}" type="presOf" srcId="{96196919-E78F-482F-B537-334C2A1CBF33}" destId="{806B0249-E84D-49DA-B0C7-8A136A9701CF}" srcOrd="0" destOrd="0" presId="urn:microsoft.com/office/officeart/2005/8/layout/hierarchy1"/>
    <dgm:cxn modelId="{28E264BF-DAB1-4312-8114-85CB8C0907A8}" type="presOf" srcId="{47D361F1-13B8-4C83-B6A2-AABC6F548E03}" destId="{4F420358-0AC6-4BB7-8725-5E4F1327FF8A}" srcOrd="0" destOrd="0" presId="urn:microsoft.com/office/officeart/2005/8/layout/hierarchy1"/>
    <dgm:cxn modelId="{0A9393DB-0002-4172-BC6A-8D4E52206582}" type="presOf" srcId="{0C24E168-27F8-49B7-B702-280FEA1C41AC}" destId="{37B508C4-DBAE-4D1D-B88D-243A95C049F5}" srcOrd="0" destOrd="0" presId="urn:microsoft.com/office/officeart/2005/8/layout/hierarchy1"/>
    <dgm:cxn modelId="{CDD11EC7-6528-48E4-9781-E095CB636CF2}" type="presOf" srcId="{DAE7FB79-79F5-4689-B184-BCCBA8ED0850}" destId="{F969310A-2C76-4674-A06E-76C30BD3526D}" srcOrd="0" destOrd="0" presId="urn:microsoft.com/office/officeart/2005/8/layout/hierarchy1"/>
    <dgm:cxn modelId="{CEBAE079-E7A4-409C-96CB-010BF8058BCE}" srcId="{A8D07C71-1B11-448B-9618-9527939FEFDE}" destId="{FCD41785-E927-4CFE-B70E-D55AF867616D}" srcOrd="0" destOrd="0" parTransId="{96196919-E78F-482F-B537-334C2A1CBF33}" sibTransId="{DEFE3206-1949-4BF2-B7F4-A06BD49E9EF9}"/>
    <dgm:cxn modelId="{D75DF509-F44A-47FB-989F-C6119D98598C}" type="presOf" srcId="{FCD41785-E927-4CFE-B70E-D55AF867616D}" destId="{83B93AB9-CC67-460E-A5AF-B02DFB806138}" srcOrd="0" destOrd="0" presId="urn:microsoft.com/office/officeart/2005/8/layout/hierarchy1"/>
    <dgm:cxn modelId="{A7FE6FD6-2DCE-4F57-BB25-CDBCF8E7177F}" type="presOf" srcId="{2B0694FD-9BED-4F5A-B1A0-E7E707C62737}" destId="{0E0892E0-7A73-40AC-93E2-BBD7291CCC10}" srcOrd="0" destOrd="0" presId="urn:microsoft.com/office/officeart/2005/8/layout/hierarchy1"/>
    <dgm:cxn modelId="{7A3380E4-B7EB-4146-896C-705FA174350A}" srcId="{A8D07C71-1B11-448B-9618-9527939FEFDE}" destId="{59215262-2196-4A1D-A006-98DA9B998C9B}" srcOrd="2" destOrd="0" parTransId="{B2495BA2-F8E9-4A07-B274-B3ED86195504}" sibTransId="{0DCE4CE8-F916-43DC-BED0-D5B74835C26A}"/>
    <dgm:cxn modelId="{8D131C96-DC5B-49F7-9F0C-748641894521}" type="presOf" srcId="{59215262-2196-4A1D-A006-98DA9B998C9B}" destId="{5BD249DE-79C1-46B5-AFC1-3594649E1294}" srcOrd="0" destOrd="0" presId="urn:microsoft.com/office/officeart/2005/8/layout/hierarchy1"/>
    <dgm:cxn modelId="{1064CBFB-CCAD-4FA1-8205-A27F6E3B150E}" type="presOf" srcId="{01F55FA8-0DDA-481A-AAC4-AD74E1B1708A}" destId="{16EAE6C6-B8CB-4854-BBB4-0EB23320B53F}" srcOrd="0" destOrd="0" presId="urn:microsoft.com/office/officeart/2005/8/layout/hierarchy1"/>
    <dgm:cxn modelId="{AC4551FD-8D3C-42CF-B0D2-B12EBB0A3B78}" type="presOf" srcId="{B2495BA2-F8E9-4A07-B274-B3ED86195504}" destId="{79EB36E6-3FC9-4B19-81E2-330CE0809619}" srcOrd="0" destOrd="0" presId="urn:microsoft.com/office/officeart/2005/8/layout/hierarchy1"/>
    <dgm:cxn modelId="{CC71E146-59CC-495F-A7E1-5D4633BE2867}" srcId="{47D361F1-13B8-4C83-B6A2-AABC6F548E03}" destId="{A8D07C71-1B11-448B-9618-9527939FEFDE}" srcOrd="0" destOrd="0" parTransId="{5F964C92-570F-4065-8B44-77D99997CA25}" sibTransId="{973D90A3-CF85-4891-8B1C-76B6228F0545}"/>
    <dgm:cxn modelId="{336C9058-FDCA-4ADA-93AA-592779748FB8}" srcId="{A8D07C71-1B11-448B-9618-9527939FEFDE}" destId="{D5589E48-A266-45DB-8C04-F34BA13DB8B4}" srcOrd="4" destOrd="0" parTransId="{2B0694FD-9BED-4F5A-B1A0-E7E707C62737}" sibTransId="{93B3DD23-53E6-4F2F-A96B-6C191544C56B}"/>
    <dgm:cxn modelId="{3CB67C88-EB4E-4615-B37D-33CE9BA43D8E}" srcId="{A8D07C71-1B11-448B-9618-9527939FEFDE}" destId="{0C24E168-27F8-49B7-B702-280FEA1C41AC}" srcOrd="1" destOrd="0" parTransId="{DAE7FB79-79F5-4689-B184-BCCBA8ED0850}" sibTransId="{37296317-4BF0-40E7-9640-A7FA2B7FD35C}"/>
    <dgm:cxn modelId="{FF455C99-8D01-422E-8B9A-3AFAE2F460C2}" srcId="{A8D07C71-1B11-448B-9618-9527939FEFDE}" destId="{01F55FA8-0DDA-481A-AAC4-AD74E1B1708A}" srcOrd="3" destOrd="0" parTransId="{27B6C552-CD85-4996-90FD-7698C5FE4043}" sibTransId="{F06EDF36-2196-4B76-852C-4E26060AF175}"/>
    <dgm:cxn modelId="{C104926A-58AE-427B-81C3-8F119F412B63}" type="presOf" srcId="{D5589E48-A266-45DB-8C04-F34BA13DB8B4}" destId="{1600BF2C-A104-4A8E-8A7C-9CDE158B411D}" srcOrd="0" destOrd="0" presId="urn:microsoft.com/office/officeart/2005/8/layout/hierarchy1"/>
    <dgm:cxn modelId="{BAA83CBF-8B11-4A82-85C6-024742931618}" type="presOf" srcId="{A8D07C71-1B11-448B-9618-9527939FEFDE}" destId="{03BC4E83-2A16-4504-A001-5DF12FA0A118}" srcOrd="0" destOrd="0" presId="urn:microsoft.com/office/officeart/2005/8/layout/hierarchy1"/>
    <dgm:cxn modelId="{60AAE5DF-2A64-4DF1-A46D-54B815B5ABE2}" type="presOf" srcId="{27B6C552-CD85-4996-90FD-7698C5FE4043}" destId="{9C3B5F21-5CB8-452D-8C66-90CF8D7EBC07}" srcOrd="0" destOrd="0" presId="urn:microsoft.com/office/officeart/2005/8/layout/hierarchy1"/>
    <dgm:cxn modelId="{AED801E4-274C-4B46-8662-F78023D7DA2F}" type="presParOf" srcId="{4F420358-0AC6-4BB7-8725-5E4F1327FF8A}" destId="{D835B329-0932-4CA5-BA81-78B32ADB6A5A}" srcOrd="0" destOrd="0" presId="urn:microsoft.com/office/officeart/2005/8/layout/hierarchy1"/>
    <dgm:cxn modelId="{8571C876-C819-4029-B5FB-50961ADDF7C8}" type="presParOf" srcId="{D835B329-0932-4CA5-BA81-78B32ADB6A5A}" destId="{7CC64E93-35A1-4E2C-AEC7-495A5358E84C}" srcOrd="0" destOrd="0" presId="urn:microsoft.com/office/officeart/2005/8/layout/hierarchy1"/>
    <dgm:cxn modelId="{76BD4360-22ED-46B8-BE7F-5995EE81A621}" type="presParOf" srcId="{7CC64E93-35A1-4E2C-AEC7-495A5358E84C}" destId="{0E4A0108-B889-4171-B9FF-89A7EE4B09E1}" srcOrd="0" destOrd="0" presId="urn:microsoft.com/office/officeart/2005/8/layout/hierarchy1"/>
    <dgm:cxn modelId="{74583A50-E736-47A0-9E11-6D272672A088}" type="presParOf" srcId="{7CC64E93-35A1-4E2C-AEC7-495A5358E84C}" destId="{03BC4E83-2A16-4504-A001-5DF12FA0A118}" srcOrd="1" destOrd="0" presId="urn:microsoft.com/office/officeart/2005/8/layout/hierarchy1"/>
    <dgm:cxn modelId="{624FA747-71D7-4F3E-B1C7-ECFE6D074C92}" type="presParOf" srcId="{D835B329-0932-4CA5-BA81-78B32ADB6A5A}" destId="{15EAD20A-AA98-4DAB-BA2F-7724505DACAC}" srcOrd="1" destOrd="0" presId="urn:microsoft.com/office/officeart/2005/8/layout/hierarchy1"/>
    <dgm:cxn modelId="{447817A6-1A06-43B8-9D5B-A33EE4AFEE27}" type="presParOf" srcId="{15EAD20A-AA98-4DAB-BA2F-7724505DACAC}" destId="{806B0249-E84D-49DA-B0C7-8A136A9701CF}" srcOrd="0" destOrd="0" presId="urn:microsoft.com/office/officeart/2005/8/layout/hierarchy1"/>
    <dgm:cxn modelId="{803F44F2-4455-4677-BCBE-3591DEC9641E}" type="presParOf" srcId="{15EAD20A-AA98-4DAB-BA2F-7724505DACAC}" destId="{473055AB-7BCE-4726-8E30-E871DE478A81}" srcOrd="1" destOrd="0" presId="urn:microsoft.com/office/officeart/2005/8/layout/hierarchy1"/>
    <dgm:cxn modelId="{506C3916-7B53-41CD-9A2D-2DA9A1FF0C5B}" type="presParOf" srcId="{473055AB-7BCE-4726-8E30-E871DE478A81}" destId="{3A2A6787-4F68-4711-9A27-2A5E2231E55C}" srcOrd="0" destOrd="0" presId="urn:microsoft.com/office/officeart/2005/8/layout/hierarchy1"/>
    <dgm:cxn modelId="{00AB372C-8E3E-4B27-AF47-34B9CDB742D9}" type="presParOf" srcId="{3A2A6787-4F68-4711-9A27-2A5E2231E55C}" destId="{1C46F08F-3223-4793-9AD9-EDF96C9FDBAD}" srcOrd="0" destOrd="0" presId="urn:microsoft.com/office/officeart/2005/8/layout/hierarchy1"/>
    <dgm:cxn modelId="{74881D88-76A7-42E2-BD70-2D1198F44D79}" type="presParOf" srcId="{3A2A6787-4F68-4711-9A27-2A5E2231E55C}" destId="{83B93AB9-CC67-460E-A5AF-B02DFB806138}" srcOrd="1" destOrd="0" presId="urn:microsoft.com/office/officeart/2005/8/layout/hierarchy1"/>
    <dgm:cxn modelId="{026FE31A-2EA0-48A1-A854-1FB4BBE6D109}" type="presParOf" srcId="{473055AB-7BCE-4726-8E30-E871DE478A81}" destId="{8CF47676-13E2-4553-A67B-6CEE4A275D83}" srcOrd="1" destOrd="0" presId="urn:microsoft.com/office/officeart/2005/8/layout/hierarchy1"/>
    <dgm:cxn modelId="{50B801C9-EE74-44E1-8BEC-34EBD327025F}" type="presParOf" srcId="{15EAD20A-AA98-4DAB-BA2F-7724505DACAC}" destId="{F969310A-2C76-4674-A06E-76C30BD3526D}" srcOrd="2" destOrd="0" presId="urn:microsoft.com/office/officeart/2005/8/layout/hierarchy1"/>
    <dgm:cxn modelId="{5809AB97-B469-4994-96F1-BEB4D2E7D933}" type="presParOf" srcId="{15EAD20A-AA98-4DAB-BA2F-7724505DACAC}" destId="{3D49A9E3-21D2-4FB4-80A0-A6860314D4C4}" srcOrd="3" destOrd="0" presId="urn:microsoft.com/office/officeart/2005/8/layout/hierarchy1"/>
    <dgm:cxn modelId="{2AADD82F-87E8-4707-BB26-A854BD15CDE1}" type="presParOf" srcId="{3D49A9E3-21D2-4FB4-80A0-A6860314D4C4}" destId="{124428BE-8EA5-4623-A51C-F22DF671C93A}" srcOrd="0" destOrd="0" presId="urn:microsoft.com/office/officeart/2005/8/layout/hierarchy1"/>
    <dgm:cxn modelId="{EE519FF1-F108-48F7-931C-75F4A807DEC5}" type="presParOf" srcId="{124428BE-8EA5-4623-A51C-F22DF671C93A}" destId="{9955EA80-9BD3-4B43-9298-4CF3D565709D}" srcOrd="0" destOrd="0" presId="urn:microsoft.com/office/officeart/2005/8/layout/hierarchy1"/>
    <dgm:cxn modelId="{A9236684-6C6D-4FA5-9D36-4D95A4FBCC4C}" type="presParOf" srcId="{124428BE-8EA5-4623-A51C-F22DF671C93A}" destId="{37B508C4-DBAE-4D1D-B88D-243A95C049F5}" srcOrd="1" destOrd="0" presId="urn:microsoft.com/office/officeart/2005/8/layout/hierarchy1"/>
    <dgm:cxn modelId="{AFAE78C8-DC18-464F-AD99-C8A48BA64D55}" type="presParOf" srcId="{3D49A9E3-21D2-4FB4-80A0-A6860314D4C4}" destId="{162786AB-195C-42DB-9218-27FD5C9814C2}" srcOrd="1" destOrd="0" presId="urn:microsoft.com/office/officeart/2005/8/layout/hierarchy1"/>
    <dgm:cxn modelId="{47E560B0-8ECE-4C7B-BA7D-3D7F9F18C1BC}" type="presParOf" srcId="{15EAD20A-AA98-4DAB-BA2F-7724505DACAC}" destId="{79EB36E6-3FC9-4B19-81E2-330CE0809619}" srcOrd="4" destOrd="0" presId="urn:microsoft.com/office/officeart/2005/8/layout/hierarchy1"/>
    <dgm:cxn modelId="{D7D5B795-0B3A-4145-A5E2-D27EFCA16E40}" type="presParOf" srcId="{15EAD20A-AA98-4DAB-BA2F-7724505DACAC}" destId="{D2B9C1EB-C516-4B5B-946F-36C7D85E6E8D}" srcOrd="5" destOrd="0" presId="urn:microsoft.com/office/officeart/2005/8/layout/hierarchy1"/>
    <dgm:cxn modelId="{33A5AC7C-86AD-4D58-A1AB-A8D140CCD07A}" type="presParOf" srcId="{D2B9C1EB-C516-4B5B-946F-36C7D85E6E8D}" destId="{51B83FD3-93E3-4E51-AF4E-21FE592E4BD7}" srcOrd="0" destOrd="0" presId="urn:microsoft.com/office/officeart/2005/8/layout/hierarchy1"/>
    <dgm:cxn modelId="{34F5CE4A-0A71-46E4-B17D-35EED66AF98B}" type="presParOf" srcId="{51B83FD3-93E3-4E51-AF4E-21FE592E4BD7}" destId="{C471B290-654D-4837-871D-FAF0493F9B71}" srcOrd="0" destOrd="0" presId="urn:microsoft.com/office/officeart/2005/8/layout/hierarchy1"/>
    <dgm:cxn modelId="{AAA4558C-7C8E-470B-BBA3-CB60CBB42A55}" type="presParOf" srcId="{51B83FD3-93E3-4E51-AF4E-21FE592E4BD7}" destId="{5BD249DE-79C1-46B5-AFC1-3594649E1294}" srcOrd="1" destOrd="0" presId="urn:microsoft.com/office/officeart/2005/8/layout/hierarchy1"/>
    <dgm:cxn modelId="{44A2CE29-3098-4D5C-A971-5577568626E5}" type="presParOf" srcId="{D2B9C1EB-C516-4B5B-946F-36C7D85E6E8D}" destId="{6F1EE654-EF3A-4071-A7F8-EB504FF08A40}" srcOrd="1" destOrd="0" presId="urn:microsoft.com/office/officeart/2005/8/layout/hierarchy1"/>
    <dgm:cxn modelId="{FA6F2F56-B640-4D0C-9E4D-3A56E7B61BF6}" type="presParOf" srcId="{15EAD20A-AA98-4DAB-BA2F-7724505DACAC}" destId="{9C3B5F21-5CB8-452D-8C66-90CF8D7EBC07}" srcOrd="6" destOrd="0" presId="urn:microsoft.com/office/officeart/2005/8/layout/hierarchy1"/>
    <dgm:cxn modelId="{9927A538-840B-4DAB-B943-4A6069688E9C}" type="presParOf" srcId="{15EAD20A-AA98-4DAB-BA2F-7724505DACAC}" destId="{F12F089A-583E-4F8C-AA6C-C0DF4EDD3E76}" srcOrd="7" destOrd="0" presId="urn:microsoft.com/office/officeart/2005/8/layout/hierarchy1"/>
    <dgm:cxn modelId="{430B3639-4340-48D1-AA67-2CCCA4ADCBD1}" type="presParOf" srcId="{F12F089A-583E-4F8C-AA6C-C0DF4EDD3E76}" destId="{80D3B509-EBE2-467F-ADEE-4DC062D3329B}" srcOrd="0" destOrd="0" presId="urn:microsoft.com/office/officeart/2005/8/layout/hierarchy1"/>
    <dgm:cxn modelId="{AD429742-1904-434A-AA46-0D6820A03B02}" type="presParOf" srcId="{80D3B509-EBE2-467F-ADEE-4DC062D3329B}" destId="{68551F84-68DF-44D5-A490-9EFF04DD765C}" srcOrd="0" destOrd="0" presId="urn:microsoft.com/office/officeart/2005/8/layout/hierarchy1"/>
    <dgm:cxn modelId="{9F0E670A-A832-4F5E-B3D9-ACAF81520E5D}" type="presParOf" srcId="{80D3B509-EBE2-467F-ADEE-4DC062D3329B}" destId="{16EAE6C6-B8CB-4854-BBB4-0EB23320B53F}" srcOrd="1" destOrd="0" presId="urn:microsoft.com/office/officeart/2005/8/layout/hierarchy1"/>
    <dgm:cxn modelId="{01269E3F-C239-406D-8998-F212B7EC1986}" type="presParOf" srcId="{F12F089A-583E-4F8C-AA6C-C0DF4EDD3E76}" destId="{FF7D7601-815C-431A-86BB-9545D9D54DFF}" srcOrd="1" destOrd="0" presId="urn:microsoft.com/office/officeart/2005/8/layout/hierarchy1"/>
    <dgm:cxn modelId="{B6C10C28-D4DB-44EA-A078-6B8F2A6B2C1E}" type="presParOf" srcId="{15EAD20A-AA98-4DAB-BA2F-7724505DACAC}" destId="{0E0892E0-7A73-40AC-93E2-BBD7291CCC10}" srcOrd="8" destOrd="0" presId="urn:microsoft.com/office/officeart/2005/8/layout/hierarchy1"/>
    <dgm:cxn modelId="{32206982-6280-4F4A-97F4-D1C264D00DE2}" type="presParOf" srcId="{15EAD20A-AA98-4DAB-BA2F-7724505DACAC}" destId="{6D3B5CB4-ECA0-49BE-A289-4CB15105ED8D}" srcOrd="9" destOrd="0" presId="urn:microsoft.com/office/officeart/2005/8/layout/hierarchy1"/>
    <dgm:cxn modelId="{350620DD-7455-4185-A175-F97127B058CE}" type="presParOf" srcId="{6D3B5CB4-ECA0-49BE-A289-4CB15105ED8D}" destId="{AA54A637-60D4-405B-8929-67AC192D57AE}" srcOrd="0" destOrd="0" presId="urn:microsoft.com/office/officeart/2005/8/layout/hierarchy1"/>
    <dgm:cxn modelId="{6CC7759D-806C-4002-AC93-25110AC1425B}" type="presParOf" srcId="{AA54A637-60D4-405B-8929-67AC192D57AE}" destId="{7FFB9B11-FD06-4CAA-8443-AA55B2E4CF94}" srcOrd="0" destOrd="0" presId="urn:microsoft.com/office/officeart/2005/8/layout/hierarchy1"/>
    <dgm:cxn modelId="{AEEDFC0F-8977-4267-813F-E0C04B003FC0}" type="presParOf" srcId="{AA54A637-60D4-405B-8929-67AC192D57AE}" destId="{1600BF2C-A104-4A8E-8A7C-9CDE158B411D}" srcOrd="1" destOrd="0" presId="urn:microsoft.com/office/officeart/2005/8/layout/hierarchy1"/>
    <dgm:cxn modelId="{C0FECC2B-71A0-4965-B58D-F194BCC8EBA8}" type="presParOf" srcId="{6D3B5CB4-ECA0-49BE-A289-4CB15105ED8D}" destId="{6DE5C771-C47F-4001-98A6-160013A915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AA7E9C-96B1-4138-89A4-02E5108D09A4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6E18A7-C1C9-4F67-8099-D8FE118E5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4000A-3A30-4815-9C6A-F1E8DAFB40D4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8A37-E5DC-4D50-B65C-5E364A11C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A896A-87E6-4681-BF89-1B69BAFC3650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0506-C4E0-44D1-9B45-E2AD9B993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E47D-AA99-43F4-A272-271D9A7B8DCA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677C-FA6F-4E98-8C70-748F89E81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A5450-AD96-4D67-ACBB-CD37BCFC7CE3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097E-E614-43F0-8BB1-6BE00D7A2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AF96C-1D9E-4106-B29E-C6431C115507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FA54-3200-4A4F-9D50-D76467B1C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C015-6430-4FF2-B965-5836D5AC9C1A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66A0-0C94-4FA6-BB0A-36A143CE9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239B-DE6E-4B78-9755-6A638D40DF0E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43ED-4DA8-4673-8EE2-366BB9104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A41B-2A02-4612-AD5E-9AE92A365742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86C79-BCFD-4762-BBA6-7DC359372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0A09-F937-4AB2-AE60-015D501A50F8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3046B-EB9C-4F72-B2B6-5EBB39007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84950-B94F-42E4-8982-DC5569C46721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B15F-0773-49BA-A31D-F9C9F9238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B6AD2-955A-4527-BFAC-9BFD720E066C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14968-811E-4FE3-8CB9-2031A109B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FEADD4-6F35-4C0E-A83D-E9B27874FA5F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F0729F-0567-4276-B7A9-9E8E16950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Группа 1"/>
          <p:cNvGrpSpPr>
            <a:grpSpLocks/>
          </p:cNvGrpSpPr>
          <p:nvPr/>
        </p:nvGrpSpPr>
        <p:grpSpPr bwMode="auto">
          <a:xfrm>
            <a:off x="12700" y="0"/>
            <a:ext cx="12192000" cy="6858000"/>
            <a:chOff x="13062" y="0"/>
            <a:chExt cx="12192001" cy="6857993"/>
          </a:xfrm>
        </p:grpSpPr>
        <p:pic>
          <p:nvPicPr>
            <p:cNvPr id="14341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24026"/>
            <a:stretch>
              <a:fillRect/>
            </a:stretch>
          </p:blipFill>
          <p:spPr bwMode="auto">
            <a:xfrm>
              <a:off x="13062" y="0"/>
              <a:ext cx="12192001" cy="5630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50000"/>
            <a:stretch>
              <a:fillRect/>
            </a:stretch>
          </p:blipFill>
          <p:spPr bwMode="auto">
            <a:xfrm rot="10800000" flipH="1">
              <a:off x="13063" y="5630090"/>
              <a:ext cx="12192000" cy="1227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428750" y="6010275"/>
            <a:ext cx="93599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2018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1675" y="2152650"/>
            <a:ext cx="10815638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дополнении перечня расходов, учитываемых при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расчете единого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сельскохозяйственного налога</a:t>
            </a:r>
          </a:p>
          <a:p>
            <a:pPr algn="ctr">
              <a:defRPr/>
            </a:pPr>
            <a:endParaRPr lang="ru-RU" sz="32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6997700" y="3552825"/>
            <a:ext cx="48895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Бабин Владислав Николаевич,</a:t>
            </a:r>
          </a:p>
          <a:p>
            <a:r>
              <a:rPr lang="ru-RU" i="1">
                <a:latin typeface="Times New Roman" pitchFamily="18" charset="0"/>
                <a:cs typeface="Times New Roman" pitchFamily="18" charset="0"/>
              </a:rPr>
              <a:t> проректор по учебной работе </a:t>
            </a:r>
          </a:p>
          <a:p>
            <a:r>
              <a:rPr lang="ru-RU" i="1">
                <a:latin typeface="Times New Roman" pitchFamily="18" charset="0"/>
                <a:cs typeface="Times New Roman" pitchFamily="18" charset="0"/>
              </a:rPr>
              <a:t>ФГБУ ВО «Новосибирский государственный аграрный университет», </a:t>
            </a:r>
          </a:p>
          <a:p>
            <a:r>
              <a:rPr lang="ru-RU" i="1">
                <a:latin typeface="Times New Roman" pitchFamily="18" charset="0"/>
                <a:cs typeface="Times New Roman" pitchFamily="18" charset="0"/>
              </a:rPr>
              <a:t>председатель общественного совета Новосибирского регионального отделения Партии «Единая Россия» по вопросам реализации федерального партийного проекта «Российское село»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47" name="Группа 8"/>
          <p:cNvGrpSpPr>
            <a:grpSpLocks/>
          </p:cNvGrpSpPr>
          <p:nvPr/>
        </p:nvGrpSpPr>
        <p:grpSpPr bwMode="auto">
          <a:xfrm>
            <a:off x="12700" y="0"/>
            <a:ext cx="12192000" cy="6858000"/>
            <a:chOff x="13062" y="0"/>
            <a:chExt cx="12192001" cy="6857993"/>
          </a:xfrm>
        </p:grpSpPr>
        <p:pic>
          <p:nvPicPr>
            <p:cNvPr id="29752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3"/>
            <a:srcRect t="7265" b="24026"/>
            <a:stretch>
              <a:fillRect/>
            </a:stretch>
          </p:blipFill>
          <p:spPr bwMode="auto">
            <a:xfrm>
              <a:off x="13062" y="0"/>
              <a:ext cx="12192001" cy="5630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53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3"/>
            <a:srcRect t="7265" b="50000"/>
            <a:stretch>
              <a:fillRect/>
            </a:stretch>
          </p:blipFill>
          <p:spPr bwMode="auto">
            <a:xfrm rot="10800000" flipH="1">
              <a:off x="13063" y="5630090"/>
              <a:ext cx="12192000" cy="1227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48" name="Прямоугольник 3"/>
          <p:cNvSpPr>
            <a:spLocks noChangeArrowheads="1"/>
          </p:cNvSpPr>
          <p:nvPr/>
        </p:nvSpPr>
        <p:spPr bwMode="auto">
          <a:xfrm>
            <a:off x="871538" y="565150"/>
            <a:ext cx="10783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</a:rPr>
              <a:t>СРЕДНЕГОДОВАЯ ЧИСЛЕННОСТЬ СЕЛЬСКОГО НАСЕЛЕНИЯ НОВОСИБИРСКОЙ ОБЛАСТИ </a:t>
            </a:r>
          </a:p>
        </p:txBody>
      </p:sp>
      <p:graphicFrame>
        <p:nvGraphicFramePr>
          <p:cNvPr id="29746" name="Object 50"/>
          <p:cNvGraphicFramePr>
            <a:graphicFrameLocks/>
          </p:cNvGraphicFramePr>
          <p:nvPr/>
        </p:nvGraphicFramePr>
        <p:xfrm>
          <a:off x="2535238" y="1751013"/>
          <a:ext cx="7456487" cy="3551237"/>
        </p:xfrm>
        <a:graphic>
          <a:graphicData uri="http://schemas.openxmlformats.org/presentationml/2006/ole">
            <p:oleObj spid="_x0000_s29746" name="Лист" r:id="rId4" imgW="7457961" imgH="3552774" progId="Excel.Sheet.8">
              <p:embed/>
            </p:oleObj>
          </a:graphicData>
        </a:graphic>
      </p:graphicFrame>
      <p:sp>
        <p:nvSpPr>
          <p:cNvPr id="29749" name="Прямоугольник 3"/>
          <p:cNvSpPr>
            <a:spLocks noChangeArrowheads="1"/>
          </p:cNvSpPr>
          <p:nvPr/>
        </p:nvSpPr>
        <p:spPr bwMode="auto">
          <a:xfrm>
            <a:off x="712788" y="5997575"/>
            <a:ext cx="10782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</a:rPr>
              <a:t>УДЕЛЬНЫЙ ВЕС СЕЛЬСКОГО НАСЕЛЕНИЯ: </a:t>
            </a:r>
            <a:r>
              <a:rPr lang="ru-RU">
                <a:latin typeface="Bookman Old Style" pitchFamily="18" charset="0"/>
              </a:rPr>
              <a:t>2000</a:t>
            </a:r>
            <a:r>
              <a:rPr lang="ru-RU">
                <a:latin typeface="Georgia" pitchFamily="18" charset="0"/>
              </a:rPr>
              <a:t> </a:t>
            </a:r>
            <a:r>
              <a:rPr lang="ru-RU">
                <a:latin typeface="Bookman Old Style" pitchFamily="18" charset="0"/>
              </a:rPr>
              <a:t>г. – 25,4 %, 2017 г. – 20,9 %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0515600" y="3713163"/>
            <a:ext cx="0" cy="8969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51" name="TextBox 3"/>
          <p:cNvSpPr txBox="1">
            <a:spLocks noChangeArrowheads="1"/>
          </p:cNvSpPr>
          <p:nvPr/>
        </p:nvSpPr>
        <p:spPr bwMode="auto">
          <a:xfrm>
            <a:off x="10545763" y="3990975"/>
            <a:ext cx="950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Bookman Old Style" pitchFamily="18" charset="0"/>
              </a:rPr>
              <a:t>- 17 %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Группа 8"/>
          <p:cNvGrpSpPr>
            <a:grpSpLocks/>
          </p:cNvGrpSpPr>
          <p:nvPr/>
        </p:nvGrpSpPr>
        <p:grpSpPr bwMode="auto">
          <a:xfrm>
            <a:off x="12700" y="0"/>
            <a:ext cx="12192000" cy="6858000"/>
            <a:chOff x="13062" y="0"/>
            <a:chExt cx="12192001" cy="6857993"/>
          </a:xfrm>
        </p:grpSpPr>
        <p:pic>
          <p:nvPicPr>
            <p:cNvPr id="30724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24026"/>
            <a:stretch>
              <a:fillRect/>
            </a:stretch>
          </p:blipFill>
          <p:spPr bwMode="auto">
            <a:xfrm>
              <a:off x="13062" y="0"/>
              <a:ext cx="12192001" cy="5630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50000"/>
            <a:stretch>
              <a:fillRect/>
            </a:stretch>
          </p:blipFill>
          <p:spPr bwMode="auto">
            <a:xfrm rot="10800000" flipH="1">
              <a:off x="13063" y="5630090"/>
              <a:ext cx="12192000" cy="1227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717550" y="342900"/>
            <a:ext cx="107838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СТРУКТУРА ЗАНЯТЫХ ПО ВИДАМ ЭКОНОМИЧЕСКОЙ ДЕЯТЕЛЬНОСТИ </a:t>
            </a:r>
          </a:p>
          <a:p>
            <a:pPr algn="ctr"/>
            <a:r>
              <a:rPr lang="ru-RU">
                <a:latin typeface="Georgia" pitchFamily="18" charset="0"/>
              </a:rPr>
              <a:t>В НОВОСИБИРСКОЙ ОБЛАСТИ В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>
                <a:latin typeface="Georgia" pitchFamily="18" charset="0"/>
              </a:rPr>
              <a:t> Г. </a:t>
            </a:r>
          </a:p>
          <a:p>
            <a:endParaRPr lang="ru-RU">
              <a:latin typeface="Georgia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1696278" y="1086679"/>
          <a:ext cx="9276521" cy="556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Группа 8"/>
          <p:cNvGrpSpPr>
            <a:grpSpLocks/>
          </p:cNvGrpSpPr>
          <p:nvPr/>
        </p:nvGrpSpPr>
        <p:grpSpPr bwMode="auto">
          <a:xfrm>
            <a:off x="12700" y="0"/>
            <a:ext cx="12192000" cy="6858000"/>
            <a:chOff x="13062" y="0"/>
            <a:chExt cx="12192001" cy="6857993"/>
          </a:xfrm>
        </p:grpSpPr>
        <p:pic>
          <p:nvPicPr>
            <p:cNvPr id="31747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24026"/>
            <a:stretch>
              <a:fillRect/>
            </a:stretch>
          </p:blipFill>
          <p:spPr bwMode="auto">
            <a:xfrm>
              <a:off x="13062" y="0"/>
              <a:ext cx="12192001" cy="5630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48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50000"/>
            <a:stretch>
              <a:fillRect/>
            </a:stretch>
          </p:blipFill>
          <p:spPr bwMode="auto">
            <a:xfrm rot="10800000" flipH="1">
              <a:off x="13063" y="5630090"/>
              <a:ext cx="12192000" cy="1227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" name="Схема 2"/>
          <p:cNvGraphicFramePr/>
          <p:nvPr/>
        </p:nvGraphicFramePr>
        <p:xfrm>
          <a:off x="947340" y="552240"/>
          <a:ext cx="10674818" cy="5267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Группа 8"/>
          <p:cNvGrpSpPr>
            <a:grpSpLocks/>
          </p:cNvGrpSpPr>
          <p:nvPr/>
        </p:nvGrpSpPr>
        <p:grpSpPr bwMode="auto">
          <a:xfrm>
            <a:off x="12700" y="0"/>
            <a:ext cx="12192000" cy="6858000"/>
            <a:chOff x="13062" y="0"/>
            <a:chExt cx="12192001" cy="6857993"/>
          </a:xfrm>
        </p:grpSpPr>
        <p:pic>
          <p:nvPicPr>
            <p:cNvPr id="32771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24026"/>
            <a:stretch>
              <a:fillRect/>
            </a:stretch>
          </p:blipFill>
          <p:spPr bwMode="auto">
            <a:xfrm>
              <a:off x="13062" y="0"/>
              <a:ext cx="12192001" cy="5630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2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50000"/>
            <a:stretch>
              <a:fillRect/>
            </a:stretch>
          </p:blipFill>
          <p:spPr bwMode="auto">
            <a:xfrm rot="10800000" flipH="1">
              <a:off x="13063" y="5630090"/>
              <a:ext cx="12192000" cy="1227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770" name="Прямоугольник 3"/>
          <p:cNvSpPr>
            <a:spLocks noChangeArrowheads="1"/>
          </p:cNvSpPr>
          <p:nvPr/>
        </p:nvSpPr>
        <p:spPr bwMode="auto">
          <a:xfrm>
            <a:off x="1087438" y="2273300"/>
            <a:ext cx="107076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	Внести правки в статью 346.5 Налогового кодекса Российской Федерации и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дополнить перечень расходов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 утвержденных для уменьшения налоговой базы,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расходами на строительство, реконструкцию, материальное обеспечение и содержание объектов социальной инфраструктуры.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Группа 8"/>
          <p:cNvGrpSpPr>
            <a:grpSpLocks/>
          </p:cNvGrpSpPr>
          <p:nvPr/>
        </p:nvGrpSpPr>
        <p:grpSpPr bwMode="auto">
          <a:xfrm>
            <a:off x="12700" y="0"/>
            <a:ext cx="12192000" cy="6858000"/>
            <a:chOff x="13062" y="0"/>
            <a:chExt cx="12192001" cy="6857993"/>
          </a:xfrm>
        </p:grpSpPr>
        <p:pic>
          <p:nvPicPr>
            <p:cNvPr id="33795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24026"/>
            <a:stretch>
              <a:fillRect/>
            </a:stretch>
          </p:blipFill>
          <p:spPr bwMode="auto">
            <a:xfrm>
              <a:off x="13062" y="0"/>
              <a:ext cx="12192001" cy="5630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6" name="Picture 4" descr="https://ds02.infourok.ru/uploads/ex/109f/00089c1e-58f0d703/img0.jpg"/>
            <p:cNvPicPr>
              <a:picLocks noChangeAspect="1" noChangeArrowheads="1"/>
            </p:cNvPicPr>
            <p:nvPr/>
          </p:nvPicPr>
          <p:blipFill>
            <a:blip r:embed="rId2"/>
            <a:srcRect t="7265" b="50000"/>
            <a:stretch>
              <a:fillRect/>
            </a:stretch>
          </p:blipFill>
          <p:spPr bwMode="auto">
            <a:xfrm rot="10800000" flipH="1">
              <a:off x="13063" y="5630090"/>
              <a:ext cx="12192000" cy="1227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4" name="Прямоугольник 3"/>
          <p:cNvSpPr>
            <a:spLocks noChangeArrowheads="1"/>
          </p:cNvSpPr>
          <p:nvPr/>
        </p:nvSpPr>
        <p:spPr bwMode="auto">
          <a:xfrm>
            <a:off x="755650" y="2312988"/>
            <a:ext cx="107076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8483</TotalTime>
  <Words>104</Words>
  <Application>Microsoft Office PowerPoint</Application>
  <PresentationFormat>Произвольный</PresentationFormat>
  <Paragraphs>14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Arial</vt:lpstr>
      <vt:lpstr>Calibri Light</vt:lpstr>
      <vt:lpstr>Times New Roman</vt:lpstr>
      <vt:lpstr>Georgia</vt:lpstr>
      <vt:lpstr>Bookman Old Style</vt:lpstr>
      <vt:lpstr>Тема Office</vt:lpstr>
      <vt:lpstr>Лист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ВПП "Единая Россия"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Сергеева Евгения Сергеевна</dc:creator>
  <cp:lastModifiedBy>agapova</cp:lastModifiedBy>
  <cp:revision>376</cp:revision>
  <cp:lastPrinted>2017-08-31T06:17:08Z</cp:lastPrinted>
  <dcterms:created xsi:type="dcterms:W3CDTF">2017-04-06T12:56:26Z</dcterms:created>
  <dcterms:modified xsi:type="dcterms:W3CDTF">2018-10-15T07:17:47Z</dcterms:modified>
</cp:coreProperties>
</file>