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8" r:id="rId4"/>
    <p:sldId id="264" r:id="rId5"/>
    <p:sldId id="260" r:id="rId6"/>
    <p:sldId id="269" r:id="rId7"/>
    <p:sldId id="263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045C"/>
    <a:srgbClr val="3D3A23"/>
    <a:srgbClr val="DF3C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0" d="100"/>
          <a:sy n="60" d="100"/>
        </p:scale>
        <p:origin x="-102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Мясной</c:v>
                </c:pt>
                <c:pt idx="1">
                  <c:v>Молочный</c:v>
                </c:pt>
                <c:pt idx="2">
                  <c:v>Сырный</c:v>
                </c:pt>
                <c:pt idx="3">
                  <c:v>Кредитный</c:v>
                </c:pt>
                <c:pt idx="4">
                  <c:v>Овощной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15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Мясной</c:v>
                </c:pt>
                <c:pt idx="1">
                  <c:v>Молочный</c:v>
                </c:pt>
                <c:pt idx="2">
                  <c:v>Сырный</c:v>
                </c:pt>
                <c:pt idx="3">
                  <c:v>Кредитный</c:v>
                </c:pt>
                <c:pt idx="4">
                  <c:v>Овощной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Мясной</c:v>
                </c:pt>
                <c:pt idx="1">
                  <c:v>Молочный</c:v>
                </c:pt>
                <c:pt idx="2">
                  <c:v>Сырный</c:v>
                </c:pt>
                <c:pt idx="3">
                  <c:v>Кредитный</c:v>
                </c:pt>
                <c:pt idx="4">
                  <c:v>Овощной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gapWidth val="186"/>
        <c:axId val="77709696"/>
        <c:axId val="77711232"/>
      </c:barChart>
      <c:catAx>
        <c:axId val="77709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711232"/>
        <c:crosses val="autoZero"/>
        <c:auto val="1"/>
        <c:lblAlgn val="ctr"/>
        <c:lblOffset val="100"/>
      </c:catAx>
      <c:valAx>
        <c:axId val="777112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70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276" y="2522482"/>
            <a:ext cx="10121462" cy="260131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Становление и развитие СППСК «Уральское подворье»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590" y="212642"/>
            <a:ext cx="9511878" cy="622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rgbClr val="15045C"/>
                </a:solidFill>
              </a:rPr>
              <a:t>VI </a:t>
            </a:r>
            <a:r>
              <a:rPr lang="ru-RU" sz="3200" dirty="0" smtClean="0">
                <a:solidFill>
                  <a:srgbClr val="15045C"/>
                </a:solidFill>
              </a:rPr>
              <a:t>Всероссийский съезд </a:t>
            </a:r>
            <a:r>
              <a:rPr lang="ru-RU" sz="3200" dirty="0">
                <a:solidFill>
                  <a:srgbClr val="15045C"/>
                </a:solidFill>
              </a:rPr>
              <a:t>сельских </a:t>
            </a:r>
            <a:r>
              <a:rPr lang="ru-RU" sz="3200" dirty="0" smtClean="0">
                <a:solidFill>
                  <a:srgbClr val="15045C"/>
                </a:solidFill>
              </a:rPr>
              <a:t>кооперативов</a:t>
            </a:r>
            <a:endParaRPr lang="ru-RU" sz="3200" dirty="0">
              <a:solidFill>
                <a:srgbClr val="15045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4280" y="5722882"/>
            <a:ext cx="9511878" cy="520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15045C"/>
                </a:solidFill>
              </a:rPr>
              <a:t>Председатель </a:t>
            </a:r>
            <a:r>
              <a:rPr lang="ru-RU" sz="2800" dirty="0" smtClean="0">
                <a:solidFill>
                  <a:srgbClr val="15045C"/>
                </a:solidFill>
              </a:rPr>
              <a:t>СППСК</a:t>
            </a:r>
            <a:r>
              <a:rPr lang="ru-RU" sz="2800" dirty="0" smtClean="0">
                <a:solidFill>
                  <a:srgbClr val="15045C"/>
                </a:solidFill>
              </a:rPr>
              <a:t> </a:t>
            </a:r>
            <a:r>
              <a:rPr lang="ru-RU" sz="2800" dirty="0" smtClean="0">
                <a:solidFill>
                  <a:srgbClr val="15045C"/>
                </a:solidFill>
              </a:rPr>
              <a:t>Фоменко Олег Николаевич</a:t>
            </a:r>
            <a:endParaRPr lang="ru-RU" sz="2800" dirty="0">
              <a:solidFill>
                <a:srgbClr val="15045C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35971" y="6227379"/>
            <a:ext cx="2916621" cy="38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rgbClr val="15045C"/>
                </a:solidFill>
              </a:rPr>
              <a:t>Москва 16.11.2018 </a:t>
            </a:r>
            <a:r>
              <a:rPr lang="ru-RU" sz="2000" dirty="0" smtClean="0">
                <a:solidFill>
                  <a:srgbClr val="15045C"/>
                </a:solidFill>
              </a:rPr>
              <a:t>г.</a:t>
            </a:r>
            <a:endParaRPr lang="ru-RU" sz="2000" dirty="0">
              <a:solidFill>
                <a:srgbClr val="15045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51" y="1001090"/>
            <a:ext cx="2650484" cy="2041656"/>
          </a:xfrm>
          <a:prstGeom prst="rect">
            <a:avLst/>
          </a:prstGeom>
        </p:spPr>
      </p:pic>
      <p:pic>
        <p:nvPicPr>
          <p:cNvPr id="11266" name="Picture 2" descr="ÐÐ°ÑÑÐ¸Ð½ÐºÐ¸ Ð¿Ð¾ Ð·Ð°Ð¿ÑÐ¾ÑÑ Ð³ÐµÑÐ± ÑÐµÐ»ÑÐ±Ð¸Ð½ÑÐºÐ¾Ð¹ Ð¾Ð±Ð»Ð°Ñ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5052" y="321617"/>
            <a:ext cx="758824" cy="97657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764103" y="1340070"/>
            <a:ext cx="2217691" cy="4834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Челябинская область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4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62" y="141516"/>
            <a:ext cx="9412014" cy="6615734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695793" y="404648"/>
            <a:ext cx="2238704" cy="57439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Имеется своя служба логистики с собственным автопарком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9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9285" y="609600"/>
            <a:ext cx="3374571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Цех полуфабрикатов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" y="105315"/>
            <a:ext cx="5776722" cy="4085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4264551"/>
            <a:ext cx="3108525" cy="244605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3600" y="2323832"/>
            <a:ext cx="5909327" cy="388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64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765" y="200527"/>
            <a:ext cx="2406316" cy="1320800"/>
          </a:xfrm>
        </p:spPr>
        <p:txBody>
          <a:bodyPr/>
          <a:lstStyle/>
          <a:p>
            <a:r>
              <a:rPr lang="ru-RU" dirty="0" smtClean="0"/>
              <a:t>Гарантия качества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04" y="133685"/>
            <a:ext cx="5568832" cy="36502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461" y="3510795"/>
            <a:ext cx="2628918" cy="3836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06" y="1896151"/>
            <a:ext cx="1922738" cy="1512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7" y="3783950"/>
            <a:ext cx="3165308" cy="2959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16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56" y="206188"/>
            <a:ext cx="9340725" cy="15744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Структура сельскохозяйственных потребительских кооперативов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Челябинской области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6286608"/>
              </p:ext>
            </p:extLst>
          </p:nvPr>
        </p:nvGraphicFramePr>
        <p:xfrm>
          <a:off x="506590" y="1863872"/>
          <a:ext cx="8596312" cy="448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311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zGVwEb9R6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519"/>
            <a:ext cx="11272345" cy="6405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Задачи, которые мы решили на базе кооператива </a:t>
            </a:r>
            <a:r>
              <a:rPr lang="ru-RU" dirty="0"/>
              <a:t>«УРАЛЬСКОЕ ПОДВОРЬЕ»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7120" y="2158735"/>
            <a:ext cx="9486291" cy="445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Занятость</a:t>
            </a: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населения в сельской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местности</a:t>
            </a: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Сбыт </a:t>
            </a: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мяса у мелких товаропроизводителей по </a:t>
            </a:r>
            <a:r>
              <a:rPr lang="ru-RU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справедливой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цене</a:t>
            </a:r>
            <a:endParaRPr lang="ru-RU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Гарантия </a:t>
            </a:r>
            <a:r>
              <a:rPr lang="ru-RU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санитарной и ветеринарной безопасности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продукции</a:t>
            </a: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Снижение цены </a:t>
            </a: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 времени доставки от товаропроизводителя до конечного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потребителя</a:t>
            </a: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Обеспечение </a:t>
            </a:r>
            <a:r>
              <a:rPr lang="ru-RU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качественной продукцией </a:t>
            </a: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социальных объектов нашего района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самое 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главное,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уверенность простых крестьян в завтрашнем дне!</a:t>
            </a:r>
          </a:p>
        </p:txBody>
      </p:sp>
    </p:spTree>
    <p:extLst>
      <p:ext uri="{BB962C8B-B14F-4D97-AF65-F5344CB8AC3E}">
        <p14:creationId xmlns="" xmlns:p14="http://schemas.microsoft.com/office/powerpoint/2010/main" val="32575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Трудности, препятствующие развитию </a:t>
            </a:r>
            <a:r>
              <a:rPr lang="ru-RU" dirty="0" err="1" smtClean="0"/>
              <a:t>сельхозкооперации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291" y="1948246"/>
            <a:ext cx="9647667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Низкая информированность </a:t>
            </a:r>
            <a:r>
              <a:rPr lang="ru-RU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малых форм хозяйствования о кооперации</a:t>
            </a:r>
            <a:endParaRPr lang="ru-RU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Доступность </a:t>
            </a:r>
            <a:r>
              <a:rPr lang="ru-RU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финансовой поддержки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кооперативов (субсидии, льготное кредитование)</a:t>
            </a:r>
            <a:endParaRPr lang="ru-RU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Отсутствие </a:t>
            </a:r>
            <a:r>
              <a:rPr lang="ru-RU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льгот по подключению и использованию </a:t>
            </a:r>
            <a:r>
              <a:rPr lang="ru-RU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 сетям 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инженерной 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инфраструктуры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Отсутствие </a:t>
            </a:r>
            <a:r>
              <a:rPr lang="ru-RU" sz="2800" dirty="0" smtClean="0">
                <a:solidFill>
                  <a:schemeClr val="accent1"/>
                </a:solidFill>
              </a:rPr>
              <a:t>выхода на </a:t>
            </a:r>
            <a:r>
              <a:rPr lang="ru-RU" sz="2800" dirty="0" smtClean="0">
                <a:solidFill>
                  <a:srgbClr val="FF0000"/>
                </a:solidFill>
              </a:rPr>
              <a:t>торговые сети </a:t>
            </a:r>
            <a:r>
              <a:rPr lang="ru-RU" sz="2800" dirty="0" smtClean="0">
                <a:solidFill>
                  <a:schemeClr val="accent1"/>
                </a:solidFill>
              </a:rPr>
              <a:t>и льготные торговые </a:t>
            </a:r>
            <a:r>
              <a:rPr lang="ru-RU" sz="2800" dirty="0" smtClean="0">
                <a:solidFill>
                  <a:schemeClr val="accent1"/>
                </a:solidFill>
              </a:rPr>
              <a:t>площади</a:t>
            </a:r>
            <a:endParaRPr lang="ru-RU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7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500" y="2714291"/>
            <a:ext cx="6984123" cy="12836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514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</TotalTime>
  <Words>142</Words>
  <Application>Microsoft Office PowerPoint</Application>
  <PresentationFormat>Произвольный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Становление и развитие СППСК «Уральское подворье»</vt:lpstr>
      <vt:lpstr>Имеется своя служба логистики с собственным автопарком</vt:lpstr>
      <vt:lpstr>Цех полуфабрикатов</vt:lpstr>
      <vt:lpstr>Гарантия качества</vt:lpstr>
      <vt:lpstr>Структура сельскохозяйственных потребительских кооперативов  Челябинской области</vt:lpstr>
      <vt:lpstr>Слайд 6</vt:lpstr>
      <vt:lpstr>Задачи, которые мы решили на базе кооператива «УРАЛЬСКОЕ ПОДВОРЬЕ»</vt:lpstr>
      <vt:lpstr>Трудности, препятствующие развитию сельхозкооперации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перспективы развития мясной переработки в условиях кооператива</dc:title>
  <dc:creator>11</dc:creator>
  <cp:lastModifiedBy>ноут</cp:lastModifiedBy>
  <cp:revision>43</cp:revision>
  <dcterms:created xsi:type="dcterms:W3CDTF">2017-11-14T07:57:38Z</dcterms:created>
  <dcterms:modified xsi:type="dcterms:W3CDTF">2018-11-15T15:57:43Z</dcterms:modified>
</cp:coreProperties>
</file>