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17"/>
  </p:notesMasterIdLst>
  <p:sldIdLst>
    <p:sldId id="256" r:id="rId2"/>
    <p:sldId id="303" r:id="rId3"/>
    <p:sldId id="306" r:id="rId4"/>
    <p:sldId id="311" r:id="rId5"/>
    <p:sldId id="300" r:id="rId6"/>
    <p:sldId id="307" r:id="rId7"/>
    <p:sldId id="309" r:id="rId8"/>
    <p:sldId id="310" r:id="rId9"/>
    <p:sldId id="257" r:id="rId10"/>
    <p:sldId id="287" r:id="rId11"/>
    <p:sldId id="302" r:id="rId12"/>
    <p:sldId id="304" r:id="rId13"/>
    <p:sldId id="305" r:id="rId14"/>
    <p:sldId id="301" r:id="rId15"/>
    <p:sldId id="298" r:id="rId16"/>
  </p:sldIdLst>
  <p:sldSz cx="9144000" cy="5143500" type="screen16x9"/>
  <p:notesSz cx="6858000" cy="9144000"/>
  <p:embeddedFontLst>
    <p:embeddedFont>
      <p:font typeface="Roboto Condensed Light" panose="020B0604020202020204" charset="0"/>
      <p:regular r:id="rId18"/>
      <p:bold r:id="rId19"/>
      <p:italic r:id="rId20"/>
      <p:boldItalic r:id="rId21"/>
    </p:embeddedFont>
    <p:embeddedFont>
      <p:font typeface="Arvo" panose="020B0604020202020204" charset="0"/>
      <p:regular r:id="rId22"/>
      <p:bold r:id="rId23"/>
      <p:italic r:id="rId24"/>
      <p:boldItalic r:id="rId25"/>
    </p:embeddedFont>
    <p:embeddedFont>
      <p:font typeface="Roboto Condensed" panose="020B060402020202020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42E0CE-8DEB-468B-8726-D39022E0A3D3}" v="1073" dt="2021-02-14T19:01:43.647"/>
    <p1510:client id="{4FFC1688-BE79-4A0E-BEA6-2D4E60998F58}" v="305" dt="2021-02-14T06:09:05.647"/>
    <p1510:client id="{5175A827-E89E-440A-B684-FC1017DF68B2}" v="122" dt="2021-02-14T06:00:25.439"/>
    <p1510:client id="{7505725E-F17E-4E40-B96B-CE6136559462}" v="254" dt="2021-02-14T06:29:35.875"/>
    <p1510:client id="{7596CDF9-A083-4C80-8A99-E8317BAC86C3}" v="1136" dt="2021-02-14T07:15:23.933"/>
  </p1510:revLst>
</p1510:revInfo>
</file>

<file path=ppt/tableStyles.xml><?xml version="1.0" encoding="utf-8"?>
<a:tblStyleLst xmlns:a="http://schemas.openxmlformats.org/drawingml/2006/main" def="{0D894324-0CCA-4C61-9433-8330560EE61D}">
  <a:tblStyle styleId="{0D894324-0CCA-4C61-9433-8330560EE61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66" y="64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magilova Alsou" userId="dae3d78af3e91173" providerId="Windows Live" clId="Web-{7596CDF9-A083-4C80-8A99-E8317BAC86C3}"/>
    <pc:docChg chg="modSld">
      <pc:chgData name="Ismagilova Alsou" userId="dae3d78af3e91173" providerId="Windows Live" clId="Web-{7596CDF9-A083-4C80-8A99-E8317BAC86C3}" dt="2021-02-14T07:15:23.933" v="671" actId="1076"/>
      <pc:docMkLst>
        <pc:docMk/>
      </pc:docMkLst>
      <pc:sldChg chg="modSp">
        <pc:chgData name="Ismagilova Alsou" userId="dae3d78af3e91173" providerId="Windows Live" clId="Web-{7596CDF9-A083-4C80-8A99-E8317BAC86C3}" dt="2021-02-14T06:31:28.658" v="0"/>
        <pc:sldMkLst>
          <pc:docMk/>
          <pc:sldMk cId="3282295061" sldId="287"/>
        </pc:sldMkLst>
        <pc:spChg chg="mod">
          <ac:chgData name="Ismagilova Alsou" userId="dae3d78af3e91173" providerId="Windows Live" clId="Web-{7596CDF9-A083-4C80-8A99-E8317BAC86C3}" dt="2021-02-14T06:31:28.658" v="0"/>
          <ac:spMkLst>
            <pc:docMk/>
            <pc:sldMk cId="3282295061" sldId="287"/>
            <ac:spMk id="16" creationId="{00000000-0000-0000-0000-000000000000}"/>
          </ac:spMkLst>
        </pc:spChg>
      </pc:sldChg>
      <pc:sldChg chg="addSp delSp modSp">
        <pc:chgData name="Ismagilova Alsou" userId="dae3d78af3e91173" providerId="Windows Live" clId="Web-{7596CDF9-A083-4C80-8A99-E8317BAC86C3}" dt="2021-02-14T06:55:36.672" v="274" actId="20577"/>
        <pc:sldMkLst>
          <pc:docMk/>
          <pc:sldMk cId="2654310650" sldId="306"/>
        </pc:sldMkLst>
        <pc:spChg chg="add mod">
          <ac:chgData name="Ismagilova Alsou" userId="dae3d78af3e91173" providerId="Windows Live" clId="Web-{7596CDF9-A083-4C80-8A99-E8317BAC86C3}" dt="2021-02-14T06:45:58.145" v="104" actId="1076"/>
          <ac:spMkLst>
            <pc:docMk/>
            <pc:sldMk cId="2654310650" sldId="306"/>
            <ac:spMk id="6" creationId="{EE7DCF92-D9F0-4B49-81F0-B4132A751C4E}"/>
          </ac:spMkLst>
        </pc:spChg>
        <pc:spChg chg="add del mod">
          <ac:chgData name="Ismagilova Alsou" userId="dae3d78af3e91173" providerId="Windows Live" clId="Web-{7596CDF9-A083-4C80-8A99-E8317BAC86C3}" dt="2021-02-14T06:43:54.752" v="51"/>
          <ac:spMkLst>
            <pc:docMk/>
            <pc:sldMk cId="2654310650" sldId="306"/>
            <ac:spMk id="24" creationId="{C9FE8E07-70F6-47D2-9B4D-1779C8B7C386}"/>
          </ac:spMkLst>
        </pc:spChg>
        <pc:spChg chg="add mod">
          <ac:chgData name="Ismagilova Alsou" userId="dae3d78af3e91173" providerId="Windows Live" clId="Web-{7596CDF9-A083-4C80-8A99-E8317BAC86C3}" dt="2021-02-14T06:44:38.002" v="68" actId="1076"/>
          <ac:spMkLst>
            <pc:docMk/>
            <pc:sldMk cId="2654310650" sldId="306"/>
            <ac:spMk id="25" creationId="{A63875F9-04C4-402A-8003-7A58A83B75D9}"/>
          </ac:spMkLst>
        </pc:spChg>
        <pc:spChg chg="add del mod">
          <ac:chgData name="Ismagilova Alsou" userId="dae3d78af3e91173" providerId="Windows Live" clId="Web-{7596CDF9-A083-4C80-8A99-E8317BAC86C3}" dt="2021-02-14T06:44:57.753" v="76"/>
          <ac:spMkLst>
            <pc:docMk/>
            <pc:sldMk cId="2654310650" sldId="306"/>
            <ac:spMk id="26" creationId="{D8E476B8-70A6-4AB5-BD52-95608FA8421A}"/>
          </ac:spMkLst>
        </pc:spChg>
        <pc:spChg chg="add mod">
          <ac:chgData name="Ismagilova Alsou" userId="dae3d78af3e91173" providerId="Windows Live" clId="Web-{7596CDF9-A083-4C80-8A99-E8317BAC86C3}" dt="2021-02-14T06:45:10.987" v="87" actId="14100"/>
          <ac:spMkLst>
            <pc:docMk/>
            <pc:sldMk cId="2654310650" sldId="306"/>
            <ac:spMk id="27" creationId="{214EE363-97F3-465E-8D3A-F58D3972D4C8}"/>
          </ac:spMkLst>
        </pc:spChg>
        <pc:spChg chg="add mod">
          <ac:chgData name="Ismagilova Alsou" userId="dae3d78af3e91173" providerId="Windows Live" clId="Web-{7596CDF9-A083-4C80-8A99-E8317BAC86C3}" dt="2021-02-14T06:45:50.426" v="103" actId="20577"/>
          <ac:spMkLst>
            <pc:docMk/>
            <pc:sldMk cId="2654310650" sldId="306"/>
            <ac:spMk id="28" creationId="{49538A41-B401-450B-AA66-5EAFE69F7D69}"/>
          </ac:spMkLst>
        </pc:spChg>
        <pc:spChg chg="add mod">
          <ac:chgData name="Ismagilova Alsou" userId="dae3d78af3e91173" providerId="Windows Live" clId="Web-{7596CDF9-A083-4C80-8A99-E8317BAC86C3}" dt="2021-02-14T06:51:20.979" v="211" actId="1076"/>
          <ac:spMkLst>
            <pc:docMk/>
            <pc:sldMk cId="2654310650" sldId="306"/>
            <ac:spMk id="30" creationId="{7B76E51D-9A8A-47A9-AF88-5103039A14C5}"/>
          </ac:spMkLst>
        </pc:spChg>
        <pc:spChg chg="add mod">
          <ac:chgData name="Ismagilova Alsou" userId="dae3d78af3e91173" providerId="Windows Live" clId="Web-{7596CDF9-A083-4C80-8A99-E8317BAC86C3}" dt="2021-02-14T06:55:36.672" v="274" actId="20577"/>
          <ac:spMkLst>
            <pc:docMk/>
            <pc:sldMk cId="2654310650" sldId="306"/>
            <ac:spMk id="32" creationId="{A3E43C9A-6937-4683-90FA-3B24D07D4FAE}"/>
          </ac:spMkLst>
        </pc:spChg>
        <pc:spChg chg="add mod">
          <ac:chgData name="Ismagilova Alsou" userId="dae3d78af3e91173" providerId="Windows Live" clId="Web-{7596CDF9-A083-4C80-8A99-E8317BAC86C3}" dt="2021-02-14T06:52:52.606" v="271" actId="20577"/>
          <ac:spMkLst>
            <pc:docMk/>
            <pc:sldMk cId="2654310650" sldId="306"/>
            <ac:spMk id="33" creationId="{72538B83-4608-4125-9438-55D00E4D8295}"/>
          </ac:spMkLst>
        </pc:spChg>
        <pc:grpChg chg="add mod">
          <ac:chgData name="Ismagilova Alsou" userId="dae3d78af3e91173" providerId="Windows Live" clId="Web-{7596CDF9-A083-4C80-8A99-E8317BAC86C3}" dt="2021-02-14T06:47:34.553" v="118" actId="14100"/>
          <ac:grpSpMkLst>
            <pc:docMk/>
            <pc:sldMk cId="2654310650" sldId="306"/>
            <ac:grpSpMk id="31" creationId="{49FA6494-4C98-44B9-8B1A-083839E8FD0E}"/>
          </ac:grpSpMkLst>
        </pc:grpChg>
        <pc:graphicFrameChg chg="add del mod">
          <ac:chgData name="Ismagilova Alsou" userId="dae3d78af3e91173" providerId="Windows Live" clId="Web-{7596CDF9-A083-4C80-8A99-E8317BAC86C3}" dt="2021-02-14T06:42:31.453" v="34"/>
          <ac:graphicFrameMkLst>
            <pc:docMk/>
            <pc:sldMk cId="2654310650" sldId="306"/>
            <ac:graphicFrameMk id="7" creationId="{00000000-0000-0000-0000-000000000000}"/>
          </ac:graphicFrameMkLst>
        </pc:graphicFrameChg>
        <pc:graphicFrameChg chg="add del mod">
          <ac:chgData name="Ismagilova Alsou" userId="dae3d78af3e91173" providerId="Windows Live" clId="Web-{7596CDF9-A083-4C80-8A99-E8317BAC86C3}" dt="2021-02-14T06:46:39.349" v="106"/>
          <ac:graphicFrameMkLst>
            <pc:docMk/>
            <pc:sldMk cId="2654310650" sldId="306"/>
            <ac:graphicFrameMk id="8" creationId="{00000000-0000-0000-0000-000000000000}"/>
          </ac:graphicFrameMkLst>
        </pc:graphicFrameChg>
        <pc:picChg chg="add del mod">
          <ac:chgData name="Ismagilova Alsou" userId="dae3d78af3e91173" providerId="Windows Live" clId="Web-{7596CDF9-A083-4C80-8A99-E8317BAC86C3}" dt="2021-02-14T06:39:52.912" v="14"/>
          <ac:picMkLst>
            <pc:docMk/>
            <pc:sldMk cId="2654310650" sldId="306"/>
            <ac:picMk id="3" creationId="{32818F4B-9244-4939-8B5A-79ECCB259F2D}"/>
          </ac:picMkLst>
        </pc:picChg>
        <pc:picChg chg="add mod">
          <ac:chgData name="Ismagilova Alsou" userId="dae3d78af3e91173" providerId="Windows Live" clId="Web-{7596CDF9-A083-4C80-8A99-E8317BAC86C3}" dt="2021-02-14T06:42:36.469" v="36" actId="14100"/>
          <ac:picMkLst>
            <pc:docMk/>
            <pc:sldMk cId="2654310650" sldId="306"/>
            <ac:picMk id="5" creationId="{76DEDFAD-F472-410B-94FF-6ED2E009C621}"/>
          </ac:picMkLst>
        </pc:picChg>
      </pc:sldChg>
      <pc:sldChg chg="modSp">
        <pc:chgData name="Ismagilova Alsou" userId="dae3d78af3e91173" providerId="Windows Live" clId="Web-{7596CDF9-A083-4C80-8A99-E8317BAC86C3}" dt="2021-02-14T06:33:48.614" v="1" actId="1076"/>
        <pc:sldMkLst>
          <pc:docMk/>
          <pc:sldMk cId="2382953756" sldId="309"/>
        </pc:sldMkLst>
        <pc:picChg chg="mod">
          <ac:chgData name="Ismagilova Alsou" userId="dae3d78af3e91173" providerId="Windows Live" clId="Web-{7596CDF9-A083-4C80-8A99-E8317BAC86C3}" dt="2021-02-14T06:33:48.614" v="1" actId="1076"/>
          <ac:picMkLst>
            <pc:docMk/>
            <pc:sldMk cId="2382953756" sldId="309"/>
            <ac:picMk id="3074" creationId="{00000000-0000-0000-0000-000000000000}"/>
          </ac:picMkLst>
        </pc:picChg>
      </pc:sldChg>
      <pc:sldChg chg="modSp">
        <pc:chgData name="Ismagilova Alsou" userId="dae3d78af3e91173" providerId="Windows Live" clId="Web-{7596CDF9-A083-4C80-8A99-E8317BAC86C3}" dt="2021-02-14T06:34:36.087" v="12" actId="20577"/>
        <pc:sldMkLst>
          <pc:docMk/>
          <pc:sldMk cId="3254130767" sldId="310"/>
        </pc:sldMkLst>
        <pc:spChg chg="mod">
          <ac:chgData name="Ismagilova Alsou" userId="dae3d78af3e91173" providerId="Windows Live" clId="Web-{7596CDF9-A083-4C80-8A99-E8317BAC86C3}" dt="2021-02-14T06:34:36.087" v="12" actId="20577"/>
          <ac:spMkLst>
            <pc:docMk/>
            <pc:sldMk cId="3254130767" sldId="310"/>
            <ac:spMk id="8" creationId="{00000000-0000-0000-0000-000000000000}"/>
          </ac:spMkLst>
        </pc:spChg>
        <pc:picChg chg="mod">
          <ac:chgData name="Ismagilova Alsou" userId="dae3d78af3e91173" providerId="Windows Live" clId="Web-{7596CDF9-A083-4C80-8A99-E8317BAC86C3}" dt="2021-02-14T06:34:20.321" v="8"/>
          <ac:picMkLst>
            <pc:docMk/>
            <pc:sldMk cId="3254130767" sldId="310"/>
            <ac:picMk id="7171" creationId="{00000000-0000-0000-0000-000000000000}"/>
          </ac:picMkLst>
        </pc:picChg>
        <pc:picChg chg="mod">
          <ac:chgData name="Ismagilova Alsou" userId="dae3d78af3e91173" providerId="Windows Live" clId="Web-{7596CDF9-A083-4C80-8A99-E8317BAC86C3}" dt="2021-02-14T06:34:17.243" v="7"/>
          <ac:picMkLst>
            <pc:docMk/>
            <pc:sldMk cId="3254130767" sldId="310"/>
            <ac:picMk id="7172" creationId="{00000000-0000-0000-0000-000000000000}"/>
          </ac:picMkLst>
        </pc:picChg>
      </pc:sldChg>
      <pc:sldChg chg="addSp delSp modSp">
        <pc:chgData name="Ismagilova Alsou" userId="dae3d78af3e91173" providerId="Windows Live" clId="Web-{7596CDF9-A083-4C80-8A99-E8317BAC86C3}" dt="2021-02-14T07:15:23.933" v="671" actId="1076"/>
        <pc:sldMkLst>
          <pc:docMk/>
          <pc:sldMk cId="3172499420" sldId="311"/>
        </pc:sldMkLst>
        <pc:spChg chg="mod">
          <ac:chgData name="Ismagilova Alsou" userId="dae3d78af3e91173" providerId="Windows Live" clId="Web-{7596CDF9-A083-4C80-8A99-E8317BAC86C3}" dt="2021-02-14T06:53:25.482" v="272" actId="1076"/>
          <ac:spMkLst>
            <pc:docMk/>
            <pc:sldMk cId="3172499420" sldId="311"/>
            <ac:spMk id="2" creationId="{00000000-0000-0000-0000-000000000000}"/>
          </ac:spMkLst>
        </pc:spChg>
        <pc:spChg chg="add mod">
          <ac:chgData name="Ismagilova Alsou" userId="dae3d78af3e91173" providerId="Windows Live" clId="Web-{7596CDF9-A083-4C80-8A99-E8317BAC86C3}" dt="2021-02-14T07:06:03.433" v="596" actId="14100"/>
          <ac:spMkLst>
            <pc:docMk/>
            <pc:sldMk cId="3172499420" sldId="311"/>
            <ac:spMk id="3" creationId="{DE2CC23C-5F53-43A4-A112-7900A67E5EA6}"/>
          </ac:spMkLst>
        </pc:spChg>
        <pc:spChg chg="add del mod">
          <ac:chgData name="Ismagilova Alsou" userId="dae3d78af3e91173" providerId="Windows Live" clId="Web-{7596CDF9-A083-4C80-8A99-E8317BAC86C3}" dt="2021-02-14T07:06:50.231" v="607"/>
          <ac:spMkLst>
            <pc:docMk/>
            <pc:sldMk cId="3172499420" sldId="311"/>
            <ac:spMk id="5" creationId="{7EC63706-4311-4741-8737-4DC6184A395B}"/>
          </ac:spMkLst>
        </pc:spChg>
        <pc:spChg chg="add mod">
          <ac:chgData name="Ismagilova Alsou" userId="dae3d78af3e91173" providerId="Windows Live" clId="Web-{7596CDF9-A083-4C80-8A99-E8317BAC86C3}" dt="2021-02-14T07:15:17.839" v="669" actId="1076"/>
          <ac:spMkLst>
            <pc:docMk/>
            <pc:sldMk cId="3172499420" sldId="311"/>
            <ac:spMk id="6" creationId="{3BDCEECE-8A77-4EF0-8161-C3B9C4F2899D}"/>
          </ac:spMkLst>
        </pc:spChg>
        <pc:spChg chg="add mod">
          <ac:chgData name="Ismagilova Alsou" userId="dae3d78af3e91173" providerId="Windows Live" clId="Web-{7596CDF9-A083-4C80-8A99-E8317BAC86C3}" dt="2021-02-14T07:06:17.559" v="599" actId="20577"/>
          <ac:spMkLst>
            <pc:docMk/>
            <pc:sldMk cId="3172499420" sldId="311"/>
            <ac:spMk id="15" creationId="{D4A90B84-B525-4977-8FFB-DAC8FA39D567}"/>
          </ac:spMkLst>
        </pc:spChg>
        <pc:spChg chg="add mod">
          <ac:chgData name="Ismagilova Alsou" userId="dae3d78af3e91173" providerId="Windows Live" clId="Web-{7596CDF9-A083-4C80-8A99-E8317BAC86C3}" dt="2021-02-14T07:15:14.932" v="668" actId="1076"/>
          <ac:spMkLst>
            <pc:docMk/>
            <pc:sldMk cId="3172499420" sldId="311"/>
            <ac:spMk id="16" creationId="{AA07719E-6F36-402F-AF0A-F3303323EE8E}"/>
          </ac:spMkLst>
        </pc:spChg>
        <pc:graphicFrameChg chg="del mod">
          <ac:chgData name="Ismagilova Alsou" userId="dae3d78af3e91173" providerId="Windows Live" clId="Web-{7596CDF9-A083-4C80-8A99-E8317BAC86C3}" dt="2021-02-14T06:58:41.745" v="358"/>
          <ac:graphicFrameMkLst>
            <pc:docMk/>
            <pc:sldMk cId="3172499420" sldId="311"/>
            <ac:graphicFrameMk id="7" creationId="{00000000-0000-0000-0000-000000000000}"/>
          </ac:graphicFrameMkLst>
        </pc:graphicFrameChg>
        <pc:graphicFrameChg chg="del mod">
          <ac:chgData name="Ismagilova Alsou" userId="dae3d78af3e91173" providerId="Windows Live" clId="Web-{7596CDF9-A083-4C80-8A99-E8317BAC86C3}" dt="2021-02-14T07:00:40.466" v="434"/>
          <ac:graphicFrameMkLst>
            <pc:docMk/>
            <pc:sldMk cId="3172499420" sldId="311"/>
            <ac:graphicFrameMk id="8" creationId="{00000000-0000-0000-0000-000000000000}"/>
          </ac:graphicFrameMkLst>
        </pc:graphicFrameChg>
        <pc:picChg chg="add del mod">
          <ac:chgData name="Ismagilova Alsou" userId="dae3d78af3e91173" providerId="Windows Live" clId="Web-{7596CDF9-A083-4C80-8A99-E8317BAC86C3}" dt="2021-02-14T07:11:01.395" v="663"/>
          <ac:picMkLst>
            <pc:docMk/>
            <pc:sldMk cId="3172499420" sldId="311"/>
            <ac:picMk id="17" creationId="{8C981FAF-DA34-46FD-BCFC-134466093865}"/>
          </ac:picMkLst>
        </pc:picChg>
        <pc:picChg chg="add mod">
          <ac:chgData name="Ismagilova Alsou" userId="dae3d78af3e91173" providerId="Windows Live" clId="Web-{7596CDF9-A083-4C80-8A99-E8317BAC86C3}" dt="2021-02-14T07:15:23.933" v="671" actId="1076"/>
          <ac:picMkLst>
            <pc:docMk/>
            <pc:sldMk cId="3172499420" sldId="311"/>
            <ac:picMk id="18" creationId="{CF9F92FB-439A-40DE-B8E8-18138F3FD4FC}"/>
          </ac:picMkLst>
        </pc:picChg>
      </pc:sldChg>
    </pc:docChg>
  </pc:docChgLst>
  <pc:docChgLst>
    <pc:chgData name="Ismagilova Alsou" userId="dae3d78af3e91173" providerId="Windows Live" clId="Web-{3942E0CE-8DEB-468B-8726-D39022E0A3D3}"/>
    <pc:docChg chg="modSld">
      <pc:chgData name="Ismagilova Alsou" userId="dae3d78af3e91173" providerId="Windows Live" clId="Web-{3942E0CE-8DEB-468B-8726-D39022E0A3D3}" dt="2021-02-14T19:01:43.506" v="762"/>
      <pc:docMkLst>
        <pc:docMk/>
      </pc:docMkLst>
      <pc:sldChg chg="addSp delSp modSp">
        <pc:chgData name="Ismagilova Alsou" userId="dae3d78af3e91173" providerId="Windows Live" clId="Web-{3942E0CE-8DEB-468B-8726-D39022E0A3D3}" dt="2021-02-14T18:33:49.514" v="248"/>
        <pc:sldMkLst>
          <pc:docMk/>
          <pc:sldMk cId="2474020795" sldId="300"/>
        </pc:sldMkLst>
        <pc:spChg chg="add mod">
          <ac:chgData name="Ismagilova Alsou" userId="dae3d78af3e91173" providerId="Windows Live" clId="Web-{3942E0CE-8DEB-468B-8726-D39022E0A3D3}" dt="2021-02-14T18:25:10.986" v="110" actId="20577"/>
          <ac:spMkLst>
            <pc:docMk/>
            <pc:sldMk cId="2474020795" sldId="300"/>
            <ac:spMk id="5" creationId="{E20C139F-AE71-409B-92DA-F308A9B85C04}"/>
          </ac:spMkLst>
        </pc:spChg>
        <pc:spChg chg="add del mod">
          <ac:chgData name="Ismagilova Alsou" userId="dae3d78af3e91173" providerId="Windows Live" clId="Web-{3942E0CE-8DEB-468B-8726-D39022E0A3D3}" dt="2021-02-14T18:26:05.316" v="121"/>
          <ac:spMkLst>
            <pc:docMk/>
            <pc:sldMk cId="2474020795" sldId="300"/>
            <ac:spMk id="6" creationId="{F8B8BD2D-871A-4162-8F99-0EB020878D7D}"/>
          </ac:spMkLst>
        </pc:spChg>
        <pc:spChg chg="add mod">
          <ac:chgData name="Ismagilova Alsou" userId="dae3d78af3e91173" providerId="Windows Live" clId="Web-{3942E0CE-8DEB-468B-8726-D39022E0A3D3}" dt="2021-02-14T18:30:21.681" v="221" actId="1076"/>
          <ac:spMkLst>
            <pc:docMk/>
            <pc:sldMk cId="2474020795" sldId="300"/>
            <ac:spMk id="18" creationId="{5503A8D2-9DC3-48E5-8602-6644FE23A2D6}"/>
          </ac:spMkLst>
        </pc:spChg>
        <pc:spChg chg="add del mod">
          <ac:chgData name="Ismagilova Alsou" userId="dae3d78af3e91173" providerId="Windows Live" clId="Web-{3942E0CE-8DEB-468B-8726-D39022E0A3D3}" dt="2021-02-14T18:32:20.293" v="231"/>
          <ac:spMkLst>
            <pc:docMk/>
            <pc:sldMk cId="2474020795" sldId="300"/>
            <ac:spMk id="19" creationId="{2B312310-ADE1-41FA-8229-9D99547219E1}"/>
          </ac:spMkLst>
        </pc:spChg>
        <pc:spChg chg="add del">
          <ac:chgData name="Ismagilova Alsou" userId="dae3d78af3e91173" providerId="Windows Live" clId="Web-{3942E0CE-8DEB-468B-8726-D39022E0A3D3}" dt="2021-02-14T18:32:33.465" v="233"/>
          <ac:spMkLst>
            <pc:docMk/>
            <pc:sldMk cId="2474020795" sldId="300"/>
            <ac:spMk id="20" creationId="{1A976708-2532-4760-AD74-D7D9C42331FC}"/>
          </ac:spMkLst>
        </pc:spChg>
        <pc:spChg chg="add del mod">
          <ac:chgData name="Ismagilova Alsou" userId="dae3d78af3e91173" providerId="Windows Live" clId="Web-{3942E0CE-8DEB-468B-8726-D39022E0A3D3}" dt="2021-02-14T18:32:41.466" v="238"/>
          <ac:spMkLst>
            <pc:docMk/>
            <pc:sldMk cId="2474020795" sldId="300"/>
            <ac:spMk id="21" creationId="{61701102-92F4-450A-8DED-1459213CB8AE}"/>
          </ac:spMkLst>
        </pc:spChg>
        <pc:picChg chg="mod ord">
          <ac:chgData name="Ismagilova Alsou" userId="dae3d78af3e91173" providerId="Windows Live" clId="Web-{3942E0CE-8DEB-468B-8726-D39022E0A3D3}" dt="2021-02-14T18:30:23.900" v="222" actId="1076"/>
          <ac:picMkLst>
            <pc:docMk/>
            <pc:sldMk cId="2474020795" sldId="300"/>
            <ac:picMk id="2" creationId="{00000000-0000-0000-0000-000000000000}"/>
          </ac:picMkLst>
        </pc:picChg>
        <pc:picChg chg="mod ord">
          <ac:chgData name="Ismagilova Alsou" userId="dae3d78af3e91173" providerId="Windows Live" clId="Web-{3942E0CE-8DEB-468B-8726-D39022E0A3D3}" dt="2021-02-14T18:33:45.217" v="247"/>
          <ac:picMkLst>
            <pc:docMk/>
            <pc:sldMk cId="2474020795" sldId="300"/>
            <ac:picMk id="3" creationId="{00000000-0000-0000-0000-000000000000}"/>
          </ac:picMkLst>
        </pc:picChg>
        <pc:picChg chg="add mod">
          <ac:chgData name="Ismagilova Alsou" userId="dae3d78af3e91173" providerId="Windows Live" clId="Web-{3942E0CE-8DEB-468B-8726-D39022E0A3D3}" dt="2021-02-14T18:33:28.060" v="244" actId="14100"/>
          <ac:picMkLst>
            <pc:docMk/>
            <pc:sldMk cId="2474020795" sldId="300"/>
            <ac:picMk id="7" creationId="{81C806E6-0D1A-4C3C-9245-ED6542471430}"/>
          </ac:picMkLst>
        </pc:picChg>
        <pc:picChg chg="mod">
          <ac:chgData name="Ismagilova Alsou" userId="dae3d78af3e91173" providerId="Windows Live" clId="Web-{3942E0CE-8DEB-468B-8726-D39022E0A3D3}" dt="2021-02-14T18:30:26.525" v="223" actId="1076"/>
          <ac:picMkLst>
            <pc:docMk/>
            <pc:sldMk cId="2474020795" sldId="300"/>
            <ac:picMk id="2050" creationId="{00000000-0000-0000-0000-000000000000}"/>
          </ac:picMkLst>
        </pc:picChg>
        <pc:picChg chg="mod ord">
          <ac:chgData name="Ismagilova Alsou" userId="dae3d78af3e91173" providerId="Windows Live" clId="Web-{3942E0CE-8DEB-468B-8726-D39022E0A3D3}" dt="2021-02-14T18:33:49.514" v="248"/>
          <ac:picMkLst>
            <pc:docMk/>
            <pc:sldMk cId="2474020795" sldId="300"/>
            <ac:picMk id="2051" creationId="{00000000-0000-0000-0000-000000000000}"/>
          </ac:picMkLst>
        </pc:picChg>
        <pc:picChg chg="mod ord">
          <ac:chgData name="Ismagilova Alsou" userId="dae3d78af3e91173" providerId="Windows Live" clId="Web-{3942E0CE-8DEB-468B-8726-D39022E0A3D3}" dt="2021-02-14T18:33:39.186" v="246"/>
          <ac:picMkLst>
            <pc:docMk/>
            <pc:sldMk cId="2474020795" sldId="300"/>
            <ac:picMk id="2057" creationId="{00000000-0000-0000-0000-000000000000}"/>
          </ac:picMkLst>
        </pc:picChg>
      </pc:sldChg>
      <pc:sldChg chg="modSp">
        <pc:chgData name="Ismagilova Alsou" userId="dae3d78af3e91173" providerId="Windows Live" clId="Web-{3942E0CE-8DEB-468B-8726-D39022E0A3D3}" dt="2021-02-14T18:18:00.211" v="16" actId="14100"/>
        <pc:sldMkLst>
          <pc:docMk/>
          <pc:sldMk cId="2654310650" sldId="306"/>
        </pc:sldMkLst>
        <pc:spChg chg="mod">
          <ac:chgData name="Ismagilova Alsou" userId="dae3d78af3e91173" providerId="Windows Live" clId="Web-{3942E0CE-8DEB-468B-8726-D39022E0A3D3}" dt="2021-02-14T18:17:53.132" v="11" actId="1076"/>
          <ac:spMkLst>
            <pc:docMk/>
            <pc:sldMk cId="2654310650" sldId="306"/>
            <ac:spMk id="6" creationId="{EE7DCF92-D9F0-4B49-81F0-B4132A751C4E}"/>
          </ac:spMkLst>
        </pc:spChg>
        <pc:spChg chg="mod">
          <ac:chgData name="Ismagilova Alsou" userId="dae3d78af3e91173" providerId="Windows Live" clId="Web-{3942E0CE-8DEB-468B-8726-D39022E0A3D3}" dt="2021-02-14T18:18:00.211" v="16" actId="14100"/>
          <ac:spMkLst>
            <pc:docMk/>
            <pc:sldMk cId="2654310650" sldId="306"/>
            <ac:spMk id="28" creationId="{49538A41-B401-450B-AA66-5EAFE69F7D69}"/>
          </ac:spMkLst>
        </pc:spChg>
      </pc:sldChg>
      <pc:sldChg chg="addSp delSp modSp">
        <pc:chgData name="Ismagilova Alsou" userId="dae3d78af3e91173" providerId="Windows Live" clId="Web-{3942E0CE-8DEB-468B-8726-D39022E0A3D3}" dt="2021-02-14T19:01:43.506" v="762"/>
        <pc:sldMkLst>
          <pc:docMk/>
          <pc:sldMk cId="683399093" sldId="307"/>
        </pc:sldMkLst>
        <pc:spChg chg="del">
          <ac:chgData name="Ismagilova Alsou" userId="dae3d78af3e91173" providerId="Windows Live" clId="Web-{3942E0CE-8DEB-468B-8726-D39022E0A3D3}" dt="2021-02-14T18:51:46.164" v="514"/>
          <ac:spMkLst>
            <pc:docMk/>
            <pc:sldMk cId="683399093" sldId="307"/>
            <ac:spMk id="11" creationId="{00000000-0000-0000-0000-000000000000}"/>
          </ac:spMkLst>
        </pc:spChg>
        <pc:spChg chg="add mod">
          <ac:chgData name="Ismagilova Alsou" userId="dae3d78af3e91173" providerId="Windows Live" clId="Web-{3942E0CE-8DEB-468B-8726-D39022E0A3D3}" dt="2021-02-14T18:54:14.511" v="683" actId="1076"/>
          <ac:spMkLst>
            <pc:docMk/>
            <pc:sldMk cId="683399093" sldId="307"/>
            <ac:spMk id="17" creationId="{4BC931C2-D937-475C-B362-6EE101C84B08}"/>
          </ac:spMkLst>
        </pc:spChg>
        <pc:spChg chg="add mod">
          <ac:chgData name="Ismagilova Alsou" userId="dae3d78af3e91173" providerId="Windows Live" clId="Web-{3942E0CE-8DEB-468B-8726-D39022E0A3D3}" dt="2021-02-14T18:55:15.825" v="723" actId="20577"/>
          <ac:spMkLst>
            <pc:docMk/>
            <pc:sldMk cId="683399093" sldId="307"/>
            <ac:spMk id="20" creationId="{61C186B8-FC19-4EE9-A987-960806111996}"/>
          </ac:spMkLst>
        </pc:spChg>
        <pc:spChg chg="add mod">
          <ac:chgData name="Ismagilova Alsou" userId="dae3d78af3e91173" providerId="Windows Live" clId="Web-{3942E0CE-8DEB-468B-8726-D39022E0A3D3}" dt="2021-02-14T18:55:34.920" v="729" actId="20577"/>
          <ac:spMkLst>
            <pc:docMk/>
            <pc:sldMk cId="683399093" sldId="307"/>
            <ac:spMk id="22" creationId="{DF19EBF6-1E12-4437-A44C-0C2B891CEA34}"/>
          </ac:spMkLst>
        </pc:spChg>
        <pc:spChg chg="add del mod">
          <ac:chgData name="Ismagilova Alsou" userId="dae3d78af3e91173" providerId="Windows Live" clId="Web-{3942E0CE-8DEB-468B-8726-D39022E0A3D3}" dt="2021-02-14T18:55:46.545" v="735"/>
          <ac:spMkLst>
            <pc:docMk/>
            <pc:sldMk cId="683399093" sldId="307"/>
            <ac:spMk id="26" creationId="{32F0E458-FEDE-42EA-8594-5FA6C242D793}"/>
          </ac:spMkLst>
        </pc:spChg>
        <pc:spChg chg="add mod">
          <ac:chgData name="Ismagilova Alsou" userId="dae3d78af3e91173" providerId="Windows Live" clId="Web-{3942E0CE-8DEB-468B-8726-D39022E0A3D3}" dt="2021-02-14T18:56:20.452" v="741"/>
          <ac:spMkLst>
            <pc:docMk/>
            <pc:sldMk cId="683399093" sldId="307"/>
            <ac:spMk id="28" creationId="{7BF89A77-1E54-47F4-A962-B57E7E150FE6}"/>
          </ac:spMkLst>
        </pc:spChg>
        <pc:spChg chg="add mod">
          <ac:chgData name="Ismagilova Alsou" userId="dae3d78af3e91173" providerId="Windows Live" clId="Web-{3942E0CE-8DEB-468B-8726-D39022E0A3D3}" dt="2021-02-14T18:56:23.546" v="742"/>
          <ac:spMkLst>
            <pc:docMk/>
            <pc:sldMk cId="683399093" sldId="307"/>
            <ac:spMk id="29" creationId="{FDD9B4E7-3491-42A0-8E9B-9959E3CD27AB}"/>
          </ac:spMkLst>
        </pc:spChg>
        <pc:spChg chg="add mod">
          <ac:chgData name="Ismagilova Alsou" userId="dae3d78af3e91173" providerId="Windows Live" clId="Web-{3942E0CE-8DEB-468B-8726-D39022E0A3D3}" dt="2021-02-14T18:56:29.983" v="744" actId="1076"/>
          <ac:spMkLst>
            <pc:docMk/>
            <pc:sldMk cId="683399093" sldId="307"/>
            <ac:spMk id="30" creationId="{37BF58A5-F8E3-4DCD-94DF-6CE5BFE5F42C}"/>
          </ac:spMkLst>
        </pc:spChg>
        <pc:spChg chg="add del mod">
          <ac:chgData name="Ismagilova Alsou" userId="dae3d78af3e91173" providerId="Windows Live" clId="Web-{3942E0CE-8DEB-468B-8726-D39022E0A3D3}" dt="2021-02-14T18:55:41.951" v="731"/>
          <ac:spMkLst>
            <pc:docMk/>
            <pc:sldMk cId="683399093" sldId="307"/>
            <ac:spMk id="31" creationId="{5B0FF7B3-2B7E-418B-B06F-818D08E2E5D9}"/>
          </ac:spMkLst>
        </pc:spChg>
        <pc:spChg chg="add mod">
          <ac:chgData name="Ismagilova Alsou" userId="dae3d78af3e91173" providerId="Windows Live" clId="Web-{3942E0CE-8DEB-468B-8726-D39022E0A3D3}" dt="2021-02-14T18:55:50.670" v="736" actId="1076"/>
          <ac:spMkLst>
            <pc:docMk/>
            <pc:sldMk cId="683399093" sldId="307"/>
            <ac:spMk id="32" creationId="{AA4153DE-BB10-4A10-A6C4-C0431E6D0F6C}"/>
          </ac:spMkLst>
        </pc:spChg>
        <pc:spChg chg="add del mod">
          <ac:chgData name="Ismagilova Alsou" userId="dae3d78af3e91173" providerId="Windows Live" clId="Web-{3942E0CE-8DEB-468B-8726-D39022E0A3D3}" dt="2021-02-14T18:57:59.860" v="750"/>
          <ac:spMkLst>
            <pc:docMk/>
            <pc:sldMk cId="683399093" sldId="307"/>
            <ac:spMk id="33" creationId="{C1AE9198-F74E-4EC6-80D1-72D77801E045}"/>
          </ac:spMkLst>
        </pc:spChg>
        <pc:grpChg chg="add mod">
          <ac:chgData name="Ismagilova Alsou" userId="dae3d78af3e91173" providerId="Windows Live" clId="Web-{3942E0CE-8DEB-468B-8726-D39022E0A3D3}" dt="2021-02-14T18:56:11.452" v="739" actId="14100"/>
          <ac:grpSpMkLst>
            <pc:docMk/>
            <pc:sldMk cId="683399093" sldId="307"/>
            <ac:grpSpMk id="3" creationId="{C50FF1EE-65EF-4255-B988-02B3A6E09BB5}"/>
          </ac:grpSpMkLst>
        </pc:grpChg>
        <pc:graphicFrameChg chg="del mod modGraphic">
          <ac:chgData name="Ismagilova Alsou" userId="dae3d78af3e91173" providerId="Windows Live" clId="Web-{3942E0CE-8DEB-468B-8726-D39022E0A3D3}" dt="2021-02-14T18:56:13.967" v="740"/>
          <ac:graphicFrameMkLst>
            <pc:docMk/>
            <pc:sldMk cId="683399093" sldId="307"/>
            <ac:graphicFrameMk id="10" creationId="{00000000-0000-0000-0000-000000000000}"/>
          </ac:graphicFrameMkLst>
        </pc:graphicFrameChg>
        <pc:picChg chg="add mod">
          <ac:chgData name="Ismagilova Alsou" userId="dae3d78af3e91173" providerId="Windows Live" clId="Web-{3942E0CE-8DEB-468B-8726-D39022E0A3D3}" dt="2021-02-14T18:58:41.096" v="757"/>
          <ac:picMkLst>
            <pc:docMk/>
            <pc:sldMk cId="683399093" sldId="307"/>
            <ac:picMk id="34" creationId="{8614BD71-070B-40BF-95DD-4511A06B29FA}"/>
          </ac:picMkLst>
        </pc:picChg>
        <pc:picChg chg="add mod">
          <ac:chgData name="Ismagilova Alsou" userId="dae3d78af3e91173" providerId="Windows Live" clId="Web-{3942E0CE-8DEB-468B-8726-D39022E0A3D3}" dt="2021-02-14T19:01:43.506" v="762"/>
          <ac:picMkLst>
            <pc:docMk/>
            <pc:sldMk cId="683399093" sldId="307"/>
            <ac:picMk id="35" creationId="{8F04447C-5325-45EA-9C05-E6F27C823136}"/>
          </ac:picMkLst>
        </pc:picChg>
        <pc:cxnChg chg="add mod">
          <ac:chgData name="Ismagilova Alsou" userId="dae3d78af3e91173" providerId="Windows Live" clId="Web-{3942E0CE-8DEB-468B-8726-D39022E0A3D3}" dt="2021-02-14T18:51:56.336" v="515" actId="1076"/>
          <ac:cxnSpMkLst>
            <pc:docMk/>
            <pc:sldMk cId="683399093" sldId="307"/>
            <ac:cxnSpMk id="12" creationId="{1E04EDF9-60AC-4910-B434-E794A53369EC}"/>
          </ac:cxnSpMkLst>
        </pc:cxnChg>
        <pc:cxnChg chg="add mod">
          <ac:chgData name="Ismagilova Alsou" userId="dae3d78af3e91173" providerId="Windows Live" clId="Web-{3942E0CE-8DEB-468B-8726-D39022E0A3D3}" dt="2021-02-14T18:51:56.352" v="516" actId="1076"/>
          <ac:cxnSpMkLst>
            <pc:docMk/>
            <pc:sldMk cId="683399093" sldId="307"/>
            <ac:cxnSpMk id="13" creationId="{D1B43F3C-331D-4882-8EE3-97E224EF38B4}"/>
          </ac:cxnSpMkLst>
        </pc:cxnChg>
        <pc:cxnChg chg="add mod">
          <ac:chgData name="Ismagilova Alsou" userId="dae3d78af3e91173" providerId="Windows Live" clId="Web-{3942E0CE-8DEB-468B-8726-D39022E0A3D3}" dt="2021-02-14T18:51:56.368" v="517" actId="1076"/>
          <ac:cxnSpMkLst>
            <pc:docMk/>
            <pc:sldMk cId="683399093" sldId="307"/>
            <ac:cxnSpMk id="14" creationId="{3AAB2B91-8A80-4D6C-88EA-A20C27B07496}"/>
          </ac:cxnSpMkLst>
        </pc:cxnChg>
        <pc:cxnChg chg="add del mod">
          <ac:chgData name="Ismagilova Alsou" userId="dae3d78af3e91173" providerId="Windows Live" clId="Web-{3942E0CE-8DEB-468B-8726-D39022E0A3D3}" dt="2021-02-14T18:55:43.904" v="733"/>
          <ac:cxnSpMkLst>
            <pc:docMk/>
            <pc:sldMk cId="683399093" sldId="307"/>
            <ac:cxnSpMk id="15" creationId="{BC115A9F-BBC3-4540-AA03-2F4E14BF36A3}"/>
          </ac:cxnSpMkLst>
        </pc:cxnChg>
        <pc:cxnChg chg="add mod">
          <ac:chgData name="Ismagilova Alsou" userId="dae3d78af3e91173" providerId="Windows Live" clId="Web-{3942E0CE-8DEB-468B-8726-D39022E0A3D3}" dt="2021-02-14T18:51:56.383" v="519" actId="1076"/>
          <ac:cxnSpMkLst>
            <pc:docMk/>
            <pc:sldMk cId="683399093" sldId="307"/>
            <ac:cxnSpMk id="16" creationId="{487243D4-871E-4DAC-8908-71DB77559C36}"/>
          </ac:cxnSpMkLst>
        </pc:cxnChg>
        <pc:cxnChg chg="add mod">
          <ac:chgData name="Ismagilova Alsou" userId="dae3d78af3e91173" providerId="Windows Live" clId="Web-{3942E0CE-8DEB-468B-8726-D39022E0A3D3}" dt="2021-02-14T18:51:56.414" v="521" actId="1076"/>
          <ac:cxnSpMkLst>
            <pc:docMk/>
            <pc:sldMk cId="683399093" sldId="307"/>
            <ac:cxnSpMk id="18" creationId="{E05AF0D0-0E9C-4AC2-BEC8-CD31DEBA3F85}"/>
          </ac:cxnSpMkLst>
        </pc:cxnChg>
        <pc:cxnChg chg="add mod">
          <ac:chgData name="Ismagilova Alsou" userId="dae3d78af3e91173" providerId="Windows Live" clId="Web-{3942E0CE-8DEB-468B-8726-D39022E0A3D3}" dt="2021-02-14T18:51:56.414" v="522" actId="1076"/>
          <ac:cxnSpMkLst>
            <pc:docMk/>
            <pc:sldMk cId="683399093" sldId="307"/>
            <ac:cxnSpMk id="19" creationId="{2797BDA8-CEEC-4299-A972-A01477CADB68}"/>
          </ac:cxnSpMkLst>
        </pc:cxnChg>
        <pc:cxnChg chg="add mod">
          <ac:chgData name="Ismagilova Alsou" userId="dae3d78af3e91173" providerId="Windows Live" clId="Web-{3942E0CE-8DEB-468B-8726-D39022E0A3D3}" dt="2021-02-14T18:51:56.446" v="524" actId="1076"/>
          <ac:cxnSpMkLst>
            <pc:docMk/>
            <pc:sldMk cId="683399093" sldId="307"/>
            <ac:cxnSpMk id="21" creationId="{30C96C04-09F6-4567-B4B4-D99BF3AB0749}"/>
          </ac:cxnSpMkLst>
        </pc:cxnChg>
        <pc:cxnChg chg="add mod">
          <ac:chgData name="Ismagilova Alsou" userId="dae3d78af3e91173" providerId="Windows Live" clId="Web-{3942E0CE-8DEB-468B-8726-D39022E0A3D3}" dt="2021-02-14T18:51:56.461" v="526" actId="1076"/>
          <ac:cxnSpMkLst>
            <pc:docMk/>
            <pc:sldMk cId="683399093" sldId="307"/>
            <ac:cxnSpMk id="23" creationId="{89982311-B6BB-45C2-9F8F-21D99A674E35}"/>
          </ac:cxnSpMkLst>
        </pc:cxnChg>
        <pc:cxnChg chg="add mod">
          <ac:chgData name="Ismagilova Alsou" userId="dae3d78af3e91173" providerId="Windows Live" clId="Web-{3942E0CE-8DEB-468B-8726-D39022E0A3D3}" dt="2021-02-14T18:51:56.477" v="527" actId="1076"/>
          <ac:cxnSpMkLst>
            <pc:docMk/>
            <pc:sldMk cId="683399093" sldId="307"/>
            <ac:cxnSpMk id="24" creationId="{3E1DEA48-94E2-489D-B4DC-C9AB5F73494E}"/>
          </ac:cxnSpMkLst>
        </pc:cxnChg>
        <pc:cxnChg chg="add del mod">
          <ac:chgData name="Ismagilova Alsou" userId="dae3d78af3e91173" providerId="Windows Live" clId="Web-{3942E0CE-8DEB-468B-8726-D39022E0A3D3}" dt="2021-02-14T18:55:43.045" v="732"/>
          <ac:cxnSpMkLst>
            <pc:docMk/>
            <pc:sldMk cId="683399093" sldId="307"/>
            <ac:cxnSpMk id="25" creationId="{29FC3FFE-B8E4-4024-91A6-B5EF9A4505EB}"/>
          </ac:cxnSpMkLst>
        </pc:cxnChg>
        <pc:cxnChg chg="add del mod">
          <ac:chgData name="Ismagilova Alsou" userId="dae3d78af3e91173" providerId="Windows Live" clId="Web-{3942E0CE-8DEB-468B-8726-D39022E0A3D3}" dt="2021-02-14T18:55:44.779" v="734"/>
          <ac:cxnSpMkLst>
            <pc:docMk/>
            <pc:sldMk cId="683399093" sldId="307"/>
            <ac:cxnSpMk id="27" creationId="{BF203D0B-4AAA-4048-A768-004B7949D659}"/>
          </ac:cxnSpMkLst>
        </pc:cxnChg>
      </pc:sldChg>
      <pc:sldChg chg="addSp delSp modSp">
        <pc:chgData name="Ismagilova Alsou" userId="dae3d78af3e91173" providerId="Windows Live" clId="Web-{3942E0CE-8DEB-468B-8726-D39022E0A3D3}" dt="2021-02-14T18:44:06.403" v="478"/>
        <pc:sldMkLst>
          <pc:docMk/>
          <pc:sldMk cId="2382953756" sldId="309"/>
        </pc:sldMkLst>
        <pc:spChg chg="add del">
          <ac:chgData name="Ismagilova Alsou" userId="dae3d78af3e91173" providerId="Windows Live" clId="Web-{3942E0CE-8DEB-468B-8726-D39022E0A3D3}" dt="2021-02-14T18:35:40.673" v="254"/>
          <ac:spMkLst>
            <pc:docMk/>
            <pc:sldMk cId="2382953756" sldId="309"/>
            <ac:spMk id="3" creationId="{3FE15231-C308-4BFA-9067-2B6A59006B86}"/>
          </ac:spMkLst>
        </pc:spChg>
        <pc:spChg chg="add mod">
          <ac:chgData name="Ismagilova Alsou" userId="dae3d78af3e91173" providerId="Windows Live" clId="Web-{3942E0CE-8DEB-468B-8726-D39022E0A3D3}" dt="2021-02-14T18:44:06.403" v="478"/>
          <ac:spMkLst>
            <pc:docMk/>
            <pc:sldMk cId="2382953756" sldId="309"/>
            <ac:spMk id="5" creationId="{C4A52B10-358F-44DC-BF99-DDF69CAA039F}"/>
          </ac:spMkLst>
        </pc:spChg>
        <pc:spChg chg="add del mod">
          <ac:chgData name="Ismagilova Alsou" userId="dae3d78af3e91173" providerId="Windows Live" clId="Web-{3942E0CE-8DEB-468B-8726-D39022E0A3D3}" dt="2021-02-14T18:43:25.418" v="471"/>
          <ac:spMkLst>
            <pc:docMk/>
            <pc:sldMk cId="2382953756" sldId="309"/>
            <ac:spMk id="6" creationId="{3F7C8F63-57A2-45B4-BA66-D764AF1665E0}"/>
          </ac:spMkLst>
        </pc:spChg>
        <pc:picChg chg="del">
          <ac:chgData name="Ismagilova Alsou" userId="dae3d78af3e91173" providerId="Windows Live" clId="Web-{3942E0CE-8DEB-468B-8726-D39022E0A3D3}" dt="2021-02-14T18:35:24.954" v="249"/>
          <ac:picMkLst>
            <pc:docMk/>
            <pc:sldMk cId="2382953756" sldId="309"/>
            <ac:picMk id="3074" creationId="{00000000-0000-0000-0000-000000000000}"/>
          </ac:picMkLst>
        </pc:picChg>
        <pc:picChg chg="del mod">
          <ac:chgData name="Ismagilova Alsou" userId="dae3d78af3e91173" providerId="Windows Live" clId="Web-{3942E0CE-8DEB-468B-8726-D39022E0A3D3}" dt="2021-02-14T18:41:52.369" v="428"/>
          <ac:picMkLst>
            <pc:docMk/>
            <pc:sldMk cId="2382953756" sldId="309"/>
            <ac:picMk id="3075" creationId="{00000000-0000-0000-0000-000000000000}"/>
          </ac:picMkLst>
        </pc:picChg>
        <pc:picChg chg="mod">
          <ac:chgData name="Ismagilova Alsou" userId="dae3d78af3e91173" providerId="Windows Live" clId="Web-{3942E0CE-8DEB-468B-8726-D39022E0A3D3}" dt="2021-02-14T18:39:15.912" v="391" actId="1076"/>
          <ac:picMkLst>
            <pc:docMk/>
            <pc:sldMk cId="2382953756" sldId="309"/>
            <ac:picMk id="3077" creationId="{00000000-0000-0000-0000-000000000000}"/>
          </ac:picMkLst>
        </pc:picChg>
        <pc:picChg chg="mod">
          <ac:chgData name="Ismagilova Alsou" userId="dae3d78af3e91173" providerId="Windows Live" clId="Web-{3942E0CE-8DEB-468B-8726-D39022E0A3D3}" dt="2021-02-14T18:43:55.028" v="476" actId="1076"/>
          <ac:picMkLst>
            <pc:docMk/>
            <pc:sldMk cId="2382953756" sldId="309"/>
            <ac:picMk id="3081" creationId="{00000000-0000-0000-0000-000000000000}"/>
          </ac:picMkLst>
        </pc:picChg>
        <pc:picChg chg="mod ord">
          <ac:chgData name="Ismagilova Alsou" userId="dae3d78af3e91173" providerId="Windows Live" clId="Web-{3942E0CE-8DEB-468B-8726-D39022E0A3D3}" dt="2021-02-14T18:43:58.653" v="477" actId="1076"/>
          <ac:picMkLst>
            <pc:docMk/>
            <pc:sldMk cId="2382953756" sldId="309"/>
            <ac:picMk id="3083" creationId="{00000000-0000-0000-0000-000000000000}"/>
          </ac:picMkLst>
        </pc:picChg>
        <pc:picChg chg="mod ord">
          <ac:chgData name="Ismagilova Alsou" userId="dae3d78af3e91173" providerId="Windows Live" clId="Web-{3942E0CE-8DEB-468B-8726-D39022E0A3D3}" dt="2021-02-14T18:41:39.275" v="426"/>
          <ac:picMkLst>
            <pc:docMk/>
            <pc:sldMk cId="2382953756" sldId="309"/>
            <ac:picMk id="3085" creationId="{00000000-0000-0000-0000-000000000000}"/>
          </ac:picMkLst>
        </pc:picChg>
        <pc:picChg chg="mod">
          <ac:chgData name="Ismagilova Alsou" userId="dae3d78af3e91173" providerId="Windows Live" clId="Web-{3942E0CE-8DEB-468B-8726-D39022E0A3D3}" dt="2021-02-14T18:40:53.977" v="419" actId="1076"/>
          <ac:picMkLst>
            <pc:docMk/>
            <pc:sldMk cId="2382953756" sldId="309"/>
            <ac:picMk id="3087" creationId="{00000000-0000-0000-0000-000000000000}"/>
          </ac:picMkLst>
        </pc:picChg>
      </pc:sldChg>
      <pc:sldChg chg="modSp">
        <pc:chgData name="Ismagilova Alsou" userId="dae3d78af3e91173" providerId="Windows Live" clId="Web-{3942E0CE-8DEB-468B-8726-D39022E0A3D3}" dt="2021-02-14T18:44:39.607" v="490" actId="20577"/>
        <pc:sldMkLst>
          <pc:docMk/>
          <pc:sldMk cId="3254130767" sldId="310"/>
        </pc:sldMkLst>
        <pc:spChg chg="mod">
          <ac:chgData name="Ismagilova Alsou" userId="dae3d78af3e91173" providerId="Windows Live" clId="Web-{3942E0CE-8DEB-468B-8726-D39022E0A3D3}" dt="2021-02-14T18:44:39.607" v="490" actId="20577"/>
          <ac:spMkLst>
            <pc:docMk/>
            <pc:sldMk cId="3254130767" sldId="310"/>
            <ac:spMk id="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533559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0430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6908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5063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6043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name="adj" fmla="val 324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0800000" flipH="1">
            <a:off x="1" y="1090763"/>
            <a:ext cx="8847502" cy="2961975"/>
            <a:chOff x="-8178042" y="-4493254"/>
            <a:chExt cx="19483598" cy="6522736"/>
          </a:xfrm>
        </p:grpSpPr>
        <p:sp>
          <p:nvSpPr>
            <p:cNvPr id="15" name="Google Shape;15;p2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677236" y="4278349"/>
            <a:ext cx="5480829" cy="432996"/>
            <a:chOff x="5582265" y="4646738"/>
            <a:chExt cx="5480829" cy="432996"/>
          </a:xfrm>
        </p:grpSpPr>
        <p:sp>
          <p:nvSpPr>
            <p:cNvPr id="18" name="Google Shape;18;p2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" name="Google Shape;19;p2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685800" y="1090750"/>
            <a:ext cx="5367900" cy="296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5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63" name="Google Shape;63;p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" name="Google Shape;64;p5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65" name="Google Shape;65;p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" name="Google Shape;67;p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68" name="Google Shape;68;p5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0" name="Google Shape;70;p5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71" name="Google Shape;71;p5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72" name="Google Shape;72;p5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73" name="Google Shape;73;p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75" name="Google Shape;75;p5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76" name="Google Shape;76;p5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sp>
        <p:nvSpPr>
          <p:cNvPr id="78" name="Google Shape;78;p5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▰"/>
              <a:defRPr/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SzPts val="2400"/>
              <a:buChar char="▻"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814275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4396123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▰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Hanov-group@yandex.ru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"/>
          <p:cNvSpPr txBox="1">
            <a:spLocks noGrp="1"/>
          </p:cNvSpPr>
          <p:nvPr>
            <p:ph type="ctrTitle"/>
          </p:nvPr>
        </p:nvSpPr>
        <p:spPr>
          <a:xfrm>
            <a:off x="0" y="924363"/>
            <a:ext cx="6950076" cy="32811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3200"/>
              <a:t>Развитие крестьянских (фермерских) хозяйств, крестьянских подворий (ЛПХ) и сельскохозяйственных потребительских кооперативов                            с позицией системной перспективы</a:t>
            </a:r>
            <a:endParaRPr sz="320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C4E24B7-22A5-49EB-9128-5734FB840E27}"/>
              </a:ext>
            </a:extLst>
          </p:cNvPr>
          <p:cNvSpPr txBox="1"/>
          <p:nvPr/>
        </p:nvSpPr>
        <p:spPr>
          <a:xfrm>
            <a:off x="5917720" y="3798143"/>
            <a:ext cx="322628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FF9800"/>
                </a:solidFill>
              </a:rPr>
              <a:t>АЙГУЛЬ ХАНОВА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78365A3-BAB1-4A9E-B585-750D82774C80}"/>
              </a:ext>
            </a:extLst>
          </p:cNvPr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chemeClr val="accent5"/>
              </a:buClr>
              <a:buSzPts val="2000"/>
            </a:pPr>
            <a:endParaRPr lang="ru-RU" sz="1800">
              <a:solidFill>
                <a:srgbClr val="002060"/>
              </a:solidFill>
              <a:latin typeface="Roboto Condensed Light"/>
              <a:ea typeface="Roboto Condensed Light"/>
              <a:sym typeface="Roboto Condensed Light"/>
            </a:endParaRPr>
          </a:p>
        </p:txBody>
      </p:sp>
      <p:sp>
        <p:nvSpPr>
          <p:cNvPr id="7" name="CustomShape 4">
            <a:extLst>
              <a:ext uri="{FF2B5EF4-FFF2-40B4-BE49-F238E27FC236}">
                <a16:creationId xmlns="" xmlns:a16="http://schemas.microsoft.com/office/drawing/2014/main" id="{00E673A0-1C75-4C7E-9DBB-1885F58698AD}"/>
              </a:ext>
            </a:extLst>
          </p:cNvPr>
          <p:cNvSpPr/>
          <p:nvPr/>
        </p:nvSpPr>
        <p:spPr>
          <a:xfrm>
            <a:off x="-1" y="4795740"/>
            <a:ext cx="3131390" cy="34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>
                <a:solidFill>
                  <a:srgbClr val="002060"/>
                </a:solidFill>
                <a:latin typeface="Roboto Condensed Light"/>
                <a:ea typeface="Roboto Condensed Light"/>
                <a:cs typeface="Arial"/>
              </a:rPr>
              <a:t>г. Москва, 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C4E24B7-22A5-49EB-9128-5734FB840E27}"/>
              </a:ext>
            </a:extLst>
          </p:cNvPr>
          <p:cNvSpPr txBox="1"/>
          <p:nvPr/>
        </p:nvSpPr>
        <p:spPr>
          <a:xfrm>
            <a:off x="4572000" y="4564907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>
                <a:solidFill>
                  <a:srgbClr val="FF9800"/>
                </a:solidFill>
              </a:rPr>
              <a:t>РЕСПУБЛИКА ТАТАРСТАН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076" y="1661429"/>
            <a:ext cx="1682151" cy="1891817"/>
          </a:xfrm>
          <a:prstGeom prst="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grpSp>
        <p:nvGrpSpPr>
          <p:cNvPr id="239" name="Google Shape;239;p16"/>
          <p:cNvGrpSpPr/>
          <p:nvPr/>
        </p:nvGrpSpPr>
        <p:grpSpPr>
          <a:xfrm>
            <a:off x="282216" y="590918"/>
            <a:ext cx="369505" cy="369505"/>
            <a:chOff x="2594050" y="1631825"/>
            <a:chExt cx="439625" cy="439625"/>
          </a:xfrm>
        </p:grpSpPr>
        <p:sp>
          <p:nvSpPr>
            <p:cNvPr id="240" name="Google Shape;240;p16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6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236;p16"/>
          <p:cNvSpPr txBox="1">
            <a:spLocks/>
          </p:cNvSpPr>
          <p:nvPr/>
        </p:nvSpPr>
        <p:spPr>
          <a:xfrm>
            <a:off x="778505" y="341416"/>
            <a:ext cx="54924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ru-RU" sz="2800"/>
              <a:t>СПСПСК «МУСАБАЙ»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219257" y="1386503"/>
            <a:ext cx="3161899" cy="3625445"/>
            <a:chOff x="155459" y="1386503"/>
            <a:chExt cx="3161899" cy="3625445"/>
          </a:xfrm>
        </p:grpSpPr>
        <p:sp>
          <p:nvSpPr>
            <p:cNvPr id="16" name="Google Shape;191;p12"/>
            <p:cNvSpPr txBox="1">
              <a:spLocks/>
            </p:cNvSpPr>
            <p:nvPr/>
          </p:nvSpPr>
          <p:spPr>
            <a:xfrm>
              <a:off x="155459" y="3447661"/>
              <a:ext cx="3161899" cy="1564287"/>
            </a:xfrm>
            <a:prstGeom prst="rect">
              <a:avLst/>
            </a:prstGeom>
            <a:ln w="31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8100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4"/>
                </a:buClr>
                <a:buSzPts val="2400"/>
                <a:buFont typeface="Roboto Condensed Light"/>
                <a:buChar char="▰"/>
                <a:defRPr sz="2400" b="0" i="0" u="none" strike="noStrike" cap="none">
                  <a:solidFill>
                    <a:schemeClr val="dk1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defRPr>
              </a:lvl1pPr>
              <a:lvl2pPr marL="914400" marR="0" lvl="1" indent="-381000" algn="l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accent4"/>
                </a:buClr>
                <a:buSzPts val="2400"/>
                <a:buFont typeface="Roboto Condensed Light"/>
                <a:buChar char="▻"/>
                <a:defRPr sz="2400" b="0" i="0" u="none" strike="noStrike" cap="none">
                  <a:solidFill>
                    <a:schemeClr val="dk1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defRPr>
              </a:lvl2pPr>
              <a:lvl3pPr marL="1371600" marR="0" lvl="2" indent="-381000" algn="l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accent4"/>
                </a:buClr>
                <a:buSzPts val="2400"/>
                <a:buFont typeface="Roboto Condensed Light"/>
                <a:buChar char="▻"/>
                <a:defRPr sz="2400" b="0" i="0" u="none" strike="noStrike" cap="none">
                  <a:solidFill>
                    <a:schemeClr val="dk1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defRPr>
              </a:lvl3pPr>
              <a:lvl4pPr marL="1828800" marR="0" lvl="3" indent="-381000" algn="l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accent4"/>
                </a:buClr>
                <a:buSzPts val="2400"/>
                <a:buFont typeface="Roboto Condensed Light"/>
                <a:buChar char="▻"/>
                <a:defRPr sz="2400" b="0" i="0" u="none" strike="noStrike" cap="none">
                  <a:solidFill>
                    <a:schemeClr val="dk1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defRPr>
              </a:lvl4pPr>
              <a:lvl5pPr marL="2286000" marR="0" lvl="4" indent="-381000" algn="l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accent4"/>
                </a:buClr>
                <a:buSzPts val="2400"/>
                <a:buFont typeface="Roboto Condensed Light"/>
                <a:buChar char="▻"/>
                <a:defRPr sz="2400" b="0" i="0" u="none" strike="noStrike" cap="none">
                  <a:solidFill>
                    <a:schemeClr val="dk1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defRPr>
              </a:lvl5pPr>
              <a:lvl6pPr marL="2743200" marR="0" lvl="5" indent="-381000" algn="l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accent4"/>
                </a:buClr>
                <a:buSzPts val="2400"/>
                <a:buFont typeface="Roboto Condensed Light"/>
                <a:buChar char="▻"/>
                <a:defRPr sz="2400" b="0" i="0" u="none" strike="noStrike" cap="none">
                  <a:solidFill>
                    <a:schemeClr val="dk1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defRPr>
              </a:lvl6pPr>
              <a:lvl7pPr marL="3200400" marR="0" lvl="6" indent="-381000" algn="l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accent4"/>
                </a:buClr>
                <a:buSzPts val="2400"/>
                <a:buFont typeface="Roboto Condensed Light"/>
                <a:buChar char="▻"/>
                <a:defRPr sz="2400" b="0" i="0" u="none" strike="noStrike" cap="none">
                  <a:solidFill>
                    <a:schemeClr val="dk1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defRPr>
              </a:lvl7pPr>
              <a:lvl8pPr marL="3657600" marR="0" lvl="7" indent="-381000" algn="l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accent4"/>
                </a:buClr>
                <a:buSzPts val="2400"/>
                <a:buFont typeface="Roboto Condensed Light"/>
                <a:buChar char="▻"/>
                <a:defRPr sz="2400" b="0" i="0" u="none" strike="noStrike" cap="none">
                  <a:solidFill>
                    <a:schemeClr val="dk1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defRPr>
              </a:lvl8pPr>
              <a:lvl9pPr marL="4114800" marR="0" lvl="8" indent="-381000" algn="l" rtl="0">
                <a:lnSpc>
                  <a:spcPct val="100000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accent4"/>
                </a:buClr>
                <a:buSzPts val="2400"/>
                <a:buFont typeface="Roboto Condensed Light"/>
                <a:buChar char="▻"/>
                <a:defRPr sz="2400" b="0" i="0" u="none" strike="noStrike" cap="none">
                  <a:solidFill>
                    <a:schemeClr val="dk1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defRPr>
              </a:lvl9pPr>
            </a:lstStyle>
            <a:p>
              <a:pPr marL="0" indent="0" algn="ctr">
                <a:spcBef>
                  <a:spcPts val="0"/>
                </a:spcBef>
                <a:buSzPts val="2000"/>
                <a:buNone/>
              </a:pPr>
              <a:r>
                <a:rPr lang="ru-RU" b="1">
                  <a:solidFill>
                    <a:srgbClr val="C00000"/>
                  </a:solidFill>
                </a:rPr>
                <a:t>2020 год </a:t>
              </a:r>
            </a:p>
            <a:p>
              <a:pPr marL="0" indent="0" algn="ctr">
                <a:spcBef>
                  <a:spcPts val="0"/>
                </a:spcBef>
                <a:buSzPts val="2000"/>
                <a:buNone/>
              </a:pPr>
              <a:r>
                <a:rPr lang="ru-RU"/>
                <a:t>выращено и реализовано </a:t>
              </a:r>
            </a:p>
            <a:p>
              <a:pPr marL="0" indent="0" algn="ctr">
                <a:spcBef>
                  <a:spcPts val="0"/>
                </a:spcBef>
                <a:buSzPts val="2000"/>
                <a:buNone/>
              </a:pPr>
              <a:r>
                <a:rPr lang="ru-RU" b="1">
                  <a:solidFill>
                    <a:srgbClr val="C00000"/>
                  </a:solidFill>
                </a:rPr>
                <a:t>1 350 000 голов птицы</a:t>
              </a:r>
            </a:p>
            <a:p>
              <a:pPr marL="0" indent="0" algn="ctr">
                <a:spcBef>
                  <a:spcPts val="0"/>
                </a:spcBef>
                <a:buSzPts val="2000"/>
                <a:buNone/>
              </a:pPr>
              <a:endParaRPr lang="ru-RU" sz="1800" b="1">
                <a:solidFill>
                  <a:srgbClr val="C00000"/>
                </a:solidFill>
              </a:endParaRPr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="" xmlns:a16="http://schemas.microsoft.com/office/drawing/2014/main" id="{CB088500-9F12-4F8B-93C5-2C3D0DBAC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773" y="1386503"/>
              <a:ext cx="3154585" cy="2107688"/>
            </a:xfrm>
            <a:prstGeom prst="rect">
              <a:avLst/>
            </a:prstGeom>
            <a:ln w="31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</p:grpSp>
      <p:grpSp>
        <p:nvGrpSpPr>
          <p:cNvPr id="3" name="Группа 2"/>
          <p:cNvGrpSpPr/>
          <p:nvPr/>
        </p:nvGrpSpPr>
        <p:grpSpPr>
          <a:xfrm>
            <a:off x="3524702" y="1327773"/>
            <a:ext cx="5619297" cy="3558346"/>
            <a:chOff x="3524702" y="1375515"/>
            <a:chExt cx="5619297" cy="3558346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3524703" y="1375515"/>
              <a:ext cx="5619295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800" b="1" u="sng">
                  <a:solidFill>
                    <a:srgbClr val="FF9800"/>
                  </a:solidFill>
                </a:rPr>
                <a:t>МИССИЯ </a:t>
              </a:r>
            </a:p>
            <a:p>
              <a:r>
                <a:rPr lang="ru-RU" sz="2000">
                  <a:solidFill>
                    <a:schemeClr val="dk1"/>
                  </a:solidFill>
                  <a:latin typeface="Roboto Condensed Light"/>
                  <a:ea typeface="Roboto Condensed Light"/>
                </a:rPr>
                <a:t>Создание благоприятной среды для производителей сельскохозяйственной продукции</a:t>
              </a: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3524703" y="2339665"/>
              <a:ext cx="5619296" cy="22159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800" b="1" u="sng">
                  <a:solidFill>
                    <a:srgbClr val="FF9800"/>
                  </a:solidFill>
                </a:rPr>
                <a:t>ЗАДАЧИ</a:t>
              </a:r>
            </a:p>
            <a:p>
              <a:pPr marL="457200" indent="-381000">
                <a:buClr>
                  <a:schemeClr val="accent4"/>
                </a:buClr>
                <a:buSzPts val="2400"/>
                <a:buFont typeface="Roboto Condensed Light"/>
                <a:buChar char="▰"/>
              </a:pPr>
              <a:r>
                <a:rPr lang="ru-RU" sz="2000">
                  <a:solidFill>
                    <a:schemeClr val="dk1"/>
                  </a:solidFill>
                  <a:latin typeface="Roboto Condensed Light"/>
                  <a:ea typeface="Roboto Condensed Light"/>
                </a:rPr>
                <a:t>удовлетворение потребностей                              членов кооператива</a:t>
              </a:r>
            </a:p>
            <a:p>
              <a:pPr marL="457200" indent="-381000">
                <a:buClr>
                  <a:schemeClr val="accent4"/>
                </a:buClr>
                <a:buSzPts val="2400"/>
                <a:buFont typeface="Roboto Condensed Light"/>
                <a:buChar char="▰"/>
              </a:pPr>
              <a:r>
                <a:rPr lang="ru-RU" sz="2000">
                  <a:solidFill>
                    <a:schemeClr val="dk1"/>
                  </a:solidFill>
                  <a:latin typeface="Roboto Condensed Light"/>
                  <a:ea typeface="Roboto Condensed Light"/>
                </a:rPr>
                <a:t>защита интересов членов кооператива</a:t>
              </a:r>
            </a:p>
            <a:p>
              <a:pPr marL="457200" indent="-381000">
                <a:buClr>
                  <a:schemeClr val="accent4"/>
                </a:buClr>
                <a:buSzPts val="2400"/>
                <a:buFont typeface="Roboto Condensed Light"/>
                <a:buChar char="▰"/>
              </a:pPr>
              <a:r>
                <a:rPr lang="ru-RU" sz="2000">
                  <a:solidFill>
                    <a:schemeClr val="dk1"/>
                  </a:solidFill>
                  <a:latin typeface="Roboto Condensed Light"/>
                  <a:ea typeface="Roboto Condensed Light"/>
                </a:rPr>
                <a:t>обеспечение условий для более эффективной трудовой и хозяйственной деятельности</a:t>
              </a:r>
              <a:endParaRPr lang="ru-RU" sz="2000">
                <a:solidFill>
                  <a:schemeClr val="dk1"/>
                </a:solidFill>
                <a:latin typeface="Roboto Condensed Light"/>
                <a:ea typeface="Roboto Condensed Light"/>
                <a:sym typeface="Roboto Condensed Light"/>
              </a:endParaRPr>
            </a:p>
            <a:p>
              <a:endParaRPr lang="ru-RU" sz="2000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3524702" y="4256753"/>
              <a:ext cx="3747365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800" b="1" u="sng">
                  <a:solidFill>
                    <a:srgbClr val="FF9800"/>
                  </a:solidFill>
                </a:rPr>
                <a:t>СОСТАВ </a:t>
              </a:r>
              <a:r>
                <a:rPr lang="ru-RU" sz="1200" u="sng">
                  <a:solidFill>
                    <a:srgbClr val="FF9800"/>
                  </a:solidFill>
                </a:rPr>
                <a:t>(на начало 2021 года) </a:t>
              </a:r>
            </a:p>
            <a:p>
              <a:r>
                <a:rPr lang="ru-RU" sz="2000">
                  <a:solidFill>
                    <a:schemeClr val="dk1"/>
                  </a:solidFill>
                  <a:latin typeface="Roboto Condensed Light"/>
                  <a:ea typeface="Roboto Condensed Light"/>
                </a:rPr>
                <a:t>32 члена КФХ и ЛПХ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229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grpSp>
        <p:nvGrpSpPr>
          <p:cNvPr id="16" name="Google Shape;524;p36">
            <a:extLst>
              <a:ext uri="{FF2B5EF4-FFF2-40B4-BE49-F238E27FC236}">
                <a16:creationId xmlns="" xmlns:a16="http://schemas.microsoft.com/office/drawing/2014/main" id="{AB50BA60-FE40-42B2-9AB4-BD3FF7C73669}"/>
              </a:ext>
            </a:extLst>
          </p:cNvPr>
          <p:cNvGrpSpPr/>
          <p:nvPr/>
        </p:nvGrpSpPr>
        <p:grpSpPr>
          <a:xfrm>
            <a:off x="202933" y="640211"/>
            <a:ext cx="293391" cy="254375"/>
            <a:chOff x="1923675" y="1633650"/>
            <a:chExt cx="436000" cy="435975"/>
          </a:xfrm>
        </p:grpSpPr>
        <p:sp>
          <p:nvSpPr>
            <p:cNvPr id="17" name="Google Shape;525;p36">
              <a:extLst>
                <a:ext uri="{FF2B5EF4-FFF2-40B4-BE49-F238E27FC236}">
                  <a16:creationId xmlns="" xmlns:a16="http://schemas.microsoft.com/office/drawing/2014/main" id="{80732F5C-4DCA-448A-8CA9-25A780314C5D}"/>
                </a:ext>
              </a:extLst>
            </p:cNvPr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26;p36">
              <a:extLst>
                <a:ext uri="{FF2B5EF4-FFF2-40B4-BE49-F238E27FC236}">
                  <a16:creationId xmlns="" xmlns:a16="http://schemas.microsoft.com/office/drawing/2014/main" id="{A8498B1B-9CAB-49E4-8C4D-895B9B684DFC}"/>
                </a:ext>
              </a:extLst>
            </p:cNvPr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27;p36">
              <a:extLst>
                <a:ext uri="{FF2B5EF4-FFF2-40B4-BE49-F238E27FC236}">
                  <a16:creationId xmlns="" xmlns:a16="http://schemas.microsoft.com/office/drawing/2014/main" id="{1BDEBD1E-3B15-4569-BD81-8142236371AB}"/>
                </a:ext>
              </a:extLst>
            </p:cNvPr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28;p36">
              <a:extLst>
                <a:ext uri="{FF2B5EF4-FFF2-40B4-BE49-F238E27FC236}">
                  <a16:creationId xmlns="" xmlns:a16="http://schemas.microsoft.com/office/drawing/2014/main" id="{7354D8F1-2F9F-4532-A121-4D08441638BB}"/>
                </a:ext>
              </a:extLst>
            </p:cNvPr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29;p36">
              <a:extLst>
                <a:ext uri="{FF2B5EF4-FFF2-40B4-BE49-F238E27FC236}">
                  <a16:creationId xmlns="" xmlns:a16="http://schemas.microsoft.com/office/drawing/2014/main" id="{44AB71DD-766A-4630-B0B6-00F1F0C6B7B3}"/>
                </a:ext>
              </a:extLst>
            </p:cNvPr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30;p36">
              <a:extLst>
                <a:ext uri="{FF2B5EF4-FFF2-40B4-BE49-F238E27FC236}">
                  <a16:creationId xmlns="" xmlns:a16="http://schemas.microsoft.com/office/drawing/2014/main" id="{CC169D70-C9B1-41E3-BA3B-8A9659D58BB8}"/>
                </a:ext>
              </a:extLst>
            </p:cNvPr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236;p16"/>
          <p:cNvSpPr txBox="1">
            <a:spLocks/>
          </p:cNvSpPr>
          <p:nvPr/>
        </p:nvSpPr>
        <p:spPr>
          <a:xfrm>
            <a:off x="523312" y="383948"/>
            <a:ext cx="6366575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ru-RU" sz="2800"/>
              <a:t>НА ЭТО НУЖНО ОБРАТИТЬ ВНИМАНИЕ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02933" y="1614846"/>
            <a:ext cx="843564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81000">
              <a:buClr>
                <a:schemeClr val="accent4"/>
              </a:buClr>
              <a:buSzPts val="2400"/>
              <a:buFont typeface="Roboto Condensed Light"/>
              <a:buChar char="▰"/>
            </a:pPr>
            <a:r>
              <a:rPr lang="ru-RU" sz="3600" b="1">
                <a:solidFill>
                  <a:schemeClr val="dk1"/>
                </a:solidFill>
                <a:latin typeface="Roboto Condensed Light"/>
                <a:ea typeface="Roboto Condensed Light"/>
                <a:sym typeface="Roboto Condensed Light"/>
              </a:rPr>
              <a:t>Труднодоступность льготных кредитов</a:t>
            </a:r>
          </a:p>
          <a:p>
            <a:pPr marL="457200" indent="-381000">
              <a:buClr>
                <a:schemeClr val="accent4"/>
              </a:buClr>
              <a:buSzPts val="2400"/>
              <a:buFont typeface="Roboto Condensed Light"/>
              <a:buChar char="▰"/>
            </a:pPr>
            <a:r>
              <a:rPr lang="ru-RU" sz="3600" b="1">
                <a:solidFill>
                  <a:schemeClr val="dk1"/>
                </a:solidFill>
                <a:latin typeface="Roboto Condensed Light"/>
                <a:ea typeface="Roboto Condensed Light"/>
                <a:sym typeface="Roboto Condensed Light"/>
              </a:rPr>
              <a:t>Объединение в единую субсидию поддержки МФХ</a:t>
            </a:r>
          </a:p>
          <a:p>
            <a:pPr marL="457200" indent="-381000">
              <a:buClr>
                <a:schemeClr val="accent4"/>
              </a:buClr>
              <a:buSzPts val="2400"/>
              <a:buFont typeface="Roboto Condensed Light"/>
              <a:buChar char="▰"/>
            </a:pPr>
            <a:r>
              <a:rPr lang="ru-RU" sz="3600" b="1">
                <a:solidFill>
                  <a:schemeClr val="dk1"/>
                </a:solidFill>
                <a:latin typeface="Roboto Condensed Light"/>
                <a:ea typeface="Roboto Condensed Light"/>
                <a:sym typeface="Roboto Condensed Light"/>
              </a:rPr>
              <a:t>Нерешенность вопросов в земельной сфере</a:t>
            </a:r>
            <a:r>
              <a:rPr lang="ru-RU" sz="4000" b="1" u="sng">
                <a:solidFill>
                  <a:srgbClr val="FF9800"/>
                </a:solidFill>
              </a:rPr>
              <a:t>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354" y="1"/>
            <a:ext cx="1316646" cy="894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487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grpSp>
        <p:nvGrpSpPr>
          <p:cNvPr id="16" name="Google Shape;524;p36">
            <a:extLst>
              <a:ext uri="{FF2B5EF4-FFF2-40B4-BE49-F238E27FC236}">
                <a16:creationId xmlns="" xmlns:a16="http://schemas.microsoft.com/office/drawing/2014/main" id="{AB50BA60-FE40-42B2-9AB4-BD3FF7C73669}"/>
              </a:ext>
            </a:extLst>
          </p:cNvPr>
          <p:cNvGrpSpPr/>
          <p:nvPr/>
        </p:nvGrpSpPr>
        <p:grpSpPr>
          <a:xfrm>
            <a:off x="202933" y="640211"/>
            <a:ext cx="293391" cy="254375"/>
            <a:chOff x="1923675" y="1633650"/>
            <a:chExt cx="436000" cy="435975"/>
          </a:xfrm>
        </p:grpSpPr>
        <p:sp>
          <p:nvSpPr>
            <p:cNvPr id="17" name="Google Shape;525;p36">
              <a:extLst>
                <a:ext uri="{FF2B5EF4-FFF2-40B4-BE49-F238E27FC236}">
                  <a16:creationId xmlns="" xmlns:a16="http://schemas.microsoft.com/office/drawing/2014/main" id="{80732F5C-4DCA-448A-8CA9-25A780314C5D}"/>
                </a:ext>
              </a:extLst>
            </p:cNvPr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26;p36">
              <a:extLst>
                <a:ext uri="{FF2B5EF4-FFF2-40B4-BE49-F238E27FC236}">
                  <a16:creationId xmlns="" xmlns:a16="http://schemas.microsoft.com/office/drawing/2014/main" id="{A8498B1B-9CAB-49E4-8C4D-895B9B684DFC}"/>
                </a:ext>
              </a:extLst>
            </p:cNvPr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27;p36">
              <a:extLst>
                <a:ext uri="{FF2B5EF4-FFF2-40B4-BE49-F238E27FC236}">
                  <a16:creationId xmlns="" xmlns:a16="http://schemas.microsoft.com/office/drawing/2014/main" id="{1BDEBD1E-3B15-4569-BD81-8142236371AB}"/>
                </a:ext>
              </a:extLst>
            </p:cNvPr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28;p36">
              <a:extLst>
                <a:ext uri="{FF2B5EF4-FFF2-40B4-BE49-F238E27FC236}">
                  <a16:creationId xmlns="" xmlns:a16="http://schemas.microsoft.com/office/drawing/2014/main" id="{7354D8F1-2F9F-4532-A121-4D08441638BB}"/>
                </a:ext>
              </a:extLst>
            </p:cNvPr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29;p36">
              <a:extLst>
                <a:ext uri="{FF2B5EF4-FFF2-40B4-BE49-F238E27FC236}">
                  <a16:creationId xmlns="" xmlns:a16="http://schemas.microsoft.com/office/drawing/2014/main" id="{44AB71DD-766A-4630-B0B6-00F1F0C6B7B3}"/>
                </a:ext>
              </a:extLst>
            </p:cNvPr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30;p36">
              <a:extLst>
                <a:ext uri="{FF2B5EF4-FFF2-40B4-BE49-F238E27FC236}">
                  <a16:creationId xmlns="" xmlns:a16="http://schemas.microsoft.com/office/drawing/2014/main" id="{CC169D70-C9B1-41E3-BA3B-8A9659D58BB8}"/>
                </a:ext>
              </a:extLst>
            </p:cNvPr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236;p16"/>
          <p:cNvSpPr txBox="1">
            <a:spLocks/>
          </p:cNvSpPr>
          <p:nvPr/>
        </p:nvSpPr>
        <p:spPr>
          <a:xfrm>
            <a:off x="523312" y="383948"/>
            <a:ext cx="6366575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ru-RU" sz="2800"/>
              <a:t>НА ЭТО НУЖНО ОБРАТИТЬ ВНИМАНИЕ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02933" y="1614846"/>
            <a:ext cx="824995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81000">
              <a:buClr>
                <a:schemeClr val="accent4"/>
              </a:buClr>
              <a:buSzPts val="2400"/>
              <a:buFont typeface="Roboto Condensed Light"/>
              <a:buChar char="▰"/>
            </a:pPr>
            <a:r>
              <a:rPr lang="ru-RU" sz="3600" b="1">
                <a:solidFill>
                  <a:schemeClr val="dk1"/>
                </a:solidFill>
                <a:latin typeface="Roboto Condensed Light"/>
                <a:ea typeface="Roboto Condensed Light"/>
                <a:sym typeface="Roboto Condensed Light"/>
              </a:rPr>
              <a:t>Рост тарифов на услуги естественных монополий</a:t>
            </a:r>
          </a:p>
          <a:p>
            <a:pPr marL="457200" indent="-381000">
              <a:buClr>
                <a:schemeClr val="accent4"/>
              </a:buClr>
              <a:buSzPts val="2400"/>
              <a:buFont typeface="Roboto Condensed Light"/>
              <a:buChar char="▰"/>
            </a:pPr>
            <a:r>
              <a:rPr lang="ru-RU" sz="3600" b="1">
                <a:solidFill>
                  <a:schemeClr val="dk1"/>
                </a:solidFill>
                <a:latin typeface="Roboto Condensed Light"/>
                <a:ea typeface="Roboto Condensed Light"/>
                <a:sym typeface="Roboto Condensed Light"/>
              </a:rPr>
              <a:t>Нет анализа миграции сельского населения</a:t>
            </a:r>
          </a:p>
          <a:p>
            <a:pPr marL="457200" indent="-381000">
              <a:buClr>
                <a:schemeClr val="accent4"/>
              </a:buClr>
              <a:buSzPts val="2400"/>
              <a:buFont typeface="Roboto Condensed Light"/>
              <a:buChar char="▰"/>
            </a:pPr>
            <a:r>
              <a:rPr lang="ru-RU" sz="3600" b="1">
                <a:solidFill>
                  <a:schemeClr val="dk1"/>
                </a:solidFill>
                <a:latin typeface="Roboto Condensed Light"/>
                <a:ea typeface="Roboto Condensed Light"/>
              </a:rPr>
              <a:t>Вопросы по не связанной поддержке на 1 га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354" y="1"/>
            <a:ext cx="1316646" cy="894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158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dirty="0" smtClean="0"/>
              <a:t>13</a:t>
            </a:fld>
            <a:endParaRPr lang="en" dirty="0"/>
          </a:p>
        </p:txBody>
      </p:sp>
      <p:grpSp>
        <p:nvGrpSpPr>
          <p:cNvPr id="16" name="Google Shape;524;p36">
            <a:extLst>
              <a:ext uri="{FF2B5EF4-FFF2-40B4-BE49-F238E27FC236}">
                <a16:creationId xmlns="" xmlns:a16="http://schemas.microsoft.com/office/drawing/2014/main" id="{AB50BA60-FE40-42B2-9AB4-BD3FF7C73669}"/>
              </a:ext>
            </a:extLst>
          </p:cNvPr>
          <p:cNvGrpSpPr/>
          <p:nvPr/>
        </p:nvGrpSpPr>
        <p:grpSpPr>
          <a:xfrm>
            <a:off x="202933" y="640211"/>
            <a:ext cx="293391" cy="254375"/>
            <a:chOff x="1923675" y="1633650"/>
            <a:chExt cx="436000" cy="435975"/>
          </a:xfrm>
        </p:grpSpPr>
        <p:sp>
          <p:nvSpPr>
            <p:cNvPr id="17" name="Google Shape;525;p36">
              <a:extLst>
                <a:ext uri="{FF2B5EF4-FFF2-40B4-BE49-F238E27FC236}">
                  <a16:creationId xmlns="" xmlns:a16="http://schemas.microsoft.com/office/drawing/2014/main" id="{80732F5C-4DCA-448A-8CA9-25A780314C5D}"/>
                </a:ext>
              </a:extLst>
            </p:cNvPr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26;p36">
              <a:extLst>
                <a:ext uri="{FF2B5EF4-FFF2-40B4-BE49-F238E27FC236}">
                  <a16:creationId xmlns="" xmlns:a16="http://schemas.microsoft.com/office/drawing/2014/main" id="{A8498B1B-9CAB-49E4-8C4D-895B9B684DFC}"/>
                </a:ext>
              </a:extLst>
            </p:cNvPr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27;p36">
              <a:extLst>
                <a:ext uri="{FF2B5EF4-FFF2-40B4-BE49-F238E27FC236}">
                  <a16:creationId xmlns="" xmlns:a16="http://schemas.microsoft.com/office/drawing/2014/main" id="{1BDEBD1E-3B15-4569-BD81-8142236371AB}"/>
                </a:ext>
              </a:extLst>
            </p:cNvPr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28;p36">
              <a:extLst>
                <a:ext uri="{FF2B5EF4-FFF2-40B4-BE49-F238E27FC236}">
                  <a16:creationId xmlns="" xmlns:a16="http://schemas.microsoft.com/office/drawing/2014/main" id="{7354D8F1-2F9F-4532-A121-4D08441638BB}"/>
                </a:ext>
              </a:extLst>
            </p:cNvPr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29;p36">
              <a:extLst>
                <a:ext uri="{FF2B5EF4-FFF2-40B4-BE49-F238E27FC236}">
                  <a16:creationId xmlns="" xmlns:a16="http://schemas.microsoft.com/office/drawing/2014/main" id="{44AB71DD-766A-4630-B0B6-00F1F0C6B7B3}"/>
                </a:ext>
              </a:extLst>
            </p:cNvPr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30;p36">
              <a:extLst>
                <a:ext uri="{FF2B5EF4-FFF2-40B4-BE49-F238E27FC236}">
                  <a16:creationId xmlns="" xmlns:a16="http://schemas.microsoft.com/office/drawing/2014/main" id="{CC169D70-C9B1-41E3-BA3B-8A9659D58BB8}"/>
                </a:ext>
              </a:extLst>
            </p:cNvPr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236;p16"/>
          <p:cNvSpPr txBox="1">
            <a:spLocks/>
          </p:cNvSpPr>
          <p:nvPr/>
        </p:nvSpPr>
        <p:spPr>
          <a:xfrm>
            <a:off x="523312" y="383948"/>
            <a:ext cx="6366575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ru-RU" sz="2800" dirty="0"/>
              <a:t>НА ЭТО НУЖНО ОБРАТИТЬ ВНИМАНИЕ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02933" y="1614846"/>
            <a:ext cx="84356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81000">
              <a:buClr>
                <a:schemeClr val="accent4"/>
              </a:buClr>
              <a:buSzPts val="2400"/>
              <a:buFont typeface="Roboto Condensed Light"/>
              <a:buChar char="▰"/>
            </a:pPr>
            <a:r>
              <a:rPr lang="ru-RU" sz="3600" b="1" dirty="0">
                <a:solidFill>
                  <a:schemeClr val="dk1"/>
                </a:solidFill>
                <a:latin typeface="Roboto Condensed Light"/>
                <a:ea typeface="Roboto Condensed Light"/>
                <a:sym typeface="Roboto Condensed Light"/>
              </a:rPr>
              <a:t>Регистрация новых </a:t>
            </a:r>
            <a:r>
              <a:rPr lang="ru-RU" sz="3600" b="1" dirty="0" smtClean="0">
                <a:solidFill>
                  <a:schemeClr val="dk1"/>
                </a:solidFill>
                <a:latin typeface="Roboto Condensed Light"/>
                <a:ea typeface="Roboto Condensed Light"/>
                <a:sym typeface="Roboto Condensed Light"/>
              </a:rPr>
              <a:t>КФХ</a:t>
            </a:r>
            <a:endParaRPr lang="ru-RU" sz="3600" b="1" dirty="0">
              <a:solidFill>
                <a:schemeClr val="dk1"/>
              </a:solidFill>
              <a:latin typeface="Roboto Condensed Light"/>
              <a:ea typeface="Roboto Condensed Light"/>
              <a:sym typeface="Roboto Condensed Light"/>
            </a:endParaRPr>
          </a:p>
          <a:p>
            <a:pPr marL="457200" indent="-381000">
              <a:buClr>
                <a:schemeClr val="accent4"/>
              </a:buClr>
              <a:buSzPts val="2400"/>
              <a:buFont typeface="Roboto Condensed Light"/>
              <a:buChar char="▰"/>
            </a:pPr>
            <a:r>
              <a:rPr lang="ru-RU" sz="3600" b="1" dirty="0" err="1">
                <a:solidFill>
                  <a:schemeClr val="dk1"/>
                </a:solidFill>
                <a:latin typeface="Roboto Condensed Light"/>
                <a:ea typeface="Roboto Condensed Light"/>
                <a:sym typeface="Roboto Condensed Light"/>
              </a:rPr>
              <a:t>Тахограф</a:t>
            </a:r>
            <a:endParaRPr lang="ru-RU" sz="3600" b="1" dirty="0">
              <a:solidFill>
                <a:schemeClr val="dk1"/>
              </a:solidFill>
              <a:latin typeface="Roboto Condensed Light"/>
              <a:ea typeface="Roboto Condensed Light"/>
              <a:sym typeface="Roboto Condensed Light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354" y="1"/>
            <a:ext cx="1316646" cy="894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550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518F623D-843F-45B1-A103-492D1F6F2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02" y="3320171"/>
            <a:ext cx="2813072" cy="1750356"/>
          </a:xfrm>
          <a:prstGeom prst="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4" name="TextShape 1">
            <a:extLst>
              <a:ext uri="{FF2B5EF4-FFF2-40B4-BE49-F238E27FC236}">
                <a16:creationId xmlns="" xmlns:a16="http://schemas.microsoft.com/office/drawing/2014/main" id="{B11DD1D0-05BE-4326-A0F8-5149A3C1CFDB}"/>
              </a:ext>
            </a:extLst>
          </p:cNvPr>
          <p:cNvSpPr txBox="1"/>
          <p:nvPr/>
        </p:nvSpPr>
        <p:spPr>
          <a:xfrm>
            <a:off x="155461" y="1463362"/>
            <a:ext cx="6032688" cy="185680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76200" algn="ctr">
              <a:buClr>
                <a:schemeClr val="accent4"/>
              </a:buClr>
              <a:buSzPts val="2400"/>
            </a:pPr>
            <a:r>
              <a:rPr lang="ru-RU" sz="2800" b="1">
                <a:solidFill>
                  <a:schemeClr val="dk1"/>
                </a:solidFill>
                <a:latin typeface="Roboto Condensed Light"/>
                <a:ea typeface="Roboto Condensed Light"/>
              </a:rPr>
              <a:t>Надеюсь, что наши инициативы получат поддержку </a:t>
            </a:r>
          </a:p>
          <a:p>
            <a:pPr marL="76200" algn="ctr">
              <a:buClr>
                <a:schemeClr val="accent4"/>
              </a:buClr>
              <a:buSzPts val="2400"/>
            </a:pPr>
            <a:r>
              <a:rPr lang="ru-RU" sz="2800" b="1">
                <a:solidFill>
                  <a:schemeClr val="dk1"/>
                </a:solidFill>
                <a:latin typeface="Roboto Condensed Light"/>
                <a:ea typeface="Roboto Condensed Light"/>
              </a:rPr>
              <a:t>и конструктивное сотрудничество </a:t>
            </a:r>
          </a:p>
          <a:p>
            <a:pPr marL="76200" algn="ctr">
              <a:buClr>
                <a:schemeClr val="accent4"/>
              </a:buClr>
              <a:buSzPts val="2400"/>
            </a:pPr>
            <a:r>
              <a:rPr lang="ru-RU" sz="2800" b="1">
                <a:solidFill>
                  <a:schemeClr val="dk1"/>
                </a:solidFill>
                <a:latin typeface="Roboto Condensed Light"/>
                <a:ea typeface="Roboto Condensed Light"/>
              </a:rPr>
              <a:t>на всех уровнях власти</a:t>
            </a:r>
          </a:p>
          <a:p>
            <a:pPr marL="76200">
              <a:buClr>
                <a:schemeClr val="accent4"/>
              </a:buClr>
              <a:buSzPts val="2400"/>
            </a:pPr>
            <a:endParaRPr lang="ru-RU" sz="2800" b="1">
              <a:solidFill>
                <a:schemeClr val="dk1"/>
              </a:solidFill>
              <a:latin typeface="Roboto Condensed Light"/>
              <a:ea typeface="Roboto Condensed Light"/>
              <a:sym typeface="Roboto Condensed Light"/>
            </a:endParaRPr>
          </a:p>
        </p:txBody>
      </p:sp>
      <p:sp>
        <p:nvSpPr>
          <p:cNvPr id="2" name="AutoShape 2" descr="blob:https://web.whatsapp.com/b4788303-980e-48e5-b2f6-d3aa7df7be8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183" y="3320171"/>
            <a:ext cx="2569535" cy="1750356"/>
          </a:xfrm>
          <a:prstGeom prst="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842" y="1523743"/>
            <a:ext cx="2732567" cy="2220528"/>
          </a:xfrm>
          <a:prstGeom prst="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9963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"/>
          <p:cNvSpPr txBox="1">
            <a:spLocks noGrp="1"/>
          </p:cNvSpPr>
          <p:nvPr>
            <p:ph type="ctrTitle"/>
          </p:nvPr>
        </p:nvSpPr>
        <p:spPr>
          <a:xfrm>
            <a:off x="-1" y="1082464"/>
            <a:ext cx="7113182" cy="296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4600"/>
              <a:t>СПАСИБО ЗА ВНИМАНИЕ !</a:t>
            </a:r>
            <a:endParaRPr sz="460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C4E24B7-22A5-49EB-9128-5734FB840E27}"/>
              </a:ext>
            </a:extLst>
          </p:cNvPr>
          <p:cNvSpPr txBox="1"/>
          <p:nvPr/>
        </p:nvSpPr>
        <p:spPr>
          <a:xfrm>
            <a:off x="5917720" y="3798143"/>
            <a:ext cx="322628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FF9800"/>
                </a:solidFill>
              </a:rPr>
              <a:t>АЙГУЛЬ ХАНОВА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78365A3-BAB1-4A9E-B585-750D82774C80}"/>
              </a:ext>
            </a:extLst>
          </p:cNvPr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chemeClr val="accent5"/>
              </a:buClr>
              <a:buSzPts val="2000"/>
            </a:pPr>
            <a:endParaRPr lang="ru-RU" sz="1800">
              <a:solidFill>
                <a:srgbClr val="002060"/>
              </a:solidFill>
              <a:latin typeface="Roboto Condensed Light"/>
              <a:ea typeface="Roboto Condensed Light"/>
              <a:sym typeface="Roboto Condensed Light"/>
            </a:endParaRPr>
          </a:p>
        </p:txBody>
      </p:sp>
      <p:sp>
        <p:nvSpPr>
          <p:cNvPr id="7" name="CustomShape 4">
            <a:extLst>
              <a:ext uri="{FF2B5EF4-FFF2-40B4-BE49-F238E27FC236}">
                <a16:creationId xmlns="" xmlns:a16="http://schemas.microsoft.com/office/drawing/2014/main" id="{00E673A0-1C75-4C7E-9DBB-1885F58698AD}"/>
              </a:ext>
            </a:extLst>
          </p:cNvPr>
          <p:cNvSpPr/>
          <p:nvPr/>
        </p:nvSpPr>
        <p:spPr>
          <a:xfrm>
            <a:off x="-1" y="4593712"/>
            <a:ext cx="3131390" cy="6374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>
                <a:solidFill>
                  <a:srgbClr val="002060"/>
                </a:solidFill>
                <a:latin typeface="Roboto Condensed Light"/>
                <a:ea typeface="Roboto Condensed Light"/>
                <a:cs typeface="Arial"/>
                <a:hlinkClick r:id="rId3"/>
              </a:rPr>
              <a:t>Hanov-group@yandex.ru</a:t>
            </a:r>
            <a:endParaRPr lang="en-US" sz="1800">
              <a:solidFill>
                <a:srgbClr val="002060"/>
              </a:solidFill>
              <a:latin typeface="Roboto Condensed Light"/>
              <a:ea typeface="Roboto Condensed Light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sz="1600">
                <a:solidFill>
                  <a:srgbClr val="002060"/>
                </a:solidFill>
                <a:latin typeface="Roboto Condensed Light"/>
                <a:ea typeface="Roboto Condensed Light"/>
                <a:cs typeface="Arial"/>
              </a:rPr>
              <a:t>+7 962 575-85-85</a:t>
            </a:r>
            <a:endParaRPr lang="ru-RU" sz="1600">
              <a:solidFill>
                <a:srgbClr val="002060"/>
              </a:solidFill>
              <a:latin typeface="Roboto Condensed Light"/>
              <a:ea typeface="Roboto Condensed Light"/>
              <a:cs typeface="Arial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06" y="1618894"/>
            <a:ext cx="1682151" cy="1891817"/>
          </a:xfrm>
          <a:prstGeom prst="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C4E24B7-22A5-49EB-9128-5734FB840E27}"/>
              </a:ext>
            </a:extLst>
          </p:cNvPr>
          <p:cNvSpPr txBox="1"/>
          <p:nvPr/>
        </p:nvSpPr>
        <p:spPr>
          <a:xfrm>
            <a:off x="4572000" y="4564907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>
                <a:solidFill>
                  <a:srgbClr val="FF9800"/>
                </a:solidFill>
              </a:rPr>
              <a:t>РЕСПУБЛИКА ТАТАРСТАН</a:t>
            </a:r>
          </a:p>
        </p:txBody>
      </p:sp>
    </p:spTree>
    <p:extLst>
      <p:ext uri="{BB962C8B-B14F-4D97-AF65-F5344CB8AC3E}">
        <p14:creationId xmlns:p14="http://schemas.microsoft.com/office/powerpoint/2010/main" val="330000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человек, мужчина, галстук, костюм&#10;&#10;Автоматически созданное описание">
            <a:extLst>
              <a:ext uri="{FF2B5EF4-FFF2-40B4-BE49-F238E27FC236}">
                <a16:creationId xmlns="" xmlns:a16="http://schemas.microsoft.com/office/drawing/2014/main" id="{DFA664BF-8E84-4767-91BF-BBA20CB1D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5014" y="1341651"/>
            <a:ext cx="1535503" cy="1004489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</p:pic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grpSp>
        <p:nvGrpSpPr>
          <p:cNvPr id="11" name="Google Shape;194;p12"/>
          <p:cNvGrpSpPr/>
          <p:nvPr/>
        </p:nvGrpSpPr>
        <p:grpSpPr>
          <a:xfrm>
            <a:off x="293683" y="574116"/>
            <a:ext cx="309041" cy="403123"/>
            <a:chOff x="590250" y="244200"/>
            <a:chExt cx="407975" cy="532175"/>
          </a:xfrm>
        </p:grpSpPr>
        <p:sp>
          <p:nvSpPr>
            <p:cNvPr id="12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189;p12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30 </a:t>
            </a:r>
            <a:r>
              <a:rPr lang="ru-RU" sz="2800"/>
              <a:t>ЛЕТ АККОР ТАТАРСТАНА</a:t>
            </a:r>
            <a:endParaRPr sz="280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442" y="147"/>
            <a:ext cx="1227558" cy="1184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C9FF7B95-04C7-4DB3-AB82-B0E4C552D8B3}"/>
              </a:ext>
            </a:extLst>
          </p:cNvPr>
          <p:cNvSpPr/>
          <p:nvPr/>
        </p:nvSpPr>
        <p:spPr>
          <a:xfrm>
            <a:off x="3296" y="1296021"/>
            <a:ext cx="5353210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ru-RU" b="1" u="sng" dirty="0">
                <a:solidFill>
                  <a:srgbClr val="FF9800"/>
                </a:solidFill>
              </a:rPr>
              <a:t>НАЧАЛО 1991</a:t>
            </a:r>
            <a:r>
              <a:rPr lang="ru-RU" b="1" u="sng" dirty="0">
                <a:solidFill>
                  <a:srgbClr val="FF9800"/>
                </a:solidFill>
                <a:ea typeface="Roboto Condensed Light"/>
                <a:sym typeface="Roboto Condensed Light"/>
              </a:rPr>
              <a:t> год</a:t>
            </a:r>
            <a:endParaRPr lang="ru-RU" b="1" u="sng" dirty="0">
              <a:solidFill>
                <a:srgbClr val="FF9800"/>
              </a:solidFill>
              <a:ea typeface="Roboto Condensed Light"/>
            </a:endParaRPr>
          </a:p>
          <a:p>
            <a:pPr marL="457200" indent="-381000">
              <a:buClr>
                <a:srgbClr val="C7D3E6"/>
              </a:buClr>
              <a:buSzPts val="2400"/>
              <a:buFont typeface="Roboto Condensed Light"/>
              <a:buChar char="▰"/>
            </a:pPr>
            <a:r>
              <a:rPr lang="ru-RU" dirty="0">
                <a:solidFill>
                  <a:schemeClr val="dk1"/>
                </a:solidFill>
                <a:latin typeface="Roboto Condensed Light"/>
                <a:ea typeface="Roboto Condensed Light"/>
                <a:sym typeface="Roboto Condensed Light"/>
              </a:rPr>
              <a:t>Поддержка первого Президента Республики Татарстан Минтимера Шаймиева</a:t>
            </a:r>
            <a:endParaRPr lang="ru-RU" dirty="0">
              <a:solidFill>
                <a:schemeClr val="dk1"/>
              </a:solidFill>
              <a:ea typeface="Roboto Condensed Light"/>
            </a:endParaRPr>
          </a:p>
          <a:p>
            <a:pPr marL="457200" indent="-381000">
              <a:buClr>
                <a:schemeClr val="accent4"/>
              </a:buClr>
              <a:buSzPts val="2400"/>
              <a:buFont typeface="Roboto Condensed Light"/>
              <a:buChar char="▰"/>
            </a:pPr>
            <a:r>
              <a:rPr lang="ru-RU" dirty="0">
                <a:solidFill>
                  <a:schemeClr val="dk1"/>
                </a:solidFill>
                <a:latin typeface="Roboto Condensed Light"/>
                <a:ea typeface="Roboto Condensed Light"/>
              </a:rPr>
              <a:t>Создание Ассоциация фермеров Татарстана </a:t>
            </a:r>
            <a:endParaRPr lang="ru-RU" b="1" u="sng" dirty="0">
              <a:solidFill>
                <a:schemeClr val="dk1"/>
              </a:solidFill>
              <a:ea typeface="Roboto Condensed Light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C245A84F-1D80-4D32-BAF8-4D324AE38CD9}"/>
              </a:ext>
            </a:extLst>
          </p:cNvPr>
          <p:cNvSpPr/>
          <p:nvPr/>
        </p:nvSpPr>
        <p:spPr>
          <a:xfrm>
            <a:off x="-1344" y="2259574"/>
            <a:ext cx="5694777" cy="116955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ru-RU" b="1" u="sng" dirty="0">
                <a:solidFill>
                  <a:srgbClr val="FF9800"/>
                </a:solidFill>
              </a:rPr>
              <a:t>МИССИЯ</a:t>
            </a:r>
          </a:p>
          <a:p>
            <a:pPr marL="76200">
              <a:buClr>
                <a:schemeClr val="accent4"/>
              </a:buClr>
              <a:buSzPts val="2400"/>
            </a:pPr>
            <a:r>
              <a:rPr lang="ru-RU" dirty="0">
                <a:solidFill>
                  <a:schemeClr val="dk1"/>
                </a:solidFill>
                <a:latin typeface="Roboto Condensed Light"/>
                <a:ea typeface="Roboto Condensed Light"/>
              </a:rPr>
              <a:t>координация предпринимательской деятельности, представление и защита правовых и имущественных интересов фермеров, крестьянских подворий и сельскохозяйственных потребительских кооперативов в Республике Татарстан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73BC0D51-989C-46BA-A1E2-7C33A05D6805}"/>
              </a:ext>
            </a:extLst>
          </p:cNvPr>
          <p:cNvSpPr/>
          <p:nvPr/>
        </p:nvSpPr>
        <p:spPr>
          <a:xfrm>
            <a:off x="-1344" y="3424141"/>
            <a:ext cx="5856523" cy="203132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ru-RU" b="1" u="sng" dirty="0">
                <a:solidFill>
                  <a:srgbClr val="FF9800"/>
                </a:solidFill>
              </a:rPr>
              <a:t>ЗАДАЧИ</a:t>
            </a:r>
          </a:p>
          <a:p>
            <a:pPr marL="457200" indent="-381000">
              <a:buClr>
                <a:schemeClr val="accent4"/>
              </a:buClr>
              <a:buSzPts val="2400"/>
              <a:buFont typeface="Roboto Condensed Light"/>
              <a:buChar char="▰"/>
            </a:pPr>
            <a:r>
              <a:rPr lang="ru-RU" dirty="0">
                <a:solidFill>
                  <a:schemeClr val="dk1"/>
                </a:solidFill>
                <a:latin typeface="Roboto Condensed Light"/>
                <a:ea typeface="Roboto Condensed Light"/>
              </a:rPr>
              <a:t>устойчивое развитие сельских территорий</a:t>
            </a:r>
          </a:p>
          <a:p>
            <a:pPr marL="457200" indent="-381000">
              <a:buClr>
                <a:srgbClr val="C7D3E6"/>
              </a:buClr>
              <a:buSzPts val="2400"/>
              <a:buFont typeface="Roboto Condensed Light"/>
              <a:buChar char="▰"/>
            </a:pPr>
            <a:r>
              <a:rPr lang="ru-RU" dirty="0">
                <a:solidFill>
                  <a:schemeClr val="dk1"/>
                </a:solidFill>
                <a:latin typeface="Roboto Condensed Light"/>
                <a:ea typeface="Roboto Condensed Light"/>
              </a:rPr>
              <a:t>повышение занятости и уровня жизни сельского населения</a:t>
            </a:r>
            <a:endParaRPr lang="ru-RU" dirty="0">
              <a:solidFill>
                <a:schemeClr val="dk1"/>
              </a:solidFill>
            </a:endParaRPr>
          </a:p>
          <a:p>
            <a:pPr marL="457200" indent="-381000">
              <a:buClr>
                <a:srgbClr val="C7D3E6"/>
              </a:buClr>
              <a:buSzPts val="2400"/>
              <a:buFont typeface="Roboto Condensed Light"/>
              <a:buChar char="▰"/>
            </a:pPr>
            <a:r>
              <a:rPr lang="ru-RU" dirty="0">
                <a:solidFill>
                  <a:schemeClr val="dk1"/>
                </a:solidFill>
                <a:latin typeface="Roboto Condensed Light"/>
                <a:ea typeface="Roboto Condensed Light"/>
              </a:rPr>
              <a:t>улучшение экономических условий функционирования сельского хозяйства</a:t>
            </a:r>
            <a:endParaRPr lang="ru-RU" dirty="0">
              <a:solidFill>
                <a:schemeClr val="dk1"/>
              </a:solidFill>
              <a:ea typeface="Roboto Condensed Light"/>
            </a:endParaRPr>
          </a:p>
          <a:p>
            <a:pPr marL="457200" indent="-381000">
              <a:buClr>
                <a:schemeClr val="accent4"/>
              </a:buClr>
              <a:buSzPts val="2400"/>
              <a:buFont typeface="Roboto Condensed Light"/>
              <a:buChar char="▰"/>
            </a:pPr>
            <a:r>
              <a:rPr lang="ru-RU" dirty="0">
                <a:solidFill>
                  <a:schemeClr val="dk1"/>
                </a:solidFill>
                <a:latin typeface="Roboto Condensed Light"/>
                <a:ea typeface="Roboto Condensed Light"/>
              </a:rPr>
              <a:t>обеспечение ускоренного развития инфраструктуры малых форм хозяйствования в агропромышленном комплексе Республики Татарстан</a:t>
            </a:r>
          </a:p>
          <a:p>
            <a:pPr marL="457200" indent="-381000">
              <a:buClr>
                <a:schemeClr val="accent4"/>
              </a:buClr>
              <a:buSzPts val="2400"/>
              <a:buFont typeface="Roboto Condensed Light"/>
              <a:buChar char="▰"/>
            </a:pPr>
            <a:endParaRPr lang="ru-RU" dirty="0">
              <a:solidFill>
                <a:schemeClr val="dk1"/>
              </a:solidFill>
              <a:latin typeface="Roboto Condensed Light"/>
              <a:ea typeface="Roboto Condensed Light"/>
            </a:endParaRPr>
          </a:p>
        </p:txBody>
      </p:sp>
      <p:pic>
        <p:nvPicPr>
          <p:cNvPr id="7" name="Рисунок 7" descr="Изображение выглядит как текст, человек, внутренний, мужчина&#10;&#10;Автоматически созданное описание">
            <a:extLst>
              <a:ext uri="{FF2B5EF4-FFF2-40B4-BE49-F238E27FC236}">
                <a16:creationId xmlns="" xmlns:a16="http://schemas.microsoft.com/office/drawing/2014/main" id="{B4CE6CE2-11B6-4121-8FAA-79BFD443D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0542" y="1843805"/>
            <a:ext cx="2063870" cy="1186315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</p:pic>
      <p:pic>
        <p:nvPicPr>
          <p:cNvPr id="9" name="Рисунок 9" descr="Изображение выглядит как человек, костюм, мужчина, стоит&#10;&#10;Автоматически созданное описание">
            <a:extLst>
              <a:ext uri="{FF2B5EF4-FFF2-40B4-BE49-F238E27FC236}">
                <a16:creationId xmlns="" xmlns:a16="http://schemas.microsoft.com/office/drawing/2014/main" id="{2266129A-94F5-4990-A309-FE49A465C9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013" y="2682093"/>
            <a:ext cx="1535502" cy="101936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</p:pic>
      <p:pic>
        <p:nvPicPr>
          <p:cNvPr id="8" name="Рисунок 8" descr="Изображение выглядит как текст, трава, внешний, небо&#10;&#10;Автоматически созданное описание">
            <a:extLst>
              <a:ext uri="{FF2B5EF4-FFF2-40B4-BE49-F238E27FC236}">
                <a16:creationId xmlns="" xmlns:a16="http://schemas.microsoft.com/office/drawing/2014/main" id="{A1091C23-296F-4E41-BE06-C88B805FF0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6023" y="3156189"/>
            <a:ext cx="1912908" cy="1268084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</p:pic>
      <p:pic>
        <p:nvPicPr>
          <p:cNvPr id="4105" name="Picture 9" descr="Камияр Байтемиров: «Пока существуют такие монстры, как агрохолдинги, интересы сельхоз- товаропроизводителя и переработчика никогда не будут совпадать»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766" y="3869439"/>
            <a:ext cx="1528370" cy="1011908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Равнобедренный треугольник 25">
            <a:extLst>
              <a:ext uri="{FF2B5EF4-FFF2-40B4-BE49-F238E27FC236}">
                <a16:creationId xmlns="" xmlns:a16="http://schemas.microsoft.com/office/drawing/2014/main" id="{B8EDD0D5-2CCC-4183-83D5-558FF04899DE}"/>
              </a:ext>
            </a:extLst>
          </p:cNvPr>
          <p:cNvSpPr/>
          <p:nvPr/>
        </p:nvSpPr>
        <p:spPr>
          <a:xfrm>
            <a:off x="6956625" y="4727356"/>
            <a:ext cx="433552" cy="223345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36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ФЕРМЕРЫ ТАТАРСТАНА 1991-2020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grpSp>
        <p:nvGrpSpPr>
          <p:cNvPr id="9" name="Google Shape;194;p12"/>
          <p:cNvGrpSpPr/>
          <p:nvPr/>
        </p:nvGrpSpPr>
        <p:grpSpPr>
          <a:xfrm>
            <a:off x="293683" y="574116"/>
            <a:ext cx="309041" cy="403123"/>
            <a:chOff x="590250" y="244200"/>
            <a:chExt cx="407975" cy="532175"/>
          </a:xfrm>
        </p:grpSpPr>
        <p:sp>
          <p:nvSpPr>
            <p:cNvPr id="10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="" xmlns:a16="http://schemas.microsoft.com/office/drawing/2014/main" id="{49FA6494-4C98-44B9-8B1A-083839E8FD0E}"/>
              </a:ext>
            </a:extLst>
          </p:cNvPr>
          <p:cNvGrpSpPr/>
          <p:nvPr/>
        </p:nvGrpSpPr>
        <p:grpSpPr>
          <a:xfrm>
            <a:off x="-34506" y="1394245"/>
            <a:ext cx="4964502" cy="3088256"/>
            <a:chOff x="30738" y="1555990"/>
            <a:chExt cx="4941645" cy="3077473"/>
          </a:xfrm>
        </p:grpSpPr>
        <p:pic>
          <p:nvPicPr>
            <p:cNvPr id="5" name="Рисунок 5">
              <a:extLst>
                <a:ext uri="{FF2B5EF4-FFF2-40B4-BE49-F238E27FC236}">
                  <a16:creationId xmlns="" xmlns:a16="http://schemas.microsoft.com/office/drawing/2014/main" id="{76DEDFAD-F472-410B-94FF-6ED2E009C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7599" y="1555990"/>
              <a:ext cx="4101859" cy="30774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EE7DCF92-D9F0-4B49-81F0-B4132A751C4E}"/>
                </a:ext>
              </a:extLst>
            </p:cNvPr>
            <p:cNvSpPr txBox="1"/>
            <p:nvPr/>
          </p:nvSpPr>
          <p:spPr>
            <a:xfrm>
              <a:off x="30738" y="3680243"/>
              <a:ext cx="736963" cy="30670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ru-RU" dirty="0">
                  <a:solidFill>
                    <a:srgbClr val="263248"/>
                  </a:solidFill>
                  <a:latin typeface="Roboto Condensed Light"/>
                </a:rPr>
                <a:t>1991 г. </a:t>
              </a:r>
              <a:endParaRPr lang="ru-RU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A63875F9-04C4-402A-8003-7A58A83B75D9}"/>
                </a:ext>
              </a:extLst>
            </p:cNvPr>
            <p:cNvSpPr txBox="1"/>
            <p:nvPr/>
          </p:nvSpPr>
          <p:spPr>
            <a:xfrm>
              <a:off x="515428" y="3205792"/>
              <a:ext cx="586597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ru-RU" sz="1600" b="1" dirty="0">
                  <a:solidFill>
                    <a:srgbClr val="FF9800"/>
                  </a:solidFill>
                </a:rPr>
                <a:t>254</a:t>
              </a:r>
              <a:r>
                <a:rPr lang="ru-RU" sz="1600" b="1" dirty="0"/>
                <a:t>​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214EE363-97F3-465E-8D3A-F58D3972D4C8}"/>
                </a:ext>
              </a:extLst>
            </p:cNvPr>
            <p:cNvSpPr txBox="1"/>
            <p:nvPr/>
          </p:nvSpPr>
          <p:spPr>
            <a:xfrm>
              <a:off x="3847380" y="1890263"/>
              <a:ext cx="726776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ru-RU" sz="1600" b="1" dirty="0">
                  <a:solidFill>
                    <a:srgbClr val="FF9800"/>
                  </a:solidFill>
                </a:rPr>
                <a:t>4500</a:t>
              </a:r>
              <a:endParaRPr lang="ru-RU" sz="1600" b="1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49538A41-B401-450B-AA66-5EAFE69F7D69}"/>
                </a:ext>
              </a:extLst>
            </p:cNvPr>
            <p:cNvSpPr txBox="1"/>
            <p:nvPr/>
          </p:nvSpPr>
          <p:spPr>
            <a:xfrm>
              <a:off x="4203220" y="3680243"/>
              <a:ext cx="769163" cy="30670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ru-RU" dirty="0">
                  <a:solidFill>
                    <a:srgbClr val="263248"/>
                  </a:solidFill>
                  <a:latin typeface="Roboto Condensed Light"/>
                </a:rPr>
                <a:t>2020 г. </a:t>
              </a:r>
              <a:endParaRPr lang="ru-RU" dirty="0"/>
            </a:p>
          </p:txBody>
        </p:sp>
      </p:grpSp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7B76E51D-9A8A-47A9-AF88-5103039A14C5}"/>
              </a:ext>
            </a:extLst>
          </p:cNvPr>
          <p:cNvSpPr/>
          <p:nvPr/>
        </p:nvSpPr>
        <p:spPr>
          <a:xfrm>
            <a:off x="4661561" y="1382285"/>
            <a:ext cx="4393521" cy="156966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ru-RU" sz="2000" b="1" u="sng" dirty="0">
                <a:solidFill>
                  <a:srgbClr val="FF9800"/>
                </a:solidFill>
              </a:rPr>
              <a:t>1991</a:t>
            </a:r>
            <a:r>
              <a:rPr lang="ru-RU" sz="2000" b="1" u="sng" dirty="0">
                <a:solidFill>
                  <a:srgbClr val="FF9800"/>
                </a:solidFill>
                <a:ea typeface="Roboto Condensed Light"/>
                <a:sym typeface="Roboto Condensed Light"/>
              </a:rPr>
              <a:t> год</a:t>
            </a:r>
            <a:endParaRPr lang="ru-RU" sz="2000" b="1" u="sng" dirty="0">
              <a:solidFill>
                <a:srgbClr val="FF9800"/>
              </a:solidFill>
              <a:ea typeface="Roboto Condensed Light"/>
            </a:endParaRPr>
          </a:p>
          <a:p>
            <a:pPr marL="76200">
              <a:buClr>
                <a:srgbClr val="C7D3E6"/>
              </a:buClr>
              <a:buSzPts val="2400"/>
            </a:pPr>
            <a:r>
              <a:rPr lang="ru-RU" sz="2000" dirty="0">
                <a:solidFill>
                  <a:schemeClr val="dk1"/>
                </a:solidFill>
                <a:latin typeface="Roboto Condensed Light"/>
                <a:ea typeface="Roboto Condensed Light"/>
                <a:sym typeface="Roboto Condensed Light"/>
              </a:rPr>
              <a:t>254 фермерских хозяйств с земельной площадью 11,5 тыс. га</a:t>
            </a:r>
            <a:endParaRPr lang="ru-RU" sz="2000" dirty="0">
              <a:solidFill>
                <a:schemeClr val="dk1"/>
              </a:solidFill>
              <a:ea typeface="Roboto Condensed Light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A3E43C9A-6937-4683-90FA-3B24D07D4FAE}"/>
              </a:ext>
            </a:extLst>
          </p:cNvPr>
          <p:cNvSpPr/>
          <p:nvPr/>
        </p:nvSpPr>
        <p:spPr>
          <a:xfrm>
            <a:off x="4661561" y="2320408"/>
            <a:ext cx="4393521" cy="101566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ru-RU" sz="2000" b="1" u="sng" dirty="0">
                <a:solidFill>
                  <a:srgbClr val="FF9800"/>
                </a:solidFill>
              </a:rPr>
              <a:t>2020</a:t>
            </a:r>
            <a:r>
              <a:rPr lang="ru-RU" sz="2000" b="1" u="sng" dirty="0">
                <a:solidFill>
                  <a:srgbClr val="FF9800"/>
                </a:solidFill>
                <a:ea typeface="Roboto Condensed Light"/>
                <a:sym typeface="Roboto Condensed Light"/>
              </a:rPr>
              <a:t> год</a:t>
            </a:r>
            <a:endParaRPr lang="ru-RU" sz="2000" b="1" u="sng" dirty="0">
              <a:solidFill>
                <a:srgbClr val="FF9800"/>
              </a:solidFill>
              <a:ea typeface="Roboto Condensed Light"/>
            </a:endParaRPr>
          </a:p>
          <a:p>
            <a:pPr marL="76200">
              <a:buClr>
                <a:srgbClr val="C7D3E6"/>
              </a:buClr>
              <a:buSzPts val="2400"/>
            </a:pPr>
            <a:r>
              <a:rPr lang="ru-RU" sz="2000" dirty="0">
                <a:solidFill>
                  <a:schemeClr val="dk1"/>
                </a:solidFill>
                <a:latin typeface="Roboto Condensed Light"/>
                <a:ea typeface="Roboto Condensed Light"/>
                <a:sym typeface="Roboto Condensed Light"/>
              </a:rPr>
              <a:t>более 4000 фермерских хозяйств с земельной площадью 370 тыс. га</a:t>
            </a:r>
            <a:endParaRPr lang="ru-RU" sz="2000" dirty="0">
              <a:solidFill>
                <a:schemeClr val="dk1"/>
              </a:solidFill>
              <a:ea typeface="Roboto Condensed Light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="" xmlns:a16="http://schemas.microsoft.com/office/drawing/2014/main" id="{72538B83-4608-4125-9438-55D00E4D8295}"/>
              </a:ext>
            </a:extLst>
          </p:cNvPr>
          <p:cNvSpPr/>
          <p:nvPr/>
        </p:nvSpPr>
        <p:spPr>
          <a:xfrm>
            <a:off x="4704693" y="3377143"/>
            <a:ext cx="4393521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ru-RU" sz="2000" b="1" u="sng" dirty="0">
                <a:solidFill>
                  <a:srgbClr val="FF9800"/>
                </a:solidFill>
              </a:rPr>
              <a:t>За 30 лет</a:t>
            </a:r>
            <a:endParaRPr lang="ru-RU" sz="2000" dirty="0">
              <a:solidFill>
                <a:srgbClr val="263248"/>
              </a:solidFill>
              <a:ea typeface="Roboto Condensed Light"/>
            </a:endParaRPr>
          </a:p>
          <a:p>
            <a:r>
              <a:rPr lang="ru-RU" sz="2000" dirty="0">
                <a:solidFill>
                  <a:schemeClr val="dk1"/>
                </a:solidFill>
                <a:latin typeface="Roboto Condensed Light"/>
                <a:ea typeface="Roboto Condensed Light"/>
                <a:sym typeface="Roboto Condensed Light"/>
              </a:rPr>
              <a:t>Увеличение среднего земельного надела фермерских хозяйств с 45 до 100 га</a:t>
            </a:r>
            <a:endParaRPr lang="ru-RU" sz="2000" dirty="0">
              <a:solidFill>
                <a:schemeClr val="dk1"/>
              </a:solidFill>
              <a:ea typeface="Roboto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265431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7132" y="392124"/>
            <a:ext cx="5492400" cy="766200"/>
          </a:xfrm>
        </p:spPr>
        <p:txBody>
          <a:bodyPr/>
          <a:lstStyle/>
          <a:p>
            <a:r>
              <a:rPr lang="ru-RU"/>
              <a:t>ПРОДУКЦИЯ ФЕРМЕРОВ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grpSp>
        <p:nvGrpSpPr>
          <p:cNvPr id="9" name="Google Shape;239;p16"/>
          <p:cNvGrpSpPr/>
          <p:nvPr/>
        </p:nvGrpSpPr>
        <p:grpSpPr>
          <a:xfrm>
            <a:off x="282216" y="590918"/>
            <a:ext cx="369505" cy="369505"/>
            <a:chOff x="2594050" y="1631825"/>
            <a:chExt cx="439625" cy="439625"/>
          </a:xfrm>
        </p:grpSpPr>
        <p:sp>
          <p:nvSpPr>
            <p:cNvPr id="10" name="Google Shape;240;p16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41;p16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42;p16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43;p16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DE2CC23C-5F53-43A4-A112-7900A67E5EA6}"/>
              </a:ext>
            </a:extLst>
          </p:cNvPr>
          <p:cNvSpPr/>
          <p:nvPr/>
        </p:nvSpPr>
        <p:spPr>
          <a:xfrm>
            <a:off x="89561" y="1339153"/>
            <a:ext cx="3972983" cy="163121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ru-RU" sz="2000" b="1" u="sng" dirty="0">
                <a:solidFill>
                  <a:srgbClr val="FF9800"/>
                </a:solidFill>
              </a:rPr>
              <a:t>В 2020 ГОДУ</a:t>
            </a:r>
            <a:endParaRPr lang="ru-RU" sz="2000" dirty="0">
              <a:solidFill>
                <a:srgbClr val="263248"/>
              </a:solidFill>
              <a:ea typeface="Roboto Condensed Light"/>
              <a:sym typeface="Roboto Condensed Light"/>
            </a:endParaRPr>
          </a:p>
          <a:p>
            <a:r>
              <a:rPr lang="ru-RU" sz="2000" b="1" dirty="0">
                <a:solidFill>
                  <a:schemeClr val="dk1"/>
                </a:solidFill>
                <a:latin typeface="Roboto Condensed Light"/>
                <a:ea typeface="Roboto Condensed Light"/>
                <a:sym typeface="Roboto Condensed Light"/>
              </a:rPr>
              <a:t>Валовый объем сельхозпродукции - 130 млрд. рублей:</a:t>
            </a:r>
            <a:endParaRPr lang="ru-RU" sz="2000" b="1" dirty="0">
              <a:solidFill>
                <a:schemeClr val="dk1"/>
              </a:solidFill>
              <a:latin typeface="Roboto Condensed Light"/>
              <a:ea typeface="Roboto Condensed Light"/>
            </a:endParaRPr>
          </a:p>
          <a:p>
            <a:r>
              <a:rPr lang="ru-RU" sz="2000" dirty="0">
                <a:solidFill>
                  <a:schemeClr val="dk1"/>
                </a:solidFill>
                <a:latin typeface="Roboto Condensed Light"/>
                <a:ea typeface="Roboto Condensed Light"/>
              </a:rPr>
              <a:t>КФХ - 25 млрд. рублей</a:t>
            </a:r>
          </a:p>
          <a:p>
            <a:r>
              <a:rPr lang="ru-RU" sz="2000" dirty="0">
                <a:solidFill>
                  <a:schemeClr val="dk1"/>
                </a:solidFill>
                <a:latin typeface="Roboto Condensed Light"/>
                <a:ea typeface="Roboto Condensed Light"/>
              </a:rPr>
              <a:t>ЛПХ - 110 млрд. рублей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D4A90B84-B525-4977-8FFB-DAC8FA39D567}"/>
              </a:ext>
            </a:extLst>
          </p:cNvPr>
          <p:cNvSpPr/>
          <p:nvPr/>
        </p:nvSpPr>
        <p:spPr>
          <a:xfrm>
            <a:off x="89561" y="3021304"/>
            <a:ext cx="6215850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ru-RU" sz="2000" b="1" u="sng" dirty="0">
                <a:solidFill>
                  <a:srgbClr val="FF9800"/>
                </a:solidFill>
              </a:rPr>
              <a:t>ПРОИЗВЕДЕНО</a:t>
            </a:r>
          </a:p>
          <a:p>
            <a:r>
              <a:rPr lang="ru-RU" sz="2000" b="1" dirty="0">
                <a:solidFill>
                  <a:schemeClr val="dk1"/>
                </a:solidFill>
                <a:latin typeface="Roboto Condensed Light"/>
                <a:ea typeface="Roboto Condensed Light"/>
              </a:rPr>
              <a:t>Зерно </a:t>
            </a:r>
            <a:r>
              <a:rPr lang="ru-RU" sz="2000" dirty="0">
                <a:solidFill>
                  <a:schemeClr val="dk1"/>
                </a:solidFill>
                <a:latin typeface="Roboto Condensed Light"/>
                <a:ea typeface="Roboto Condensed Light"/>
              </a:rPr>
              <a:t>- 1300 тыс. тонн </a:t>
            </a:r>
          </a:p>
          <a:p>
            <a:r>
              <a:rPr lang="ru-RU" sz="2000" b="1" dirty="0">
                <a:solidFill>
                  <a:schemeClr val="dk1"/>
                </a:solidFill>
                <a:latin typeface="Roboto Condensed Light"/>
                <a:ea typeface="Roboto Condensed Light"/>
              </a:rPr>
              <a:t>Сахарная свекла </a:t>
            </a:r>
            <a:r>
              <a:rPr lang="ru-RU" sz="2000" dirty="0">
                <a:solidFill>
                  <a:schemeClr val="dk1"/>
                </a:solidFill>
                <a:latin typeface="Roboto Condensed Light"/>
                <a:ea typeface="Roboto Condensed Light"/>
              </a:rPr>
              <a:t>- 155 тыс. тонн</a:t>
            </a:r>
          </a:p>
          <a:p>
            <a:r>
              <a:rPr lang="ru-RU" sz="2000" b="1" dirty="0">
                <a:solidFill>
                  <a:schemeClr val="dk1"/>
                </a:solidFill>
                <a:latin typeface="Roboto Condensed Light"/>
                <a:ea typeface="Roboto Condensed Light"/>
              </a:rPr>
              <a:t>Картофель и овощи </a:t>
            </a:r>
            <a:r>
              <a:rPr lang="ru-RU" sz="2000" dirty="0">
                <a:solidFill>
                  <a:schemeClr val="dk1"/>
                </a:solidFill>
                <a:latin typeface="Roboto Condensed Light"/>
                <a:ea typeface="Roboto Condensed Light"/>
              </a:rPr>
              <a:t>- 135 тыс. тонн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AA07719E-6F36-402F-AF0A-F3303323EE8E}"/>
              </a:ext>
            </a:extLst>
          </p:cNvPr>
          <p:cNvSpPr/>
          <p:nvPr/>
        </p:nvSpPr>
        <p:spPr>
          <a:xfrm>
            <a:off x="4391986" y="1339154"/>
            <a:ext cx="4328823" cy="163121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ru-RU" sz="2000" b="1" u="sng" dirty="0">
                <a:solidFill>
                  <a:srgbClr val="FF9800"/>
                </a:solidFill>
              </a:rPr>
              <a:t>СОДЕРЖИТСЯ</a:t>
            </a:r>
            <a:endParaRPr lang="ru-RU" dirty="0"/>
          </a:p>
          <a:p>
            <a:r>
              <a:rPr lang="ru-RU" sz="2000" b="1" dirty="0">
                <a:solidFill>
                  <a:schemeClr val="dk1"/>
                </a:solidFill>
                <a:latin typeface="Roboto Condensed Light"/>
                <a:ea typeface="Roboto Condensed Light"/>
                <a:sym typeface="Roboto Condensed Light"/>
              </a:rPr>
              <a:t>КРС - 104,9 тысяч голов</a:t>
            </a:r>
            <a:r>
              <a:rPr lang="ru-RU" sz="2000" dirty="0">
                <a:solidFill>
                  <a:schemeClr val="dk1"/>
                </a:solidFill>
                <a:latin typeface="Roboto Condensed Light"/>
                <a:ea typeface="Roboto Condensed Light"/>
                <a:sym typeface="Roboto Condensed Light"/>
              </a:rPr>
              <a:t>, в т.ч.:</a:t>
            </a:r>
            <a:endParaRPr lang="ru-RU" sz="2000" dirty="0">
              <a:solidFill>
                <a:schemeClr val="dk1"/>
              </a:solidFill>
              <a:latin typeface="Roboto Condensed Light"/>
              <a:ea typeface="Roboto Condensed Light"/>
            </a:endParaRPr>
          </a:p>
          <a:p>
            <a:r>
              <a:rPr lang="ru-RU" sz="2000" dirty="0">
                <a:solidFill>
                  <a:schemeClr val="dk1"/>
                </a:solidFill>
                <a:latin typeface="Roboto Condensed Light"/>
                <a:ea typeface="Roboto Condensed Light"/>
                <a:sym typeface="Roboto Condensed Light"/>
              </a:rPr>
              <a:t>36,9 тыс. коров, 10 тыс. лошадей , </a:t>
            </a:r>
            <a:endParaRPr lang="ru-RU" sz="2000" dirty="0">
              <a:solidFill>
                <a:schemeClr val="dk1"/>
              </a:solidFill>
              <a:latin typeface="Roboto Condensed Light"/>
              <a:ea typeface="Roboto Condensed Light"/>
            </a:endParaRPr>
          </a:p>
          <a:p>
            <a:r>
              <a:rPr lang="ru-RU" sz="2000" dirty="0">
                <a:solidFill>
                  <a:schemeClr val="dk1"/>
                </a:solidFill>
                <a:latin typeface="Roboto Condensed Light"/>
                <a:ea typeface="Roboto Condensed Light"/>
                <a:sym typeface="Roboto Condensed Light"/>
              </a:rPr>
              <a:t>40 тыс. овец и коз</a:t>
            </a:r>
            <a:endParaRPr lang="ru-RU" sz="2000" dirty="0">
              <a:solidFill>
                <a:schemeClr val="dk1"/>
              </a:solidFill>
              <a:latin typeface="Roboto Condensed Light"/>
              <a:ea typeface="Roboto Condensed Light"/>
            </a:endParaRPr>
          </a:p>
          <a:p>
            <a:r>
              <a:rPr lang="ru-RU" sz="2000" b="1" dirty="0">
                <a:solidFill>
                  <a:schemeClr val="dk1"/>
                </a:solidFill>
                <a:latin typeface="Roboto Condensed Light"/>
                <a:ea typeface="Roboto Condensed Light"/>
              </a:rPr>
              <a:t>Птицы - 2,1 млн. голов</a:t>
            </a:r>
            <a:endParaRPr lang="ru-RU" b="1">
              <a:solidFill>
                <a:schemeClr val="dk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BDCEECE-8A77-4EF0-8161-C3B9C4F2899D}"/>
              </a:ext>
            </a:extLst>
          </p:cNvPr>
          <p:cNvSpPr txBox="1"/>
          <p:nvPr/>
        </p:nvSpPr>
        <p:spPr>
          <a:xfrm>
            <a:off x="4397316" y="2968566"/>
            <a:ext cx="419890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000" b="1" u="sng" dirty="0">
                <a:solidFill>
                  <a:srgbClr val="FF9800"/>
                </a:solidFill>
              </a:rPr>
              <a:t>ИНДЕКС ПРОИЗВОДСТВА 10 %</a:t>
            </a:r>
            <a:endParaRPr lang="ru-RU" sz="2000"/>
          </a:p>
        </p:txBody>
      </p:sp>
      <p:pic>
        <p:nvPicPr>
          <p:cNvPr id="18" name="Рисунок 18" descr="Изображение выглядит как трава, другой, несколько&#10;&#10;Автоматически созданное описание">
            <a:extLst>
              <a:ext uri="{FF2B5EF4-FFF2-40B4-BE49-F238E27FC236}">
                <a16:creationId xmlns="" xmlns:a16="http://schemas.microsoft.com/office/drawing/2014/main" id="{CF9F92FB-439A-40DE-B8E8-18138F3FD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2796" y="3375355"/>
            <a:ext cx="2505974" cy="161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9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953" y="1763037"/>
            <a:ext cx="2048023" cy="13322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7" descr="http://tatfermer.ru/pics/29082016/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988" y="2436726"/>
            <a:ext cx="1868958" cy="1254086"/>
          </a:xfrm>
          <a:prstGeom prst="rect">
            <a:avLst/>
          </a:prstGeom>
          <a:noFill/>
          <a:ln>
            <a:solidFill>
              <a:srgbClr val="4472C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Картинки по запросу &quot;татарстан ФЕРМЕРЫ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817" y="3377782"/>
            <a:ext cx="2161946" cy="1252652"/>
          </a:xfrm>
          <a:prstGeom prst="rect">
            <a:avLst/>
          </a:prstGeom>
          <a:ln w="3175">
            <a:solidFill>
              <a:srgbClr val="4472C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Picture 5" descr="http://xn--21-6kcdinftsfd0clp5a.xn--p1ai/wp-content/uploads/2020/07/2-1-777x4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162" y="2885404"/>
            <a:ext cx="2050121" cy="1153373"/>
          </a:xfrm>
          <a:prstGeom prst="rect">
            <a:avLst/>
          </a:prstGeom>
          <a:noFill/>
          <a:ln>
            <a:solidFill>
              <a:srgbClr val="4472C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grpSp>
        <p:nvGrpSpPr>
          <p:cNvPr id="8" name="Google Shape;239;p16"/>
          <p:cNvGrpSpPr/>
          <p:nvPr/>
        </p:nvGrpSpPr>
        <p:grpSpPr>
          <a:xfrm>
            <a:off x="282216" y="590918"/>
            <a:ext cx="369505" cy="369505"/>
            <a:chOff x="2594050" y="1631825"/>
            <a:chExt cx="439625" cy="439625"/>
          </a:xfrm>
        </p:grpSpPr>
        <p:sp>
          <p:nvSpPr>
            <p:cNvPr id="9" name="Google Shape;240;p16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41;p16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42;p16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43;p16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236;p16"/>
          <p:cNvSpPr txBox="1">
            <a:spLocks/>
          </p:cNvSpPr>
          <p:nvPr/>
        </p:nvSpPr>
        <p:spPr>
          <a:xfrm>
            <a:off x="778505" y="394581"/>
            <a:ext cx="54924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ru-RU" sz="2800"/>
              <a:t>ХРАНИТЕЛИ СЕЛЬСКОГО </a:t>
            </a:r>
          </a:p>
          <a:p>
            <a:r>
              <a:rPr lang="ru-RU" sz="2800"/>
              <a:t>УКЛАДА ЖИЗНИ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014" y="1392860"/>
            <a:ext cx="2038264" cy="1332232"/>
          </a:xfrm>
          <a:prstGeom prst="rect">
            <a:avLst/>
          </a:prstGeom>
          <a:noFill/>
          <a:ln w="9525">
            <a:solidFill>
              <a:srgbClr val="4472C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E20C139F-AE71-409B-92DA-F308A9B85C04}"/>
              </a:ext>
            </a:extLst>
          </p:cNvPr>
          <p:cNvSpPr/>
          <p:nvPr/>
        </p:nvSpPr>
        <p:spPr>
          <a:xfrm>
            <a:off x="141163" y="1457659"/>
            <a:ext cx="3054040" cy="160043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ru-RU" sz="1800" b="1" u="sng" dirty="0">
                <a:solidFill>
                  <a:srgbClr val="FF9800"/>
                </a:solidFill>
              </a:rPr>
              <a:t>ФЕРМЕР </a:t>
            </a:r>
          </a:p>
          <a:p>
            <a:r>
              <a:rPr lang="ru-RU" sz="2000" dirty="0">
                <a:solidFill>
                  <a:schemeClr val="dk1"/>
                </a:solidFill>
                <a:latin typeface="Roboto Condensed Light"/>
                <a:ea typeface="Roboto Condensed Light"/>
              </a:rPr>
              <a:t>это человек сильной воли, фантастической работоспособности и целеустремленности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5503A8D2-9DC3-48E5-8602-6644FE23A2D6}"/>
              </a:ext>
            </a:extLst>
          </p:cNvPr>
          <p:cNvSpPr/>
          <p:nvPr/>
        </p:nvSpPr>
        <p:spPr>
          <a:xfrm>
            <a:off x="141161" y="3133193"/>
            <a:ext cx="3411227" cy="129266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ru-RU" sz="1800" b="1" u="sng" dirty="0">
                <a:solidFill>
                  <a:srgbClr val="FF9800"/>
                </a:solidFill>
              </a:rPr>
              <a:t>ЦЕННОСТИ ФЕРМЕРА </a:t>
            </a:r>
          </a:p>
          <a:p>
            <a:r>
              <a:rPr lang="ru-RU" sz="2000" dirty="0">
                <a:solidFill>
                  <a:schemeClr val="dk1"/>
                </a:solidFill>
                <a:latin typeface="Roboto Condensed Light"/>
                <a:ea typeface="Roboto Condensed Light"/>
              </a:rPr>
              <a:t>своя земля, свое хозяйство, крепкая многодетная семья -</a:t>
            </a:r>
          </a:p>
          <a:p>
            <a:r>
              <a:rPr lang="ru-RU" sz="2000" dirty="0">
                <a:solidFill>
                  <a:schemeClr val="dk1"/>
                </a:solidFill>
                <a:latin typeface="Roboto Condensed Light"/>
                <a:ea typeface="Roboto Condensed Light"/>
              </a:rPr>
              <a:t>корни, истоки, сила России!</a:t>
            </a:r>
          </a:p>
        </p:txBody>
      </p:sp>
      <p:pic>
        <p:nvPicPr>
          <p:cNvPr id="7" name="Рисунок 12" descr="Изображение выглядит как человек, внешний, в позе&#10;&#10;Автоматически созданное описание">
            <a:extLst>
              <a:ext uri="{FF2B5EF4-FFF2-40B4-BE49-F238E27FC236}">
                <a16:creationId xmlns="" xmlns:a16="http://schemas.microsoft.com/office/drawing/2014/main" id="{81C806E6-0D1A-4C3C-9245-ED65424714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2162" y="942975"/>
            <a:ext cx="1866467" cy="1153391"/>
          </a:xfrm>
          <a:prstGeom prst="rect">
            <a:avLst/>
          </a:prstGeom>
          <a:ln>
            <a:solidFill>
              <a:srgbClr val="4472C4"/>
            </a:solidFill>
          </a:ln>
        </p:spPr>
      </p:pic>
    </p:spTree>
    <p:extLst>
      <p:ext uri="{BB962C8B-B14F-4D97-AF65-F5344CB8AC3E}">
        <p14:creationId xmlns:p14="http://schemas.microsoft.com/office/powerpoint/2010/main" val="247402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769" y="392575"/>
            <a:ext cx="6115792" cy="766200"/>
          </a:xfrm>
        </p:spPr>
        <p:txBody>
          <a:bodyPr/>
          <a:lstStyle/>
          <a:p>
            <a:r>
              <a:rPr lang="ru-RU"/>
              <a:t>РЕАЛИЗАЦИЯ ГРАНТОВОЙ ПОДДЕРЖКИ В 2020 ГОДУ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grpSp>
        <p:nvGrpSpPr>
          <p:cNvPr id="5" name="Google Shape;239;p16"/>
          <p:cNvGrpSpPr/>
          <p:nvPr/>
        </p:nvGrpSpPr>
        <p:grpSpPr>
          <a:xfrm>
            <a:off x="282216" y="590918"/>
            <a:ext cx="369505" cy="369505"/>
            <a:chOff x="2594050" y="1631825"/>
            <a:chExt cx="439625" cy="439625"/>
          </a:xfrm>
        </p:grpSpPr>
        <p:sp>
          <p:nvSpPr>
            <p:cNvPr id="6" name="Google Shape;240;p16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41;p16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42;p16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43;p16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C50FF1EE-65EF-4255-B988-02B3A6E09BB5}"/>
              </a:ext>
            </a:extLst>
          </p:cNvPr>
          <p:cNvGrpSpPr/>
          <p:nvPr/>
        </p:nvGrpSpPr>
        <p:grpSpPr>
          <a:xfrm>
            <a:off x="3019273" y="1580014"/>
            <a:ext cx="5970186" cy="2321742"/>
            <a:chOff x="3019273" y="1288872"/>
            <a:chExt cx="6164280" cy="2321742"/>
          </a:xfrm>
        </p:grpSpPr>
        <p:cxnSp>
          <p:nvCxnSpPr>
            <p:cNvPr id="12" name="Прямая соединительная линия 11">
              <a:extLst>
                <a:ext uri="{FF2B5EF4-FFF2-40B4-BE49-F238E27FC236}">
                  <a16:creationId xmlns="" xmlns:a16="http://schemas.microsoft.com/office/drawing/2014/main" id="{1E04EDF9-60AC-4910-B434-E794A53369EC}"/>
                </a:ext>
              </a:extLst>
            </p:cNvPr>
            <p:cNvCxnSpPr/>
            <p:nvPr/>
          </p:nvCxnSpPr>
          <p:spPr>
            <a:xfrm>
              <a:off x="3019273" y="2103113"/>
              <a:ext cx="5400000" cy="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>
              <a:extLst>
                <a:ext uri="{FF2B5EF4-FFF2-40B4-BE49-F238E27FC236}">
                  <a16:creationId xmlns="" xmlns:a16="http://schemas.microsoft.com/office/drawing/2014/main" id="{D1B43F3C-331D-4882-8EE3-97E224EF38B4}"/>
                </a:ext>
              </a:extLst>
            </p:cNvPr>
            <p:cNvCxnSpPr/>
            <p:nvPr/>
          </p:nvCxnSpPr>
          <p:spPr>
            <a:xfrm>
              <a:off x="3019273" y="2823113"/>
              <a:ext cx="5400000" cy="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="" xmlns:a16="http://schemas.microsoft.com/office/drawing/2014/main" id="{3AAB2B91-8A80-4D6C-88EA-A20C27B07496}"/>
                </a:ext>
              </a:extLst>
            </p:cNvPr>
            <p:cNvCxnSpPr/>
            <p:nvPr/>
          </p:nvCxnSpPr>
          <p:spPr>
            <a:xfrm>
              <a:off x="3019273" y="3543113"/>
              <a:ext cx="5400000" cy="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="" xmlns:a16="http://schemas.microsoft.com/office/drawing/2014/main" id="{487243D4-871E-4DAC-8908-71DB77559C36}"/>
                </a:ext>
              </a:extLst>
            </p:cNvPr>
            <p:cNvCxnSpPr>
              <a:cxnSpLocks/>
            </p:cNvCxnSpPr>
            <p:nvPr/>
          </p:nvCxnSpPr>
          <p:spPr>
            <a:xfrm>
              <a:off x="3019273" y="2103113"/>
              <a:ext cx="4590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6">
              <a:extLst>
                <a:ext uri="{FF2B5EF4-FFF2-40B4-BE49-F238E27FC236}">
                  <a16:creationId xmlns="" xmlns:a16="http://schemas.microsoft.com/office/drawing/2014/main" id="{4BC931C2-D937-475C-B362-6EE101C84B08}"/>
                </a:ext>
              </a:extLst>
            </p:cNvPr>
            <p:cNvSpPr txBox="1"/>
            <p:nvPr/>
          </p:nvSpPr>
          <p:spPr>
            <a:xfrm>
              <a:off x="8127366" y="1612363"/>
              <a:ext cx="825867" cy="369332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549,2 </a:t>
              </a:r>
              <a:endParaRPr lang="en-US" sz="1200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cxnSp>
          <p:nvCxnSpPr>
            <p:cNvPr id="18" name="Прямая соединительная линия 17">
              <a:extLst>
                <a:ext uri="{FF2B5EF4-FFF2-40B4-BE49-F238E27FC236}">
                  <a16:creationId xmlns="" xmlns:a16="http://schemas.microsoft.com/office/drawing/2014/main" id="{E05AF0D0-0E9C-4AC2-BEC8-CD31DEBA3F85}"/>
                </a:ext>
              </a:extLst>
            </p:cNvPr>
            <p:cNvCxnSpPr/>
            <p:nvPr/>
          </p:nvCxnSpPr>
          <p:spPr>
            <a:xfrm>
              <a:off x="7609273" y="2035613"/>
              <a:ext cx="0" cy="135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="" xmlns:a16="http://schemas.microsoft.com/office/drawing/2014/main" id="{2797BDA8-CEEC-4299-A972-A01477CADB68}"/>
                </a:ext>
              </a:extLst>
            </p:cNvPr>
            <p:cNvCxnSpPr/>
            <p:nvPr/>
          </p:nvCxnSpPr>
          <p:spPr>
            <a:xfrm>
              <a:off x="3019273" y="2823113"/>
              <a:ext cx="3780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9">
              <a:extLst>
                <a:ext uri="{FF2B5EF4-FFF2-40B4-BE49-F238E27FC236}">
                  <a16:creationId xmlns="" xmlns:a16="http://schemas.microsoft.com/office/drawing/2014/main" id="{61C186B8-FC19-4EE9-A987-960806111996}"/>
                </a:ext>
              </a:extLst>
            </p:cNvPr>
            <p:cNvSpPr txBox="1"/>
            <p:nvPr/>
          </p:nvSpPr>
          <p:spPr>
            <a:xfrm>
              <a:off x="8127366" y="2442895"/>
              <a:ext cx="761747" cy="369332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350,0</a:t>
              </a:r>
            </a:p>
          </p:txBody>
        </p:sp>
        <p:cxnSp>
          <p:nvCxnSpPr>
            <p:cNvPr id="21" name="Прямая соединительная линия 20">
              <a:extLst>
                <a:ext uri="{FF2B5EF4-FFF2-40B4-BE49-F238E27FC236}">
                  <a16:creationId xmlns="" xmlns:a16="http://schemas.microsoft.com/office/drawing/2014/main" id="{30C96C04-09F6-4567-B4B4-D99BF3AB0749}"/>
                </a:ext>
              </a:extLst>
            </p:cNvPr>
            <p:cNvCxnSpPr/>
            <p:nvPr/>
          </p:nvCxnSpPr>
          <p:spPr>
            <a:xfrm>
              <a:off x="3019273" y="3543113"/>
              <a:ext cx="4320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11">
              <a:extLst>
                <a:ext uri="{FF2B5EF4-FFF2-40B4-BE49-F238E27FC236}">
                  <a16:creationId xmlns="" xmlns:a16="http://schemas.microsoft.com/office/drawing/2014/main" id="{DF19EBF6-1E12-4437-A44C-0C2B891CEA34}"/>
                </a:ext>
              </a:extLst>
            </p:cNvPr>
            <p:cNvSpPr txBox="1"/>
            <p:nvPr/>
          </p:nvSpPr>
          <p:spPr>
            <a:xfrm>
              <a:off x="8116583" y="3106282"/>
              <a:ext cx="761747" cy="369332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478,2</a:t>
              </a:r>
            </a:p>
          </p:txBody>
        </p:sp>
        <p:cxnSp>
          <p:nvCxnSpPr>
            <p:cNvPr id="23" name="Прямая соединительная линия 22">
              <a:extLst>
                <a:ext uri="{FF2B5EF4-FFF2-40B4-BE49-F238E27FC236}">
                  <a16:creationId xmlns="" xmlns:a16="http://schemas.microsoft.com/office/drawing/2014/main" id="{89982311-B6BB-45C2-9F8F-21D99A674E35}"/>
                </a:ext>
              </a:extLst>
            </p:cNvPr>
            <p:cNvCxnSpPr/>
            <p:nvPr/>
          </p:nvCxnSpPr>
          <p:spPr>
            <a:xfrm>
              <a:off x="6799273" y="2755613"/>
              <a:ext cx="0" cy="135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>
              <a:extLst>
                <a:ext uri="{FF2B5EF4-FFF2-40B4-BE49-F238E27FC236}">
                  <a16:creationId xmlns="" xmlns:a16="http://schemas.microsoft.com/office/drawing/2014/main" id="{3E1DEA48-94E2-489D-B4DC-C9AB5F73494E}"/>
                </a:ext>
              </a:extLst>
            </p:cNvPr>
            <p:cNvCxnSpPr/>
            <p:nvPr/>
          </p:nvCxnSpPr>
          <p:spPr>
            <a:xfrm>
              <a:off x="7339273" y="3475614"/>
              <a:ext cx="0" cy="135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17">
              <a:extLst>
                <a:ext uri="{FF2B5EF4-FFF2-40B4-BE49-F238E27FC236}">
                  <a16:creationId xmlns="" xmlns:a16="http://schemas.microsoft.com/office/drawing/2014/main" id="{7BF89A77-1E54-47F4-A962-B57E7E150FE6}"/>
                </a:ext>
              </a:extLst>
            </p:cNvPr>
            <p:cNvSpPr txBox="1"/>
            <p:nvPr/>
          </p:nvSpPr>
          <p:spPr>
            <a:xfrm>
              <a:off x="3121345" y="1693447"/>
              <a:ext cx="3701968" cy="369332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b="1" dirty="0">
                  <a:solidFill>
                    <a:srgbClr val="FF9800"/>
                  </a:solidFill>
                  <a:cs typeface="Arial"/>
                </a:rPr>
                <a:t>Поддержка НФ и </a:t>
              </a:r>
              <a:r>
                <a:rPr lang="ru-RU" b="1" dirty="0" err="1">
                  <a:solidFill>
                    <a:srgbClr val="FF9800"/>
                  </a:solidFill>
                  <a:cs typeface="Arial"/>
                </a:rPr>
                <a:t>Агростартап</a:t>
              </a:r>
              <a:endParaRPr lang="ru-RU" b="1" dirty="0" err="1">
                <a:solidFill>
                  <a:srgbClr val="FF9800"/>
                </a:solidFill>
              </a:endParaRPr>
            </a:p>
          </p:txBody>
        </p:sp>
        <p:sp>
          <p:nvSpPr>
            <p:cNvPr id="29" name="TextBox 18">
              <a:extLst>
                <a:ext uri="{FF2B5EF4-FFF2-40B4-BE49-F238E27FC236}">
                  <a16:creationId xmlns="" xmlns:a16="http://schemas.microsoft.com/office/drawing/2014/main" id="{FDD9B4E7-3491-42A0-8E9B-9959E3CD27AB}"/>
                </a:ext>
              </a:extLst>
            </p:cNvPr>
            <p:cNvSpPr txBox="1"/>
            <p:nvPr/>
          </p:nvSpPr>
          <p:spPr>
            <a:xfrm>
              <a:off x="3121345" y="2463112"/>
              <a:ext cx="1905173" cy="369332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b="1" dirty="0">
                  <a:solidFill>
                    <a:srgbClr val="FF9800"/>
                  </a:solidFill>
                  <a:cs typeface="Arial"/>
                </a:rPr>
                <a:t>Развитие СЖР</a:t>
              </a:r>
            </a:p>
          </p:txBody>
        </p:sp>
        <p:sp>
          <p:nvSpPr>
            <p:cNvPr id="30" name="TextBox 19">
              <a:extLst>
                <a:ext uri="{FF2B5EF4-FFF2-40B4-BE49-F238E27FC236}">
                  <a16:creationId xmlns="" xmlns:a16="http://schemas.microsoft.com/office/drawing/2014/main" id="{37BF58A5-F8E3-4DCD-94DF-6CE5BFE5F42C}"/>
                </a:ext>
              </a:extLst>
            </p:cNvPr>
            <p:cNvSpPr txBox="1"/>
            <p:nvPr/>
          </p:nvSpPr>
          <p:spPr>
            <a:xfrm>
              <a:off x="3065677" y="2970944"/>
              <a:ext cx="5047593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b="1" dirty="0">
                  <a:solidFill>
                    <a:srgbClr val="FF9800"/>
                  </a:solidFill>
                </a:rPr>
                <a:t>Развитие сельскохозяйственной кооперации</a:t>
              </a:r>
            </a:p>
          </p:txBody>
        </p:sp>
        <p:sp>
          <p:nvSpPr>
            <p:cNvPr id="32" name="TextBox 6">
              <a:extLst>
                <a:ext uri="{FF2B5EF4-FFF2-40B4-BE49-F238E27FC236}">
                  <a16:creationId xmlns="" xmlns:a16="http://schemas.microsoft.com/office/drawing/2014/main" id="{AA4153DE-BB10-4A10-A6C4-C0431E6D0F6C}"/>
                </a:ext>
              </a:extLst>
            </p:cNvPr>
            <p:cNvSpPr txBox="1"/>
            <p:nvPr/>
          </p:nvSpPr>
          <p:spPr>
            <a:xfrm>
              <a:off x="8127366" y="1288872"/>
              <a:ext cx="1056187" cy="27699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i="1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млн</a:t>
              </a:r>
              <a:r>
                <a:rPr lang="en-US" sz="1200" i="1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. </a:t>
              </a:r>
              <a:r>
                <a:rPr lang="en-US" sz="1200" i="1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рублей</a:t>
              </a:r>
            </a:p>
          </p:txBody>
        </p:sp>
      </p:grpSp>
      <p:pic>
        <p:nvPicPr>
          <p:cNvPr id="34" name="Рисунок 34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8614BD71-070B-40BF-95DD-4511A06B2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38" y="1454629"/>
            <a:ext cx="2753984" cy="1544128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5" name="Рисунок 35" descr="Изображение выглядит как текст, человек, группа, люди&#10;&#10;Автоматически созданное описание">
            <a:extLst>
              <a:ext uri="{FF2B5EF4-FFF2-40B4-BE49-F238E27FC236}">
                <a16:creationId xmlns="" xmlns:a16="http://schemas.microsoft.com/office/drawing/2014/main" id="{8F04447C-5325-45EA-9C05-E6F27C823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53" y="3105583"/>
            <a:ext cx="2756188" cy="1848282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68339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         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3077" name="Picture 5" descr="http://speaker.tatarstan.ru/fs/a_news_photos/11236_p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04" y="3438966"/>
            <a:ext cx="2188535" cy="1459023"/>
          </a:xfrm>
          <a:prstGeom prst="rect">
            <a:avLst/>
          </a:prstGeom>
          <a:noFill/>
          <a:ln>
            <a:solidFill>
              <a:srgbClr val="4472C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ttp://speaker.tatarstan.ru/fs/a_news_photos/16403_p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504" y="1411055"/>
            <a:ext cx="2526242" cy="1666843"/>
          </a:xfrm>
          <a:prstGeom prst="rect">
            <a:avLst/>
          </a:prstGeom>
          <a:noFill/>
          <a:ln>
            <a:solidFill>
              <a:srgbClr val="4472C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http://speaker.tatarstan.ru/fs/a_news_photos/16223_pi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853" y="3436432"/>
            <a:ext cx="2165720" cy="1456801"/>
          </a:xfrm>
          <a:prstGeom prst="rect">
            <a:avLst/>
          </a:prstGeom>
          <a:noFill/>
          <a:ln>
            <a:solidFill>
              <a:srgbClr val="4472C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oogle Shape;239;p16"/>
          <p:cNvGrpSpPr/>
          <p:nvPr/>
        </p:nvGrpSpPr>
        <p:grpSpPr>
          <a:xfrm>
            <a:off x="282216" y="590918"/>
            <a:ext cx="369505" cy="369505"/>
            <a:chOff x="2594050" y="1631825"/>
            <a:chExt cx="439625" cy="439625"/>
          </a:xfrm>
        </p:grpSpPr>
        <p:sp>
          <p:nvSpPr>
            <p:cNvPr id="14" name="Google Shape;240;p16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41;p16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42;p16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43;p16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236;p16"/>
          <p:cNvSpPr txBox="1">
            <a:spLocks/>
          </p:cNvSpPr>
          <p:nvPr/>
        </p:nvSpPr>
        <p:spPr>
          <a:xfrm>
            <a:off x="778505" y="394581"/>
            <a:ext cx="6441002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ru-RU" sz="2800"/>
              <a:t>ПОВЫШЕНИЕ ДЕЛОВОЙ АКТИВНОСТИ СЕЛЬСКОГО НАСЕЛЕНИЯ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C4A52B10-358F-44DC-BF99-DDF69CAA039F}"/>
              </a:ext>
            </a:extLst>
          </p:cNvPr>
          <p:cNvSpPr/>
          <p:nvPr/>
        </p:nvSpPr>
        <p:spPr>
          <a:xfrm>
            <a:off x="53886" y="1322104"/>
            <a:ext cx="3807381" cy="2031325"/>
          </a:xfrm>
          <a:prstGeom prst="rect">
            <a:avLst/>
          </a:prstGeom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ru-RU" sz="1800" b="1" u="sng" dirty="0">
                <a:solidFill>
                  <a:srgbClr val="FF9800"/>
                </a:solidFill>
              </a:rPr>
              <a:t>ЕЖЕГОДНЫЕ ЗОНАЛЬНЫЕ СЕМИНАРЫ_СОВЕЩАНИЯ</a:t>
            </a:r>
            <a:endParaRPr lang="ru-RU" dirty="0"/>
          </a:p>
          <a:p>
            <a:pPr marL="285750" indent="-285750">
              <a:buFont typeface="Wingdings"/>
              <a:buChar char="ü"/>
            </a:pPr>
            <a:r>
              <a:rPr lang="ru-RU" sz="1800" dirty="0">
                <a:solidFill>
                  <a:schemeClr val="dk1"/>
                </a:solidFill>
                <a:ea typeface="Roboto Condensed Light"/>
              </a:rPr>
              <a:t>Подведение итогов МФХ</a:t>
            </a:r>
          </a:p>
          <a:p>
            <a:pPr marL="285750" indent="-285750">
              <a:buFont typeface="Wingdings"/>
              <a:buChar char="ü"/>
            </a:pPr>
            <a:r>
              <a:rPr lang="ru-RU" sz="1800" dirty="0">
                <a:solidFill>
                  <a:schemeClr val="dk1"/>
                </a:solidFill>
                <a:ea typeface="Roboto Condensed Light"/>
              </a:rPr>
              <a:t>Рассмотрение  проблемн</a:t>
            </a:r>
            <a:r>
              <a:rPr lang="ru-RU" sz="1800" dirty="0">
                <a:solidFill>
                  <a:schemeClr val="dk1"/>
                </a:solidFill>
              </a:rPr>
              <a:t>ых вопросов</a:t>
            </a:r>
          </a:p>
          <a:p>
            <a:pPr marL="285750" indent="-285750">
              <a:buFont typeface="Wingdings"/>
              <a:buChar char="ü"/>
            </a:pPr>
            <a:r>
              <a:rPr lang="ru-RU" sz="1800" dirty="0">
                <a:solidFill>
                  <a:schemeClr val="dk1"/>
                </a:solidFill>
              </a:rPr>
              <a:t>Решение задач по повышению эффективности</a:t>
            </a:r>
          </a:p>
        </p:txBody>
      </p:sp>
      <p:pic>
        <p:nvPicPr>
          <p:cNvPr id="3085" name="Picture 13" descr="http://speaker.tatarstan.ru/fs/a_news_photos/16216_pi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386" y="3438966"/>
            <a:ext cx="2163336" cy="1459023"/>
          </a:xfrm>
          <a:prstGeom prst="rect">
            <a:avLst/>
          </a:prstGeom>
          <a:noFill/>
          <a:ln>
            <a:solidFill>
              <a:srgbClr val="4472C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http://speaker.tatarstan.ru/fs/a_news_photos/16407_pi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977" y="1411055"/>
            <a:ext cx="2500262" cy="1666842"/>
          </a:xfrm>
          <a:prstGeom prst="rect">
            <a:avLst/>
          </a:prstGeom>
          <a:noFill/>
          <a:ln>
            <a:solidFill>
              <a:srgbClr val="4472C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95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НАУЧНО-ПРАКТИЧЕСКАЯ КОНФЕРЕНЦИЯ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97" y="3097900"/>
            <a:ext cx="2691740" cy="1793372"/>
          </a:xfrm>
          <a:prstGeom prst="rect">
            <a:avLst/>
          </a:prstGeom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97" y="1378785"/>
            <a:ext cx="2691740" cy="1661506"/>
          </a:xfrm>
          <a:prstGeom prst="rect">
            <a:avLst/>
          </a:prstGeom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845337" y="1394431"/>
            <a:ext cx="4894902" cy="313932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76200">
              <a:buSzPts val="2400"/>
            </a:pPr>
            <a:r>
              <a:rPr lang="ru-RU" sz="1800" b="1" u="sng" dirty="0">
                <a:solidFill>
                  <a:srgbClr val="FF9800"/>
                </a:solidFill>
              </a:rPr>
              <a:t>25 января 2021 года </a:t>
            </a:r>
          </a:p>
          <a:p>
            <a:pPr marL="76200">
              <a:buSzPts val="2400"/>
            </a:pPr>
            <a:r>
              <a:rPr lang="ru-RU" sz="2200" dirty="0">
                <a:solidFill>
                  <a:schemeClr val="dk1"/>
                </a:solidFill>
                <a:latin typeface="Roboto Condensed Light"/>
                <a:ea typeface="Roboto Condensed Light"/>
              </a:rPr>
              <a:t>Подписан меморандум о научно-техническом сотрудничестве между Государственным научным бюджетным учреждением «Академия наук РТ» и Ассоциацией фермеров, крестьянских подворий и сельскохозяйственных потребительских кооперативов Республики Татарстан</a:t>
            </a:r>
            <a:endParaRPr lang="ru-RU" sz="2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13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/>
              <a:t>ДИНАСТИЯ ПТИЦЕВОДОВ</a:t>
            </a:r>
            <a:endParaRPr sz="2800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grpSp>
        <p:nvGrpSpPr>
          <p:cNvPr id="194" name="Google Shape;194;p12"/>
          <p:cNvGrpSpPr/>
          <p:nvPr/>
        </p:nvGrpSpPr>
        <p:grpSpPr>
          <a:xfrm>
            <a:off x="293683" y="574116"/>
            <a:ext cx="309041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240523" y="1285237"/>
            <a:ext cx="375732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u="sng">
                <a:solidFill>
                  <a:srgbClr val="FF9800"/>
                </a:solidFill>
              </a:rPr>
              <a:t>НАЧАЛО</a:t>
            </a:r>
          </a:p>
          <a:p>
            <a:pPr marL="457200" indent="-381000">
              <a:buClr>
                <a:schemeClr val="accent4"/>
              </a:buClr>
              <a:buSzPts val="2400"/>
              <a:buFont typeface="Roboto Condensed Light"/>
              <a:buChar char="▰"/>
            </a:pPr>
            <a:r>
              <a:rPr lang="ru-RU" sz="1600">
                <a:solidFill>
                  <a:schemeClr val="dk1"/>
                </a:solidFill>
                <a:latin typeface="Roboto Condensed Light"/>
                <a:ea typeface="Roboto Condensed Light"/>
                <a:sym typeface="Roboto Condensed Light"/>
              </a:rPr>
              <a:t>90-е годы – развитие деятельности по выращиванию и реализации живой птицы</a:t>
            </a:r>
          </a:p>
          <a:p>
            <a:pPr marL="457200" indent="-381000">
              <a:buClr>
                <a:schemeClr val="accent4"/>
              </a:buClr>
              <a:buSzPts val="2400"/>
              <a:buFont typeface="Roboto Condensed Light"/>
              <a:buChar char="▰"/>
            </a:pPr>
            <a:r>
              <a:rPr lang="ru-RU" sz="1600">
                <a:solidFill>
                  <a:schemeClr val="dk1"/>
                </a:solidFill>
                <a:latin typeface="Roboto Condensed Light"/>
                <a:ea typeface="Roboto Condensed Light"/>
                <a:sym typeface="Roboto Condensed Light"/>
              </a:rPr>
              <a:t>Строительство новых корпусов, приобретение техники</a:t>
            </a:r>
          </a:p>
          <a:p>
            <a:pPr marL="457200" indent="-381000">
              <a:buClr>
                <a:schemeClr val="accent4"/>
              </a:buClr>
              <a:buSzPts val="2400"/>
              <a:buFont typeface="Roboto Condensed Light"/>
              <a:buChar char="▰"/>
            </a:pPr>
            <a:r>
              <a:rPr lang="ru-RU" sz="1600">
                <a:solidFill>
                  <a:schemeClr val="dk1"/>
                </a:solidFill>
                <a:latin typeface="Roboto Condensed Light"/>
                <a:ea typeface="Roboto Condensed Light"/>
                <a:sym typeface="Roboto Condensed Light"/>
              </a:rPr>
              <a:t>Всего 6 птичников</a:t>
            </a:r>
          </a:p>
          <a:p>
            <a:pPr marL="457200" indent="-381000">
              <a:buClr>
                <a:schemeClr val="accent4"/>
              </a:buClr>
              <a:buSzPts val="2400"/>
              <a:buFont typeface="Roboto Condensed Light"/>
              <a:buChar char="▰"/>
            </a:pPr>
            <a:r>
              <a:rPr lang="ru-RU" sz="1600">
                <a:solidFill>
                  <a:schemeClr val="dk1"/>
                </a:solidFill>
                <a:latin typeface="Roboto Condensed Light"/>
                <a:ea typeface="Roboto Condensed Light"/>
                <a:sym typeface="Roboto Condensed Light"/>
              </a:rPr>
              <a:t>Мощность объекта при полной загрузке – 375 тыс. голов птиц</a:t>
            </a:r>
          </a:p>
          <a:p>
            <a:r>
              <a:rPr lang="ru-RU" sz="1800" b="1" u="sng">
                <a:solidFill>
                  <a:srgbClr val="FF9800"/>
                </a:solidFill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574376" y="1285237"/>
            <a:ext cx="39316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u="sng">
                <a:solidFill>
                  <a:srgbClr val="FF9800"/>
                </a:solidFill>
              </a:rPr>
              <a:t>ДИНАСТИЯ ХАНОВЫХ 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="" xmlns:a16="http://schemas.microsoft.com/office/drawing/2014/main" id="{C7BF1104-C488-41EA-964D-B3B8B2F1E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376" y="1651232"/>
            <a:ext cx="3931677" cy="2621117"/>
          </a:xfrm>
          <a:prstGeom prst="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0" name="Picture 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771" y="3601640"/>
            <a:ext cx="2096658" cy="1316610"/>
          </a:xfrm>
          <a:prstGeom prst="rect">
            <a:avLst/>
          </a:prstGeom>
          <a:ln w="3175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Прямоугольник 1"/>
          <p:cNvSpPr/>
          <p:nvPr/>
        </p:nvSpPr>
        <p:spPr>
          <a:xfrm>
            <a:off x="4510578" y="4259945"/>
            <a:ext cx="4240021" cy="646331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/>
            <a:r>
              <a:rPr lang="ru-RU" sz="1200" dirty="0">
                <a:solidFill>
                  <a:schemeClr val="dk1"/>
                </a:solidFill>
                <a:latin typeface="Roboto Condensed Light"/>
                <a:ea typeface="Roboto Condensed Light"/>
              </a:rPr>
              <a:t>КФХ Ханов </a:t>
            </a:r>
            <a:r>
              <a:rPr lang="ru-RU" sz="1200" dirty="0" smtClean="0">
                <a:solidFill>
                  <a:schemeClr val="dk1"/>
                </a:solidFill>
                <a:latin typeface="Roboto Condensed Light"/>
                <a:ea typeface="Roboto Condensed Light"/>
              </a:rPr>
              <a:t>Р.Х., </a:t>
            </a:r>
            <a:r>
              <a:rPr lang="ru-RU" sz="1200" dirty="0">
                <a:solidFill>
                  <a:schemeClr val="dk1"/>
                </a:solidFill>
                <a:latin typeface="Roboto Condensed Light"/>
                <a:ea typeface="Roboto Condensed Light"/>
              </a:rPr>
              <a:t>КФХ Мартемьянова Ч.Р</a:t>
            </a:r>
            <a:r>
              <a:rPr lang="ru-RU" sz="1200" dirty="0">
                <a:latin typeface="Roboto Condensed Light"/>
                <a:ea typeface="Roboto Condensed Light"/>
              </a:rPr>
              <a:t>., КФХ Никифорова  Г.Р.</a:t>
            </a:r>
          </a:p>
          <a:p>
            <a:pPr lvl="1"/>
            <a:r>
              <a:rPr lang="ru-RU" sz="1200" dirty="0">
                <a:latin typeface="Roboto Condensed Light"/>
                <a:ea typeface="Roboto Condensed Light"/>
              </a:rPr>
              <a:t>КФХ </a:t>
            </a:r>
            <a:r>
              <a:rPr lang="ru-RU" sz="1200" dirty="0">
                <a:solidFill>
                  <a:schemeClr val="dk1"/>
                </a:solidFill>
                <a:latin typeface="Roboto Condensed Light"/>
                <a:ea typeface="Roboto Condensed Light"/>
              </a:rPr>
              <a:t>Ханова А.Р</a:t>
            </a:r>
            <a:r>
              <a:rPr lang="ru-RU" sz="1200" dirty="0">
                <a:latin typeface="Roboto Condensed Light"/>
                <a:ea typeface="Roboto Condensed Light"/>
              </a:rPr>
              <a:t>., КФХ Мартемьянов </a:t>
            </a:r>
            <a:r>
              <a:rPr lang="ru-RU" sz="1200" dirty="0" smtClean="0">
                <a:latin typeface="Roboto Condensed Light"/>
                <a:ea typeface="Roboto Condensed Light"/>
              </a:rPr>
              <a:t>М.Г. </a:t>
            </a:r>
            <a:endParaRPr lang="ru-RU" sz="1200" dirty="0">
              <a:latin typeface="Roboto Condensed Light"/>
              <a:ea typeface="Roboto Condensed Light"/>
            </a:endParaRPr>
          </a:p>
          <a:p>
            <a:pPr lvl="1"/>
            <a:r>
              <a:rPr lang="ru-RU" sz="1200" dirty="0">
                <a:latin typeface="Roboto Condensed Light"/>
                <a:ea typeface="Roboto Condensed Light"/>
              </a:rPr>
              <a:t>КФХ Попов Г.Г., </a:t>
            </a:r>
            <a:r>
              <a:rPr lang="ru-RU" sz="1200" dirty="0">
                <a:solidFill>
                  <a:schemeClr val="dk1"/>
                </a:solidFill>
                <a:latin typeface="Roboto Condensed Light"/>
                <a:ea typeface="Roboto Condensed Light"/>
              </a:rPr>
              <a:t>КФХ Мартемьянов А.М.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781FAEF1-891F-49F0-A204-A7A63300E1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686" y="3600977"/>
            <a:ext cx="2096658" cy="1321477"/>
          </a:xfrm>
          <a:prstGeom prst="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lerio template">
  <a:themeElements>
    <a:clrScheme name="Custom 347">
      <a:dk1>
        <a:srgbClr val="263248"/>
      </a:dk1>
      <a:lt1>
        <a:srgbClr val="FFFFFF"/>
      </a:lt1>
      <a:dk2>
        <a:srgbClr val="434343"/>
      </a:dk2>
      <a:lt2>
        <a:srgbClr val="E0E4E9"/>
      </a:lt2>
      <a:accent1>
        <a:srgbClr val="3F5378"/>
      </a:accent1>
      <a:accent2>
        <a:srgbClr val="263248"/>
      </a:accent2>
      <a:accent3>
        <a:srgbClr val="92A8C8"/>
      </a:accent3>
      <a:accent4>
        <a:srgbClr val="C7D3E6"/>
      </a:accent4>
      <a:accent5>
        <a:srgbClr val="FF9800"/>
      </a:accent5>
      <a:accent6>
        <a:srgbClr val="D26F00"/>
      </a:accent6>
      <a:hlink>
        <a:srgbClr val="3F537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437</Words>
  <Application>Microsoft Office PowerPoint</Application>
  <PresentationFormat>Экран (16:9)</PresentationFormat>
  <Paragraphs>120</Paragraphs>
  <Slides>15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Roboto Condensed Light</vt:lpstr>
      <vt:lpstr>Wingdings</vt:lpstr>
      <vt:lpstr>Arvo</vt:lpstr>
      <vt:lpstr>Roboto Condensed</vt:lpstr>
      <vt:lpstr>Arial</vt:lpstr>
      <vt:lpstr>Salerio template</vt:lpstr>
      <vt:lpstr>Развитие крестьянских (фермерских) хозяйств, крестьянских подворий (ЛПХ) и сельскохозяйственных потребительских кооперативов                            с позицией системной перспективы</vt:lpstr>
      <vt:lpstr>30 ЛЕТ АККОР ТАТАРСТАНА</vt:lpstr>
      <vt:lpstr>ФЕРМЕРЫ ТАТАРСТАНА 1991-2020</vt:lpstr>
      <vt:lpstr>ПРОДУКЦИЯ ФЕРМЕРОВ</vt:lpstr>
      <vt:lpstr>Презентация PowerPoint</vt:lpstr>
      <vt:lpstr>РЕАЛИЗАЦИЯ ГРАНТОВОЙ ПОДДЕРЖКИ В 2020 ГОДУ</vt:lpstr>
      <vt:lpstr>           </vt:lpstr>
      <vt:lpstr>НАУЧНО-ПРАКТИЧЕСКАЯ КОНФЕРЕНЦИЯ</vt:lpstr>
      <vt:lpstr>ДИНАСТИЯ ПТИЦЕВОДОВ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 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PC</dc:creator>
  <cp:lastModifiedBy>Пользователь Windows</cp:lastModifiedBy>
  <cp:revision>432</cp:revision>
  <dcterms:modified xsi:type="dcterms:W3CDTF">2021-02-15T07:55:11Z</dcterms:modified>
</cp:coreProperties>
</file>