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90" r:id="rId3"/>
    <p:sldId id="281" r:id="rId4"/>
    <p:sldId id="262" r:id="rId5"/>
    <p:sldId id="287" r:id="rId6"/>
    <p:sldId id="282" r:id="rId7"/>
    <p:sldId id="289" r:id="rId8"/>
    <p:sldId id="291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273" userDrawn="1">
          <p15:clr>
            <a:srgbClr val="A4A3A4"/>
          </p15:clr>
        </p15:guide>
        <p15:guide id="4" orient="horz" pos="3407" userDrawn="1">
          <p15:clr>
            <a:srgbClr val="A4A3A4"/>
          </p15:clr>
        </p15:guide>
        <p15:guide id="5" orient="horz" pos="349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ванушкина Татьяна Геннадьевна" initials="ИТГ" lastIdx="2" clrIdx="0">
    <p:extLst>
      <p:ext uri="{19B8F6BF-5375-455C-9EA6-DF929625EA0E}">
        <p15:presenceInfo xmlns:p15="http://schemas.microsoft.com/office/powerpoint/2012/main" userId="S-1-5-21-1292428093-2000478354-1801674531-148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5A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095" autoAdjust="0"/>
  </p:normalViewPr>
  <p:slideViewPr>
    <p:cSldViewPr snapToGrid="0">
      <p:cViewPr varScale="1">
        <p:scale>
          <a:sx n="85" d="100"/>
          <a:sy n="85" d="100"/>
        </p:scale>
        <p:origin x="1334" y="72"/>
      </p:cViewPr>
      <p:guideLst>
        <p:guide orient="horz" pos="2160"/>
        <p:guide pos="2880"/>
        <p:guide orient="horz" pos="2273"/>
        <p:guide orient="horz" pos="3407"/>
        <p:guide orient="horz" pos="34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55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прочая СХТ</c:v>
                </c:pt>
                <c:pt idx="1">
                  <c:v>тракторы</c:v>
                </c:pt>
                <c:pt idx="2">
                  <c:v>комбайны</c:v>
                </c:pt>
                <c:pt idx="3">
                  <c:v>автотехника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242</c:v>
                </c:pt>
                <c:pt idx="1">
                  <c:v>82</c:v>
                </c:pt>
                <c:pt idx="2">
                  <c:v>116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6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A816E-1D4A-4360-B834-B74BA1A9D91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62722-4236-4A41-BDB1-41ACB2361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6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8081-C8F8-4798-9832-E4488324A04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67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оказания поддержки членам АККОР несколько раз за период 2019/2020 годов мы увеличивали лимит финансирования. На сегодня одобрено 94% (2,36 млрд руб.) от общего лимита (2,5 млрд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руб.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что еще раз подтверждает востребованность наших условий среди фермеров.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62722-4236-4A41-BDB1-41ACB2361B9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4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62722-4236-4A41-BDB1-41ACB2361B9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34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8F37-3091-4532-A5F2-707B4F247E2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6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4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1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41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86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19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4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90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44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1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1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46EA-2E5C-4200-892B-3E1F9736C81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8975-AE87-4620-97DE-3AC27FDED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0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794928" y="1550246"/>
            <a:ext cx="7472772" cy="3877421"/>
            <a:chOff x="331148" y="1336080"/>
            <a:chExt cx="8590602" cy="4667846"/>
          </a:xfrm>
          <a:solidFill>
            <a:schemeClr val="bg1">
              <a:lumMod val="85000"/>
            </a:schemeClr>
          </a:solidFill>
        </p:grpSpPr>
        <p:sp>
          <p:nvSpPr>
            <p:cNvPr id="14" name="Freeform 190"/>
            <p:cNvSpPr>
              <a:spLocks/>
            </p:cNvSpPr>
            <p:nvPr/>
          </p:nvSpPr>
          <p:spPr bwMode="auto">
            <a:xfrm rot="704206">
              <a:off x="509588" y="3557588"/>
              <a:ext cx="334962" cy="460375"/>
            </a:xfrm>
            <a:custGeom>
              <a:avLst/>
              <a:gdLst/>
              <a:ahLst/>
              <a:cxnLst>
                <a:cxn ang="0">
                  <a:pos x="169" y="144"/>
                </a:cxn>
                <a:cxn ang="0">
                  <a:pos x="176" y="112"/>
                </a:cxn>
                <a:cxn ang="0">
                  <a:pos x="147" y="96"/>
                </a:cxn>
                <a:cxn ang="0">
                  <a:pos x="154" y="72"/>
                </a:cxn>
                <a:cxn ang="0">
                  <a:pos x="169" y="64"/>
                </a:cxn>
                <a:cxn ang="0">
                  <a:pos x="161" y="40"/>
                </a:cxn>
                <a:cxn ang="0">
                  <a:pos x="132" y="40"/>
                </a:cxn>
                <a:cxn ang="0">
                  <a:pos x="125" y="8"/>
                </a:cxn>
                <a:cxn ang="0">
                  <a:pos x="81" y="0"/>
                </a:cxn>
                <a:cxn ang="0">
                  <a:pos x="88" y="40"/>
                </a:cxn>
                <a:cxn ang="0">
                  <a:pos x="44" y="40"/>
                </a:cxn>
                <a:cxn ang="0">
                  <a:pos x="37" y="56"/>
                </a:cxn>
                <a:cxn ang="0">
                  <a:pos x="7" y="32"/>
                </a:cxn>
                <a:cxn ang="0">
                  <a:pos x="0" y="64"/>
                </a:cxn>
                <a:cxn ang="0">
                  <a:pos x="29" y="232"/>
                </a:cxn>
                <a:cxn ang="0">
                  <a:pos x="44" y="224"/>
                </a:cxn>
                <a:cxn ang="0">
                  <a:pos x="66" y="256"/>
                </a:cxn>
                <a:cxn ang="0">
                  <a:pos x="95" y="232"/>
                </a:cxn>
                <a:cxn ang="0">
                  <a:pos x="117" y="240"/>
                </a:cxn>
                <a:cxn ang="0">
                  <a:pos x="132" y="240"/>
                </a:cxn>
                <a:cxn ang="0">
                  <a:pos x="132" y="216"/>
                </a:cxn>
                <a:cxn ang="0">
                  <a:pos x="154" y="208"/>
                </a:cxn>
                <a:cxn ang="0">
                  <a:pos x="139" y="168"/>
                </a:cxn>
                <a:cxn ang="0">
                  <a:pos x="169" y="144"/>
                </a:cxn>
              </a:cxnLst>
              <a:rect l="0" t="0" r="r" b="b"/>
              <a:pathLst>
                <a:path w="177" h="257">
                  <a:moveTo>
                    <a:pt x="169" y="144"/>
                  </a:moveTo>
                  <a:lnTo>
                    <a:pt x="176" y="112"/>
                  </a:lnTo>
                  <a:lnTo>
                    <a:pt x="147" y="96"/>
                  </a:lnTo>
                  <a:lnTo>
                    <a:pt x="154" y="72"/>
                  </a:lnTo>
                  <a:lnTo>
                    <a:pt x="169" y="64"/>
                  </a:lnTo>
                  <a:lnTo>
                    <a:pt x="161" y="40"/>
                  </a:lnTo>
                  <a:lnTo>
                    <a:pt x="132" y="40"/>
                  </a:lnTo>
                  <a:lnTo>
                    <a:pt x="125" y="8"/>
                  </a:lnTo>
                  <a:lnTo>
                    <a:pt x="81" y="0"/>
                  </a:lnTo>
                  <a:lnTo>
                    <a:pt x="88" y="40"/>
                  </a:lnTo>
                  <a:lnTo>
                    <a:pt x="44" y="40"/>
                  </a:lnTo>
                  <a:lnTo>
                    <a:pt x="37" y="56"/>
                  </a:lnTo>
                  <a:lnTo>
                    <a:pt x="7" y="32"/>
                  </a:lnTo>
                  <a:lnTo>
                    <a:pt x="0" y="64"/>
                  </a:lnTo>
                  <a:lnTo>
                    <a:pt x="29" y="232"/>
                  </a:lnTo>
                  <a:lnTo>
                    <a:pt x="44" y="224"/>
                  </a:lnTo>
                  <a:lnTo>
                    <a:pt x="66" y="256"/>
                  </a:lnTo>
                  <a:lnTo>
                    <a:pt x="95" y="232"/>
                  </a:lnTo>
                  <a:lnTo>
                    <a:pt x="117" y="240"/>
                  </a:lnTo>
                  <a:lnTo>
                    <a:pt x="132" y="240"/>
                  </a:lnTo>
                  <a:lnTo>
                    <a:pt x="132" y="216"/>
                  </a:lnTo>
                  <a:lnTo>
                    <a:pt x="154" y="208"/>
                  </a:lnTo>
                  <a:lnTo>
                    <a:pt x="139" y="168"/>
                  </a:lnTo>
                  <a:lnTo>
                    <a:pt x="169" y="14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49"/>
            <p:cNvSpPr>
              <a:spLocks/>
            </p:cNvSpPr>
            <p:nvPr/>
          </p:nvSpPr>
          <p:spPr bwMode="auto">
            <a:xfrm rot="704206">
              <a:off x="4119563" y="2139950"/>
              <a:ext cx="1385887" cy="3246438"/>
            </a:xfrm>
            <a:custGeom>
              <a:avLst/>
              <a:gdLst/>
              <a:ahLst/>
              <a:cxnLst>
                <a:cxn ang="0">
                  <a:pos x="236" y="1760"/>
                </a:cxn>
                <a:cxn ang="0">
                  <a:pos x="185" y="1792"/>
                </a:cxn>
                <a:cxn ang="0">
                  <a:pos x="185" y="1736"/>
                </a:cxn>
                <a:cxn ang="0">
                  <a:pos x="199" y="1616"/>
                </a:cxn>
                <a:cxn ang="0">
                  <a:pos x="192" y="1568"/>
                </a:cxn>
                <a:cxn ang="0">
                  <a:pos x="192" y="1536"/>
                </a:cxn>
                <a:cxn ang="0">
                  <a:pos x="185" y="1448"/>
                </a:cxn>
                <a:cxn ang="0">
                  <a:pos x="207" y="1376"/>
                </a:cxn>
                <a:cxn ang="0">
                  <a:pos x="199" y="1304"/>
                </a:cxn>
                <a:cxn ang="0">
                  <a:pos x="155" y="1256"/>
                </a:cxn>
                <a:cxn ang="0">
                  <a:pos x="74" y="1208"/>
                </a:cxn>
                <a:cxn ang="0">
                  <a:pos x="118" y="1144"/>
                </a:cxn>
                <a:cxn ang="0">
                  <a:pos x="81" y="1080"/>
                </a:cxn>
                <a:cxn ang="0">
                  <a:pos x="96" y="992"/>
                </a:cxn>
                <a:cxn ang="0">
                  <a:pos x="89" y="904"/>
                </a:cxn>
                <a:cxn ang="0">
                  <a:pos x="66" y="792"/>
                </a:cxn>
                <a:cxn ang="0">
                  <a:pos x="44" y="704"/>
                </a:cxn>
                <a:cxn ang="0">
                  <a:pos x="22" y="608"/>
                </a:cxn>
                <a:cxn ang="0">
                  <a:pos x="44" y="520"/>
                </a:cxn>
                <a:cxn ang="0">
                  <a:pos x="37" y="432"/>
                </a:cxn>
                <a:cxn ang="0">
                  <a:pos x="30" y="352"/>
                </a:cxn>
                <a:cxn ang="0">
                  <a:pos x="89" y="448"/>
                </a:cxn>
                <a:cxn ang="0">
                  <a:pos x="66" y="544"/>
                </a:cxn>
                <a:cxn ang="0">
                  <a:pos x="66" y="376"/>
                </a:cxn>
                <a:cxn ang="0">
                  <a:pos x="162" y="240"/>
                </a:cxn>
                <a:cxn ang="0">
                  <a:pos x="303" y="136"/>
                </a:cxn>
                <a:cxn ang="0">
                  <a:pos x="377" y="120"/>
                </a:cxn>
                <a:cxn ang="0">
                  <a:pos x="399" y="48"/>
                </a:cxn>
                <a:cxn ang="0">
                  <a:pos x="458" y="40"/>
                </a:cxn>
                <a:cxn ang="0">
                  <a:pos x="532" y="56"/>
                </a:cxn>
                <a:cxn ang="0">
                  <a:pos x="628" y="144"/>
                </a:cxn>
                <a:cxn ang="0">
                  <a:pos x="613" y="264"/>
                </a:cxn>
                <a:cxn ang="0">
                  <a:pos x="628" y="240"/>
                </a:cxn>
                <a:cxn ang="0">
                  <a:pos x="672" y="360"/>
                </a:cxn>
                <a:cxn ang="0">
                  <a:pos x="650" y="480"/>
                </a:cxn>
                <a:cxn ang="0">
                  <a:pos x="591" y="568"/>
                </a:cxn>
                <a:cxn ang="0">
                  <a:pos x="628" y="672"/>
                </a:cxn>
                <a:cxn ang="0">
                  <a:pos x="635" y="744"/>
                </a:cxn>
                <a:cxn ang="0">
                  <a:pos x="650" y="848"/>
                </a:cxn>
                <a:cxn ang="0">
                  <a:pos x="731" y="912"/>
                </a:cxn>
                <a:cxn ang="0">
                  <a:pos x="694" y="968"/>
                </a:cxn>
                <a:cxn ang="0">
                  <a:pos x="694" y="1056"/>
                </a:cxn>
                <a:cxn ang="0">
                  <a:pos x="702" y="1176"/>
                </a:cxn>
                <a:cxn ang="0">
                  <a:pos x="709" y="1248"/>
                </a:cxn>
                <a:cxn ang="0">
                  <a:pos x="635" y="1248"/>
                </a:cxn>
                <a:cxn ang="0">
                  <a:pos x="591" y="1344"/>
                </a:cxn>
                <a:cxn ang="0">
                  <a:pos x="554" y="1344"/>
                </a:cxn>
                <a:cxn ang="0">
                  <a:pos x="487" y="1368"/>
                </a:cxn>
                <a:cxn ang="0">
                  <a:pos x="495" y="1448"/>
                </a:cxn>
                <a:cxn ang="0">
                  <a:pos x="465" y="1584"/>
                </a:cxn>
                <a:cxn ang="0">
                  <a:pos x="465" y="1640"/>
                </a:cxn>
                <a:cxn ang="0">
                  <a:pos x="428" y="1664"/>
                </a:cxn>
                <a:cxn ang="0">
                  <a:pos x="347" y="1760"/>
                </a:cxn>
                <a:cxn ang="0">
                  <a:pos x="251" y="1752"/>
                </a:cxn>
              </a:cxnLst>
              <a:rect l="0" t="0" r="r" b="b"/>
              <a:pathLst>
                <a:path w="732" h="1817">
                  <a:moveTo>
                    <a:pt x="251" y="1752"/>
                  </a:moveTo>
                  <a:lnTo>
                    <a:pt x="251" y="1752"/>
                  </a:lnTo>
                  <a:lnTo>
                    <a:pt x="236" y="1760"/>
                  </a:lnTo>
                  <a:lnTo>
                    <a:pt x="222" y="1792"/>
                  </a:lnTo>
                  <a:lnTo>
                    <a:pt x="199" y="1792"/>
                  </a:lnTo>
                  <a:lnTo>
                    <a:pt x="185" y="1792"/>
                  </a:lnTo>
                  <a:lnTo>
                    <a:pt x="177" y="1816"/>
                  </a:lnTo>
                  <a:lnTo>
                    <a:pt x="148" y="1784"/>
                  </a:lnTo>
                  <a:lnTo>
                    <a:pt x="185" y="1736"/>
                  </a:lnTo>
                  <a:lnTo>
                    <a:pt x="207" y="1696"/>
                  </a:lnTo>
                  <a:lnTo>
                    <a:pt x="192" y="1664"/>
                  </a:lnTo>
                  <a:lnTo>
                    <a:pt x="199" y="1616"/>
                  </a:lnTo>
                  <a:lnTo>
                    <a:pt x="177" y="1608"/>
                  </a:lnTo>
                  <a:lnTo>
                    <a:pt x="177" y="1592"/>
                  </a:lnTo>
                  <a:lnTo>
                    <a:pt x="192" y="1568"/>
                  </a:lnTo>
                  <a:lnTo>
                    <a:pt x="177" y="1560"/>
                  </a:lnTo>
                  <a:lnTo>
                    <a:pt x="177" y="1544"/>
                  </a:lnTo>
                  <a:lnTo>
                    <a:pt x="192" y="1536"/>
                  </a:lnTo>
                  <a:lnTo>
                    <a:pt x="214" y="1504"/>
                  </a:lnTo>
                  <a:lnTo>
                    <a:pt x="185" y="1464"/>
                  </a:lnTo>
                  <a:lnTo>
                    <a:pt x="185" y="1448"/>
                  </a:lnTo>
                  <a:lnTo>
                    <a:pt x="185" y="1424"/>
                  </a:lnTo>
                  <a:lnTo>
                    <a:pt x="214" y="1400"/>
                  </a:lnTo>
                  <a:lnTo>
                    <a:pt x="207" y="1376"/>
                  </a:lnTo>
                  <a:lnTo>
                    <a:pt x="162" y="1352"/>
                  </a:lnTo>
                  <a:lnTo>
                    <a:pt x="177" y="1320"/>
                  </a:lnTo>
                  <a:lnTo>
                    <a:pt x="199" y="1304"/>
                  </a:lnTo>
                  <a:lnTo>
                    <a:pt x="199" y="1288"/>
                  </a:lnTo>
                  <a:lnTo>
                    <a:pt x="162" y="1288"/>
                  </a:lnTo>
                  <a:lnTo>
                    <a:pt x="155" y="1256"/>
                  </a:lnTo>
                  <a:lnTo>
                    <a:pt x="126" y="1240"/>
                  </a:lnTo>
                  <a:lnTo>
                    <a:pt x="74" y="1240"/>
                  </a:lnTo>
                  <a:lnTo>
                    <a:pt x="74" y="1208"/>
                  </a:lnTo>
                  <a:lnTo>
                    <a:pt x="66" y="1184"/>
                  </a:lnTo>
                  <a:lnTo>
                    <a:pt x="74" y="1168"/>
                  </a:lnTo>
                  <a:lnTo>
                    <a:pt x="118" y="1144"/>
                  </a:lnTo>
                  <a:lnTo>
                    <a:pt x="118" y="1128"/>
                  </a:lnTo>
                  <a:lnTo>
                    <a:pt x="81" y="1112"/>
                  </a:lnTo>
                  <a:lnTo>
                    <a:pt x="81" y="1080"/>
                  </a:lnTo>
                  <a:lnTo>
                    <a:pt x="89" y="1048"/>
                  </a:lnTo>
                  <a:lnTo>
                    <a:pt x="118" y="1032"/>
                  </a:lnTo>
                  <a:lnTo>
                    <a:pt x="96" y="992"/>
                  </a:lnTo>
                  <a:lnTo>
                    <a:pt x="133" y="960"/>
                  </a:lnTo>
                  <a:lnTo>
                    <a:pt x="126" y="920"/>
                  </a:lnTo>
                  <a:lnTo>
                    <a:pt x="89" y="904"/>
                  </a:lnTo>
                  <a:lnTo>
                    <a:pt x="89" y="864"/>
                  </a:lnTo>
                  <a:lnTo>
                    <a:pt x="66" y="832"/>
                  </a:lnTo>
                  <a:lnTo>
                    <a:pt x="66" y="792"/>
                  </a:lnTo>
                  <a:lnTo>
                    <a:pt x="44" y="752"/>
                  </a:lnTo>
                  <a:lnTo>
                    <a:pt x="59" y="728"/>
                  </a:lnTo>
                  <a:lnTo>
                    <a:pt x="44" y="704"/>
                  </a:lnTo>
                  <a:lnTo>
                    <a:pt x="74" y="680"/>
                  </a:lnTo>
                  <a:lnTo>
                    <a:pt x="66" y="608"/>
                  </a:lnTo>
                  <a:lnTo>
                    <a:pt x="22" y="608"/>
                  </a:lnTo>
                  <a:lnTo>
                    <a:pt x="0" y="576"/>
                  </a:lnTo>
                  <a:lnTo>
                    <a:pt x="0" y="544"/>
                  </a:lnTo>
                  <a:lnTo>
                    <a:pt x="44" y="520"/>
                  </a:lnTo>
                  <a:lnTo>
                    <a:pt x="37" y="488"/>
                  </a:lnTo>
                  <a:lnTo>
                    <a:pt x="15" y="448"/>
                  </a:lnTo>
                  <a:lnTo>
                    <a:pt x="37" y="432"/>
                  </a:lnTo>
                  <a:lnTo>
                    <a:pt x="7" y="400"/>
                  </a:lnTo>
                  <a:lnTo>
                    <a:pt x="7" y="360"/>
                  </a:lnTo>
                  <a:lnTo>
                    <a:pt x="30" y="352"/>
                  </a:lnTo>
                  <a:lnTo>
                    <a:pt x="30" y="376"/>
                  </a:lnTo>
                  <a:lnTo>
                    <a:pt x="52" y="416"/>
                  </a:lnTo>
                  <a:lnTo>
                    <a:pt x="89" y="448"/>
                  </a:lnTo>
                  <a:lnTo>
                    <a:pt x="74" y="496"/>
                  </a:lnTo>
                  <a:lnTo>
                    <a:pt x="89" y="520"/>
                  </a:lnTo>
                  <a:lnTo>
                    <a:pt x="66" y="544"/>
                  </a:lnTo>
                  <a:lnTo>
                    <a:pt x="96" y="536"/>
                  </a:lnTo>
                  <a:lnTo>
                    <a:pt x="103" y="440"/>
                  </a:lnTo>
                  <a:lnTo>
                    <a:pt x="66" y="376"/>
                  </a:lnTo>
                  <a:lnTo>
                    <a:pt x="44" y="312"/>
                  </a:lnTo>
                  <a:lnTo>
                    <a:pt x="162" y="312"/>
                  </a:lnTo>
                  <a:lnTo>
                    <a:pt x="162" y="240"/>
                  </a:lnTo>
                  <a:lnTo>
                    <a:pt x="222" y="176"/>
                  </a:lnTo>
                  <a:lnTo>
                    <a:pt x="288" y="160"/>
                  </a:lnTo>
                  <a:lnTo>
                    <a:pt x="303" y="136"/>
                  </a:lnTo>
                  <a:lnTo>
                    <a:pt x="332" y="136"/>
                  </a:lnTo>
                  <a:lnTo>
                    <a:pt x="332" y="160"/>
                  </a:lnTo>
                  <a:lnTo>
                    <a:pt x="377" y="120"/>
                  </a:lnTo>
                  <a:lnTo>
                    <a:pt x="377" y="96"/>
                  </a:lnTo>
                  <a:lnTo>
                    <a:pt x="421" y="96"/>
                  </a:lnTo>
                  <a:lnTo>
                    <a:pt x="399" y="48"/>
                  </a:lnTo>
                  <a:lnTo>
                    <a:pt x="421" y="0"/>
                  </a:lnTo>
                  <a:lnTo>
                    <a:pt x="480" y="8"/>
                  </a:lnTo>
                  <a:lnTo>
                    <a:pt x="458" y="40"/>
                  </a:lnTo>
                  <a:lnTo>
                    <a:pt x="495" y="40"/>
                  </a:lnTo>
                  <a:lnTo>
                    <a:pt x="487" y="80"/>
                  </a:lnTo>
                  <a:lnTo>
                    <a:pt x="532" y="56"/>
                  </a:lnTo>
                  <a:lnTo>
                    <a:pt x="606" y="64"/>
                  </a:lnTo>
                  <a:lnTo>
                    <a:pt x="613" y="104"/>
                  </a:lnTo>
                  <a:lnTo>
                    <a:pt x="628" y="144"/>
                  </a:lnTo>
                  <a:lnTo>
                    <a:pt x="569" y="240"/>
                  </a:lnTo>
                  <a:lnTo>
                    <a:pt x="524" y="328"/>
                  </a:lnTo>
                  <a:lnTo>
                    <a:pt x="613" y="264"/>
                  </a:lnTo>
                  <a:lnTo>
                    <a:pt x="591" y="248"/>
                  </a:lnTo>
                  <a:lnTo>
                    <a:pt x="620" y="216"/>
                  </a:lnTo>
                  <a:lnTo>
                    <a:pt x="628" y="240"/>
                  </a:lnTo>
                  <a:lnTo>
                    <a:pt x="620" y="280"/>
                  </a:lnTo>
                  <a:lnTo>
                    <a:pt x="635" y="328"/>
                  </a:lnTo>
                  <a:lnTo>
                    <a:pt x="672" y="360"/>
                  </a:lnTo>
                  <a:lnTo>
                    <a:pt x="672" y="392"/>
                  </a:lnTo>
                  <a:lnTo>
                    <a:pt x="694" y="416"/>
                  </a:lnTo>
                  <a:lnTo>
                    <a:pt x="650" y="480"/>
                  </a:lnTo>
                  <a:lnTo>
                    <a:pt x="650" y="528"/>
                  </a:lnTo>
                  <a:lnTo>
                    <a:pt x="620" y="536"/>
                  </a:lnTo>
                  <a:lnTo>
                    <a:pt x="591" y="568"/>
                  </a:lnTo>
                  <a:lnTo>
                    <a:pt x="613" y="600"/>
                  </a:lnTo>
                  <a:lnTo>
                    <a:pt x="628" y="640"/>
                  </a:lnTo>
                  <a:lnTo>
                    <a:pt x="628" y="672"/>
                  </a:lnTo>
                  <a:lnTo>
                    <a:pt x="642" y="696"/>
                  </a:lnTo>
                  <a:lnTo>
                    <a:pt x="613" y="736"/>
                  </a:lnTo>
                  <a:lnTo>
                    <a:pt x="635" y="744"/>
                  </a:lnTo>
                  <a:lnTo>
                    <a:pt x="642" y="784"/>
                  </a:lnTo>
                  <a:lnTo>
                    <a:pt x="665" y="816"/>
                  </a:lnTo>
                  <a:lnTo>
                    <a:pt x="650" y="848"/>
                  </a:lnTo>
                  <a:lnTo>
                    <a:pt x="657" y="888"/>
                  </a:lnTo>
                  <a:lnTo>
                    <a:pt x="724" y="888"/>
                  </a:lnTo>
                  <a:lnTo>
                    <a:pt x="731" y="912"/>
                  </a:lnTo>
                  <a:lnTo>
                    <a:pt x="724" y="920"/>
                  </a:lnTo>
                  <a:lnTo>
                    <a:pt x="702" y="920"/>
                  </a:lnTo>
                  <a:lnTo>
                    <a:pt x="694" y="968"/>
                  </a:lnTo>
                  <a:lnTo>
                    <a:pt x="679" y="984"/>
                  </a:lnTo>
                  <a:lnTo>
                    <a:pt x="702" y="1024"/>
                  </a:lnTo>
                  <a:lnTo>
                    <a:pt x="694" y="1056"/>
                  </a:lnTo>
                  <a:lnTo>
                    <a:pt x="665" y="1112"/>
                  </a:lnTo>
                  <a:lnTo>
                    <a:pt x="672" y="1152"/>
                  </a:lnTo>
                  <a:lnTo>
                    <a:pt x="702" y="1176"/>
                  </a:lnTo>
                  <a:lnTo>
                    <a:pt x="709" y="1200"/>
                  </a:lnTo>
                  <a:lnTo>
                    <a:pt x="694" y="1216"/>
                  </a:lnTo>
                  <a:lnTo>
                    <a:pt x="709" y="1248"/>
                  </a:lnTo>
                  <a:lnTo>
                    <a:pt x="702" y="1288"/>
                  </a:lnTo>
                  <a:lnTo>
                    <a:pt x="657" y="1272"/>
                  </a:lnTo>
                  <a:lnTo>
                    <a:pt x="635" y="1248"/>
                  </a:lnTo>
                  <a:lnTo>
                    <a:pt x="628" y="1248"/>
                  </a:lnTo>
                  <a:lnTo>
                    <a:pt x="628" y="1296"/>
                  </a:lnTo>
                  <a:lnTo>
                    <a:pt x="591" y="1344"/>
                  </a:lnTo>
                  <a:lnTo>
                    <a:pt x="583" y="1376"/>
                  </a:lnTo>
                  <a:lnTo>
                    <a:pt x="576" y="1376"/>
                  </a:lnTo>
                  <a:lnTo>
                    <a:pt x="554" y="1344"/>
                  </a:lnTo>
                  <a:lnTo>
                    <a:pt x="539" y="1344"/>
                  </a:lnTo>
                  <a:lnTo>
                    <a:pt x="532" y="1368"/>
                  </a:lnTo>
                  <a:lnTo>
                    <a:pt x="487" y="1368"/>
                  </a:lnTo>
                  <a:lnTo>
                    <a:pt x="487" y="1392"/>
                  </a:lnTo>
                  <a:lnTo>
                    <a:pt x="465" y="1416"/>
                  </a:lnTo>
                  <a:lnTo>
                    <a:pt x="495" y="1448"/>
                  </a:lnTo>
                  <a:lnTo>
                    <a:pt x="495" y="1488"/>
                  </a:lnTo>
                  <a:lnTo>
                    <a:pt x="473" y="1504"/>
                  </a:lnTo>
                  <a:lnTo>
                    <a:pt x="465" y="1584"/>
                  </a:lnTo>
                  <a:lnTo>
                    <a:pt x="436" y="1592"/>
                  </a:lnTo>
                  <a:lnTo>
                    <a:pt x="436" y="1616"/>
                  </a:lnTo>
                  <a:lnTo>
                    <a:pt x="465" y="1640"/>
                  </a:lnTo>
                  <a:lnTo>
                    <a:pt x="473" y="1640"/>
                  </a:lnTo>
                  <a:lnTo>
                    <a:pt x="465" y="1648"/>
                  </a:lnTo>
                  <a:lnTo>
                    <a:pt x="428" y="1664"/>
                  </a:lnTo>
                  <a:lnTo>
                    <a:pt x="391" y="1704"/>
                  </a:lnTo>
                  <a:lnTo>
                    <a:pt x="369" y="1752"/>
                  </a:lnTo>
                  <a:lnTo>
                    <a:pt x="347" y="1760"/>
                  </a:lnTo>
                  <a:lnTo>
                    <a:pt x="332" y="1784"/>
                  </a:lnTo>
                  <a:lnTo>
                    <a:pt x="266" y="1768"/>
                  </a:lnTo>
                  <a:lnTo>
                    <a:pt x="251" y="175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1"/>
            <p:cNvSpPr>
              <a:spLocks/>
            </p:cNvSpPr>
            <p:nvPr/>
          </p:nvSpPr>
          <p:spPr bwMode="auto">
            <a:xfrm rot="704206">
              <a:off x="4770438" y="3914775"/>
              <a:ext cx="1328737" cy="1546225"/>
            </a:xfrm>
            <a:custGeom>
              <a:avLst/>
              <a:gdLst/>
              <a:ahLst/>
              <a:cxnLst>
                <a:cxn ang="0">
                  <a:pos x="303" y="16"/>
                </a:cxn>
                <a:cxn ang="0">
                  <a:pos x="339" y="88"/>
                </a:cxn>
                <a:cxn ang="0">
                  <a:pos x="354" y="120"/>
                </a:cxn>
                <a:cxn ang="0">
                  <a:pos x="399" y="168"/>
                </a:cxn>
                <a:cxn ang="0">
                  <a:pos x="399" y="296"/>
                </a:cxn>
                <a:cxn ang="0">
                  <a:pos x="428" y="280"/>
                </a:cxn>
                <a:cxn ang="0">
                  <a:pos x="480" y="248"/>
                </a:cxn>
                <a:cxn ang="0">
                  <a:pos x="524" y="232"/>
                </a:cxn>
                <a:cxn ang="0">
                  <a:pos x="568" y="144"/>
                </a:cxn>
                <a:cxn ang="0">
                  <a:pos x="627" y="192"/>
                </a:cxn>
                <a:cxn ang="0">
                  <a:pos x="664" y="176"/>
                </a:cxn>
                <a:cxn ang="0">
                  <a:pos x="701" y="248"/>
                </a:cxn>
                <a:cxn ang="0">
                  <a:pos x="657" y="304"/>
                </a:cxn>
                <a:cxn ang="0">
                  <a:pos x="686" y="352"/>
                </a:cxn>
                <a:cxn ang="0">
                  <a:pos x="627" y="368"/>
                </a:cxn>
                <a:cxn ang="0">
                  <a:pos x="642" y="344"/>
                </a:cxn>
                <a:cxn ang="0">
                  <a:pos x="605" y="392"/>
                </a:cxn>
                <a:cxn ang="0">
                  <a:pos x="524" y="400"/>
                </a:cxn>
                <a:cxn ang="0">
                  <a:pos x="487" y="424"/>
                </a:cxn>
                <a:cxn ang="0">
                  <a:pos x="413" y="480"/>
                </a:cxn>
                <a:cxn ang="0">
                  <a:pos x="443" y="496"/>
                </a:cxn>
                <a:cxn ang="0">
                  <a:pos x="428" y="528"/>
                </a:cxn>
                <a:cxn ang="0">
                  <a:pos x="450" y="592"/>
                </a:cxn>
                <a:cxn ang="0">
                  <a:pos x="435" y="696"/>
                </a:cxn>
                <a:cxn ang="0">
                  <a:pos x="362" y="792"/>
                </a:cxn>
                <a:cxn ang="0">
                  <a:pos x="347" y="856"/>
                </a:cxn>
                <a:cxn ang="0">
                  <a:pos x="280" y="840"/>
                </a:cxn>
                <a:cxn ang="0">
                  <a:pos x="244" y="792"/>
                </a:cxn>
                <a:cxn ang="0">
                  <a:pos x="170" y="744"/>
                </a:cxn>
                <a:cxn ang="0">
                  <a:pos x="125" y="768"/>
                </a:cxn>
                <a:cxn ang="0">
                  <a:pos x="74" y="752"/>
                </a:cxn>
                <a:cxn ang="0">
                  <a:pos x="37" y="728"/>
                </a:cxn>
                <a:cxn ang="0">
                  <a:pos x="0" y="704"/>
                </a:cxn>
                <a:cxn ang="0">
                  <a:pos x="30" y="672"/>
                </a:cxn>
                <a:cxn ang="0">
                  <a:pos x="59" y="576"/>
                </a:cxn>
                <a:cxn ang="0">
                  <a:pos x="30" y="504"/>
                </a:cxn>
                <a:cxn ang="0">
                  <a:pos x="52" y="456"/>
                </a:cxn>
                <a:cxn ang="0">
                  <a:pos x="103" y="432"/>
                </a:cxn>
                <a:cxn ang="0">
                  <a:pos x="140" y="464"/>
                </a:cxn>
                <a:cxn ang="0">
                  <a:pos x="155" y="432"/>
                </a:cxn>
                <a:cxn ang="0">
                  <a:pos x="192" y="336"/>
                </a:cxn>
                <a:cxn ang="0">
                  <a:pos x="221" y="360"/>
                </a:cxn>
                <a:cxn ang="0">
                  <a:pos x="273" y="336"/>
                </a:cxn>
                <a:cxn ang="0">
                  <a:pos x="273" y="288"/>
                </a:cxn>
                <a:cxn ang="0">
                  <a:pos x="236" y="240"/>
                </a:cxn>
                <a:cxn ang="0">
                  <a:pos x="258" y="144"/>
                </a:cxn>
                <a:cxn ang="0">
                  <a:pos x="244" y="72"/>
                </a:cxn>
                <a:cxn ang="0">
                  <a:pos x="266" y="8"/>
                </a:cxn>
                <a:cxn ang="0">
                  <a:pos x="295" y="0"/>
                </a:cxn>
              </a:cxnLst>
              <a:rect l="0" t="0" r="r" b="b"/>
              <a:pathLst>
                <a:path w="702" h="865">
                  <a:moveTo>
                    <a:pt x="295" y="0"/>
                  </a:moveTo>
                  <a:lnTo>
                    <a:pt x="303" y="16"/>
                  </a:lnTo>
                  <a:lnTo>
                    <a:pt x="339" y="48"/>
                  </a:lnTo>
                  <a:lnTo>
                    <a:pt x="339" y="88"/>
                  </a:lnTo>
                  <a:lnTo>
                    <a:pt x="362" y="96"/>
                  </a:lnTo>
                  <a:lnTo>
                    <a:pt x="354" y="120"/>
                  </a:lnTo>
                  <a:lnTo>
                    <a:pt x="369" y="144"/>
                  </a:lnTo>
                  <a:lnTo>
                    <a:pt x="399" y="168"/>
                  </a:lnTo>
                  <a:lnTo>
                    <a:pt x="391" y="256"/>
                  </a:lnTo>
                  <a:lnTo>
                    <a:pt x="399" y="296"/>
                  </a:lnTo>
                  <a:lnTo>
                    <a:pt x="421" y="296"/>
                  </a:lnTo>
                  <a:lnTo>
                    <a:pt x="428" y="280"/>
                  </a:lnTo>
                  <a:lnTo>
                    <a:pt x="472" y="264"/>
                  </a:lnTo>
                  <a:lnTo>
                    <a:pt x="480" y="248"/>
                  </a:lnTo>
                  <a:lnTo>
                    <a:pt x="494" y="272"/>
                  </a:lnTo>
                  <a:lnTo>
                    <a:pt x="524" y="232"/>
                  </a:lnTo>
                  <a:lnTo>
                    <a:pt x="531" y="184"/>
                  </a:lnTo>
                  <a:lnTo>
                    <a:pt x="568" y="144"/>
                  </a:lnTo>
                  <a:lnTo>
                    <a:pt x="605" y="168"/>
                  </a:lnTo>
                  <a:lnTo>
                    <a:pt x="627" y="192"/>
                  </a:lnTo>
                  <a:lnTo>
                    <a:pt x="649" y="168"/>
                  </a:lnTo>
                  <a:lnTo>
                    <a:pt x="664" y="176"/>
                  </a:lnTo>
                  <a:lnTo>
                    <a:pt x="672" y="200"/>
                  </a:lnTo>
                  <a:lnTo>
                    <a:pt x="701" y="248"/>
                  </a:lnTo>
                  <a:lnTo>
                    <a:pt x="664" y="264"/>
                  </a:lnTo>
                  <a:lnTo>
                    <a:pt x="657" y="304"/>
                  </a:lnTo>
                  <a:lnTo>
                    <a:pt x="686" y="328"/>
                  </a:lnTo>
                  <a:lnTo>
                    <a:pt x="686" y="352"/>
                  </a:lnTo>
                  <a:lnTo>
                    <a:pt x="664" y="376"/>
                  </a:lnTo>
                  <a:lnTo>
                    <a:pt x="627" y="368"/>
                  </a:lnTo>
                  <a:lnTo>
                    <a:pt x="642" y="352"/>
                  </a:lnTo>
                  <a:lnTo>
                    <a:pt x="642" y="344"/>
                  </a:lnTo>
                  <a:lnTo>
                    <a:pt x="613" y="360"/>
                  </a:lnTo>
                  <a:lnTo>
                    <a:pt x="605" y="392"/>
                  </a:lnTo>
                  <a:lnTo>
                    <a:pt x="546" y="416"/>
                  </a:lnTo>
                  <a:lnTo>
                    <a:pt x="524" y="400"/>
                  </a:lnTo>
                  <a:lnTo>
                    <a:pt x="494" y="408"/>
                  </a:lnTo>
                  <a:lnTo>
                    <a:pt x="487" y="424"/>
                  </a:lnTo>
                  <a:lnTo>
                    <a:pt x="458" y="424"/>
                  </a:lnTo>
                  <a:lnTo>
                    <a:pt x="413" y="480"/>
                  </a:lnTo>
                  <a:lnTo>
                    <a:pt x="413" y="496"/>
                  </a:lnTo>
                  <a:lnTo>
                    <a:pt x="443" y="496"/>
                  </a:lnTo>
                  <a:lnTo>
                    <a:pt x="450" y="504"/>
                  </a:lnTo>
                  <a:lnTo>
                    <a:pt x="428" y="528"/>
                  </a:lnTo>
                  <a:lnTo>
                    <a:pt x="428" y="592"/>
                  </a:lnTo>
                  <a:lnTo>
                    <a:pt x="450" y="592"/>
                  </a:lnTo>
                  <a:lnTo>
                    <a:pt x="458" y="648"/>
                  </a:lnTo>
                  <a:lnTo>
                    <a:pt x="435" y="696"/>
                  </a:lnTo>
                  <a:lnTo>
                    <a:pt x="399" y="752"/>
                  </a:lnTo>
                  <a:lnTo>
                    <a:pt x="362" y="792"/>
                  </a:lnTo>
                  <a:lnTo>
                    <a:pt x="354" y="832"/>
                  </a:lnTo>
                  <a:lnTo>
                    <a:pt x="347" y="856"/>
                  </a:lnTo>
                  <a:lnTo>
                    <a:pt x="325" y="864"/>
                  </a:lnTo>
                  <a:lnTo>
                    <a:pt x="280" y="840"/>
                  </a:lnTo>
                  <a:lnTo>
                    <a:pt x="258" y="792"/>
                  </a:lnTo>
                  <a:lnTo>
                    <a:pt x="244" y="792"/>
                  </a:lnTo>
                  <a:lnTo>
                    <a:pt x="207" y="784"/>
                  </a:lnTo>
                  <a:lnTo>
                    <a:pt x="170" y="744"/>
                  </a:lnTo>
                  <a:lnTo>
                    <a:pt x="133" y="768"/>
                  </a:lnTo>
                  <a:lnTo>
                    <a:pt x="125" y="768"/>
                  </a:lnTo>
                  <a:lnTo>
                    <a:pt x="111" y="760"/>
                  </a:lnTo>
                  <a:lnTo>
                    <a:pt x="74" y="752"/>
                  </a:lnTo>
                  <a:lnTo>
                    <a:pt x="52" y="728"/>
                  </a:lnTo>
                  <a:lnTo>
                    <a:pt x="37" y="728"/>
                  </a:lnTo>
                  <a:lnTo>
                    <a:pt x="30" y="728"/>
                  </a:lnTo>
                  <a:lnTo>
                    <a:pt x="0" y="704"/>
                  </a:lnTo>
                  <a:lnTo>
                    <a:pt x="0" y="680"/>
                  </a:lnTo>
                  <a:lnTo>
                    <a:pt x="30" y="672"/>
                  </a:lnTo>
                  <a:lnTo>
                    <a:pt x="37" y="592"/>
                  </a:lnTo>
                  <a:lnTo>
                    <a:pt x="59" y="576"/>
                  </a:lnTo>
                  <a:lnTo>
                    <a:pt x="59" y="536"/>
                  </a:lnTo>
                  <a:lnTo>
                    <a:pt x="30" y="504"/>
                  </a:lnTo>
                  <a:lnTo>
                    <a:pt x="52" y="480"/>
                  </a:lnTo>
                  <a:lnTo>
                    <a:pt x="52" y="456"/>
                  </a:lnTo>
                  <a:lnTo>
                    <a:pt x="96" y="456"/>
                  </a:lnTo>
                  <a:lnTo>
                    <a:pt x="103" y="432"/>
                  </a:lnTo>
                  <a:lnTo>
                    <a:pt x="118" y="432"/>
                  </a:lnTo>
                  <a:lnTo>
                    <a:pt x="140" y="464"/>
                  </a:lnTo>
                  <a:lnTo>
                    <a:pt x="148" y="464"/>
                  </a:lnTo>
                  <a:lnTo>
                    <a:pt x="155" y="432"/>
                  </a:lnTo>
                  <a:lnTo>
                    <a:pt x="192" y="384"/>
                  </a:lnTo>
                  <a:lnTo>
                    <a:pt x="192" y="336"/>
                  </a:lnTo>
                  <a:lnTo>
                    <a:pt x="199" y="336"/>
                  </a:lnTo>
                  <a:lnTo>
                    <a:pt x="221" y="360"/>
                  </a:lnTo>
                  <a:lnTo>
                    <a:pt x="266" y="376"/>
                  </a:lnTo>
                  <a:lnTo>
                    <a:pt x="273" y="336"/>
                  </a:lnTo>
                  <a:lnTo>
                    <a:pt x="258" y="304"/>
                  </a:lnTo>
                  <a:lnTo>
                    <a:pt x="273" y="288"/>
                  </a:lnTo>
                  <a:lnTo>
                    <a:pt x="266" y="264"/>
                  </a:lnTo>
                  <a:lnTo>
                    <a:pt x="236" y="240"/>
                  </a:lnTo>
                  <a:lnTo>
                    <a:pt x="229" y="200"/>
                  </a:lnTo>
                  <a:lnTo>
                    <a:pt x="258" y="144"/>
                  </a:lnTo>
                  <a:lnTo>
                    <a:pt x="266" y="112"/>
                  </a:lnTo>
                  <a:lnTo>
                    <a:pt x="244" y="72"/>
                  </a:lnTo>
                  <a:lnTo>
                    <a:pt x="258" y="56"/>
                  </a:lnTo>
                  <a:lnTo>
                    <a:pt x="266" y="8"/>
                  </a:lnTo>
                  <a:lnTo>
                    <a:pt x="288" y="8"/>
                  </a:lnTo>
                  <a:lnTo>
                    <a:pt x="295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39"/>
            <p:cNvSpPr>
              <a:spLocks/>
            </p:cNvSpPr>
            <p:nvPr/>
          </p:nvSpPr>
          <p:spPr bwMode="auto">
            <a:xfrm rot="704206">
              <a:off x="5608638" y="4486275"/>
              <a:ext cx="823912" cy="1217613"/>
            </a:xfrm>
            <a:custGeom>
              <a:avLst/>
              <a:gdLst/>
              <a:ahLst/>
              <a:cxnLst>
                <a:cxn ang="0">
                  <a:pos x="0" y="648"/>
                </a:cxn>
                <a:cxn ang="0">
                  <a:pos x="15" y="648"/>
                </a:cxn>
                <a:cxn ang="0">
                  <a:pos x="29" y="680"/>
                </a:cxn>
                <a:cxn ang="0">
                  <a:pos x="155" y="648"/>
                </a:cxn>
                <a:cxn ang="0">
                  <a:pos x="206" y="608"/>
                </a:cxn>
                <a:cxn ang="0">
                  <a:pos x="258" y="536"/>
                </a:cxn>
                <a:cxn ang="0">
                  <a:pos x="302" y="544"/>
                </a:cxn>
                <a:cxn ang="0">
                  <a:pos x="339" y="544"/>
                </a:cxn>
                <a:cxn ang="0">
                  <a:pos x="398" y="536"/>
                </a:cxn>
                <a:cxn ang="0">
                  <a:pos x="428" y="480"/>
                </a:cxn>
                <a:cxn ang="0">
                  <a:pos x="420" y="360"/>
                </a:cxn>
                <a:cxn ang="0">
                  <a:pos x="435" y="336"/>
                </a:cxn>
                <a:cxn ang="0">
                  <a:pos x="420" y="304"/>
                </a:cxn>
                <a:cxn ang="0">
                  <a:pos x="398" y="320"/>
                </a:cxn>
                <a:cxn ang="0">
                  <a:pos x="391" y="304"/>
                </a:cxn>
                <a:cxn ang="0">
                  <a:pos x="435" y="232"/>
                </a:cxn>
                <a:cxn ang="0">
                  <a:pos x="406" y="200"/>
                </a:cxn>
                <a:cxn ang="0">
                  <a:pos x="406" y="168"/>
                </a:cxn>
                <a:cxn ang="0">
                  <a:pos x="383" y="144"/>
                </a:cxn>
                <a:cxn ang="0">
                  <a:pos x="383" y="112"/>
                </a:cxn>
                <a:cxn ang="0">
                  <a:pos x="361" y="120"/>
                </a:cxn>
                <a:cxn ang="0">
                  <a:pos x="347" y="88"/>
                </a:cxn>
                <a:cxn ang="0">
                  <a:pos x="310" y="128"/>
                </a:cxn>
                <a:cxn ang="0">
                  <a:pos x="317" y="80"/>
                </a:cxn>
                <a:cxn ang="0">
                  <a:pos x="280" y="80"/>
                </a:cxn>
                <a:cxn ang="0">
                  <a:pos x="280" y="56"/>
                </a:cxn>
                <a:cxn ang="0">
                  <a:pos x="251" y="32"/>
                </a:cxn>
                <a:cxn ang="0">
                  <a:pos x="229" y="16"/>
                </a:cxn>
                <a:cxn ang="0">
                  <a:pos x="221" y="0"/>
                </a:cxn>
                <a:cxn ang="0">
                  <a:pos x="184" y="16"/>
                </a:cxn>
                <a:cxn ang="0">
                  <a:pos x="177" y="56"/>
                </a:cxn>
                <a:cxn ang="0">
                  <a:pos x="206" y="80"/>
                </a:cxn>
                <a:cxn ang="0">
                  <a:pos x="206" y="104"/>
                </a:cxn>
                <a:cxn ang="0">
                  <a:pos x="184" y="128"/>
                </a:cxn>
                <a:cxn ang="0">
                  <a:pos x="147" y="120"/>
                </a:cxn>
                <a:cxn ang="0">
                  <a:pos x="155" y="144"/>
                </a:cxn>
                <a:cxn ang="0">
                  <a:pos x="184" y="168"/>
                </a:cxn>
                <a:cxn ang="0">
                  <a:pos x="199" y="208"/>
                </a:cxn>
                <a:cxn ang="0">
                  <a:pos x="229" y="216"/>
                </a:cxn>
                <a:cxn ang="0">
                  <a:pos x="229" y="248"/>
                </a:cxn>
                <a:cxn ang="0">
                  <a:pos x="214" y="256"/>
                </a:cxn>
                <a:cxn ang="0">
                  <a:pos x="184" y="312"/>
                </a:cxn>
                <a:cxn ang="0">
                  <a:pos x="162" y="344"/>
                </a:cxn>
                <a:cxn ang="0">
                  <a:pos x="162" y="368"/>
                </a:cxn>
                <a:cxn ang="0">
                  <a:pos x="192" y="368"/>
                </a:cxn>
                <a:cxn ang="0">
                  <a:pos x="184" y="400"/>
                </a:cxn>
                <a:cxn ang="0">
                  <a:pos x="147" y="448"/>
                </a:cxn>
                <a:cxn ang="0">
                  <a:pos x="133" y="448"/>
                </a:cxn>
                <a:cxn ang="0">
                  <a:pos x="103" y="488"/>
                </a:cxn>
                <a:cxn ang="0">
                  <a:pos x="88" y="528"/>
                </a:cxn>
                <a:cxn ang="0">
                  <a:pos x="59" y="528"/>
                </a:cxn>
                <a:cxn ang="0">
                  <a:pos x="52" y="536"/>
                </a:cxn>
                <a:cxn ang="0">
                  <a:pos x="7" y="536"/>
                </a:cxn>
                <a:cxn ang="0">
                  <a:pos x="7" y="600"/>
                </a:cxn>
                <a:cxn ang="0">
                  <a:pos x="22" y="600"/>
                </a:cxn>
                <a:cxn ang="0">
                  <a:pos x="29" y="616"/>
                </a:cxn>
                <a:cxn ang="0">
                  <a:pos x="0" y="640"/>
                </a:cxn>
                <a:cxn ang="0">
                  <a:pos x="0" y="648"/>
                </a:cxn>
              </a:cxnLst>
              <a:rect l="0" t="0" r="r" b="b"/>
              <a:pathLst>
                <a:path w="436" h="681">
                  <a:moveTo>
                    <a:pt x="0" y="648"/>
                  </a:moveTo>
                  <a:lnTo>
                    <a:pt x="15" y="648"/>
                  </a:lnTo>
                  <a:lnTo>
                    <a:pt x="29" y="680"/>
                  </a:lnTo>
                  <a:lnTo>
                    <a:pt x="155" y="648"/>
                  </a:lnTo>
                  <a:lnTo>
                    <a:pt x="206" y="608"/>
                  </a:lnTo>
                  <a:lnTo>
                    <a:pt x="258" y="536"/>
                  </a:lnTo>
                  <a:lnTo>
                    <a:pt x="302" y="544"/>
                  </a:lnTo>
                  <a:lnTo>
                    <a:pt x="339" y="544"/>
                  </a:lnTo>
                  <a:lnTo>
                    <a:pt x="398" y="536"/>
                  </a:lnTo>
                  <a:lnTo>
                    <a:pt x="428" y="480"/>
                  </a:lnTo>
                  <a:lnTo>
                    <a:pt x="420" y="360"/>
                  </a:lnTo>
                  <a:lnTo>
                    <a:pt x="435" y="336"/>
                  </a:lnTo>
                  <a:lnTo>
                    <a:pt x="420" y="304"/>
                  </a:lnTo>
                  <a:lnTo>
                    <a:pt x="398" y="320"/>
                  </a:lnTo>
                  <a:lnTo>
                    <a:pt x="391" y="304"/>
                  </a:lnTo>
                  <a:lnTo>
                    <a:pt x="435" y="232"/>
                  </a:lnTo>
                  <a:lnTo>
                    <a:pt x="406" y="200"/>
                  </a:lnTo>
                  <a:lnTo>
                    <a:pt x="406" y="168"/>
                  </a:lnTo>
                  <a:lnTo>
                    <a:pt x="383" y="144"/>
                  </a:lnTo>
                  <a:lnTo>
                    <a:pt x="383" y="112"/>
                  </a:lnTo>
                  <a:lnTo>
                    <a:pt x="361" y="120"/>
                  </a:lnTo>
                  <a:lnTo>
                    <a:pt x="347" y="88"/>
                  </a:lnTo>
                  <a:lnTo>
                    <a:pt x="310" y="128"/>
                  </a:lnTo>
                  <a:lnTo>
                    <a:pt x="317" y="80"/>
                  </a:lnTo>
                  <a:lnTo>
                    <a:pt x="280" y="80"/>
                  </a:lnTo>
                  <a:lnTo>
                    <a:pt x="280" y="56"/>
                  </a:lnTo>
                  <a:lnTo>
                    <a:pt x="251" y="32"/>
                  </a:lnTo>
                  <a:lnTo>
                    <a:pt x="229" y="16"/>
                  </a:lnTo>
                  <a:lnTo>
                    <a:pt x="221" y="0"/>
                  </a:lnTo>
                  <a:lnTo>
                    <a:pt x="184" y="16"/>
                  </a:lnTo>
                  <a:lnTo>
                    <a:pt x="177" y="56"/>
                  </a:lnTo>
                  <a:lnTo>
                    <a:pt x="206" y="80"/>
                  </a:lnTo>
                  <a:lnTo>
                    <a:pt x="206" y="104"/>
                  </a:lnTo>
                  <a:lnTo>
                    <a:pt x="184" y="128"/>
                  </a:lnTo>
                  <a:lnTo>
                    <a:pt x="147" y="120"/>
                  </a:lnTo>
                  <a:lnTo>
                    <a:pt x="155" y="144"/>
                  </a:lnTo>
                  <a:lnTo>
                    <a:pt x="184" y="168"/>
                  </a:lnTo>
                  <a:lnTo>
                    <a:pt x="199" y="208"/>
                  </a:lnTo>
                  <a:lnTo>
                    <a:pt x="229" y="216"/>
                  </a:lnTo>
                  <a:lnTo>
                    <a:pt x="229" y="248"/>
                  </a:lnTo>
                  <a:lnTo>
                    <a:pt x="214" y="256"/>
                  </a:lnTo>
                  <a:lnTo>
                    <a:pt x="184" y="312"/>
                  </a:lnTo>
                  <a:lnTo>
                    <a:pt x="162" y="344"/>
                  </a:lnTo>
                  <a:lnTo>
                    <a:pt x="162" y="368"/>
                  </a:lnTo>
                  <a:lnTo>
                    <a:pt x="192" y="368"/>
                  </a:lnTo>
                  <a:lnTo>
                    <a:pt x="184" y="400"/>
                  </a:lnTo>
                  <a:lnTo>
                    <a:pt x="147" y="448"/>
                  </a:lnTo>
                  <a:lnTo>
                    <a:pt x="133" y="448"/>
                  </a:lnTo>
                  <a:lnTo>
                    <a:pt x="103" y="488"/>
                  </a:lnTo>
                  <a:lnTo>
                    <a:pt x="88" y="528"/>
                  </a:lnTo>
                  <a:lnTo>
                    <a:pt x="59" y="528"/>
                  </a:lnTo>
                  <a:lnTo>
                    <a:pt x="52" y="536"/>
                  </a:lnTo>
                  <a:lnTo>
                    <a:pt x="7" y="536"/>
                  </a:lnTo>
                  <a:lnTo>
                    <a:pt x="7" y="600"/>
                  </a:lnTo>
                  <a:lnTo>
                    <a:pt x="22" y="600"/>
                  </a:lnTo>
                  <a:lnTo>
                    <a:pt x="29" y="616"/>
                  </a:lnTo>
                  <a:lnTo>
                    <a:pt x="0" y="640"/>
                  </a:lnTo>
                  <a:lnTo>
                    <a:pt x="0" y="6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 rot="704206">
              <a:off x="6858000" y="3489325"/>
              <a:ext cx="1162050" cy="1930400"/>
            </a:xfrm>
            <a:custGeom>
              <a:avLst/>
              <a:gdLst/>
              <a:ahLst/>
              <a:cxnLst>
                <a:cxn ang="0">
                  <a:pos x="436" y="968"/>
                </a:cxn>
                <a:cxn ang="0">
                  <a:pos x="384" y="1040"/>
                </a:cxn>
                <a:cxn ang="0">
                  <a:pos x="273" y="1032"/>
                </a:cxn>
                <a:cxn ang="0">
                  <a:pos x="266" y="936"/>
                </a:cxn>
                <a:cxn ang="0">
                  <a:pos x="222" y="872"/>
                </a:cxn>
                <a:cxn ang="0">
                  <a:pos x="236" y="840"/>
                </a:cxn>
                <a:cxn ang="0">
                  <a:pos x="259" y="792"/>
                </a:cxn>
                <a:cxn ang="0">
                  <a:pos x="281" y="752"/>
                </a:cxn>
                <a:cxn ang="0">
                  <a:pos x="251" y="680"/>
                </a:cxn>
                <a:cxn ang="0">
                  <a:pos x="214" y="712"/>
                </a:cxn>
                <a:cxn ang="0">
                  <a:pos x="170" y="776"/>
                </a:cxn>
                <a:cxn ang="0">
                  <a:pos x="118" y="760"/>
                </a:cxn>
                <a:cxn ang="0">
                  <a:pos x="111" y="720"/>
                </a:cxn>
                <a:cxn ang="0">
                  <a:pos x="133" y="640"/>
                </a:cxn>
                <a:cxn ang="0">
                  <a:pos x="66" y="648"/>
                </a:cxn>
                <a:cxn ang="0">
                  <a:pos x="59" y="568"/>
                </a:cxn>
                <a:cxn ang="0">
                  <a:pos x="30" y="528"/>
                </a:cxn>
                <a:cxn ang="0">
                  <a:pos x="15" y="480"/>
                </a:cxn>
                <a:cxn ang="0">
                  <a:pos x="59" y="376"/>
                </a:cxn>
                <a:cxn ang="0">
                  <a:pos x="81" y="344"/>
                </a:cxn>
                <a:cxn ang="0">
                  <a:pos x="66" y="208"/>
                </a:cxn>
                <a:cxn ang="0">
                  <a:pos x="52" y="120"/>
                </a:cxn>
                <a:cxn ang="0">
                  <a:pos x="96" y="96"/>
                </a:cxn>
                <a:cxn ang="0">
                  <a:pos x="163" y="56"/>
                </a:cxn>
                <a:cxn ang="0">
                  <a:pos x="192" y="0"/>
                </a:cxn>
                <a:cxn ang="0">
                  <a:pos x="251" y="96"/>
                </a:cxn>
                <a:cxn ang="0">
                  <a:pos x="318" y="80"/>
                </a:cxn>
                <a:cxn ang="0">
                  <a:pos x="310" y="112"/>
                </a:cxn>
                <a:cxn ang="0">
                  <a:pos x="288" y="136"/>
                </a:cxn>
                <a:cxn ang="0">
                  <a:pos x="229" y="312"/>
                </a:cxn>
                <a:cxn ang="0">
                  <a:pos x="229" y="496"/>
                </a:cxn>
                <a:cxn ang="0">
                  <a:pos x="251" y="600"/>
                </a:cxn>
                <a:cxn ang="0">
                  <a:pos x="288" y="624"/>
                </a:cxn>
                <a:cxn ang="0">
                  <a:pos x="295" y="584"/>
                </a:cxn>
                <a:cxn ang="0">
                  <a:pos x="340" y="568"/>
                </a:cxn>
                <a:cxn ang="0">
                  <a:pos x="369" y="512"/>
                </a:cxn>
                <a:cxn ang="0">
                  <a:pos x="502" y="616"/>
                </a:cxn>
                <a:cxn ang="0">
                  <a:pos x="584" y="776"/>
                </a:cxn>
                <a:cxn ang="0">
                  <a:pos x="606" y="896"/>
                </a:cxn>
                <a:cxn ang="0">
                  <a:pos x="561" y="864"/>
                </a:cxn>
                <a:cxn ang="0">
                  <a:pos x="547" y="904"/>
                </a:cxn>
                <a:cxn ang="0">
                  <a:pos x="576" y="936"/>
                </a:cxn>
                <a:cxn ang="0">
                  <a:pos x="561" y="984"/>
                </a:cxn>
                <a:cxn ang="0">
                  <a:pos x="480" y="1024"/>
                </a:cxn>
                <a:cxn ang="0">
                  <a:pos x="465" y="1056"/>
                </a:cxn>
                <a:cxn ang="0">
                  <a:pos x="458" y="1008"/>
                </a:cxn>
              </a:cxnLst>
              <a:rect l="0" t="0" r="r" b="b"/>
              <a:pathLst>
                <a:path w="614" h="1081">
                  <a:moveTo>
                    <a:pt x="443" y="984"/>
                  </a:moveTo>
                  <a:lnTo>
                    <a:pt x="436" y="968"/>
                  </a:lnTo>
                  <a:lnTo>
                    <a:pt x="391" y="1008"/>
                  </a:lnTo>
                  <a:lnTo>
                    <a:pt x="384" y="1040"/>
                  </a:lnTo>
                  <a:lnTo>
                    <a:pt x="332" y="1080"/>
                  </a:lnTo>
                  <a:lnTo>
                    <a:pt x="273" y="1032"/>
                  </a:lnTo>
                  <a:lnTo>
                    <a:pt x="288" y="992"/>
                  </a:lnTo>
                  <a:lnTo>
                    <a:pt x="266" y="936"/>
                  </a:lnTo>
                  <a:lnTo>
                    <a:pt x="222" y="928"/>
                  </a:lnTo>
                  <a:lnTo>
                    <a:pt x="222" y="872"/>
                  </a:lnTo>
                  <a:lnTo>
                    <a:pt x="214" y="864"/>
                  </a:lnTo>
                  <a:lnTo>
                    <a:pt x="236" y="840"/>
                  </a:lnTo>
                  <a:lnTo>
                    <a:pt x="236" y="808"/>
                  </a:lnTo>
                  <a:lnTo>
                    <a:pt x="259" y="792"/>
                  </a:lnTo>
                  <a:lnTo>
                    <a:pt x="244" y="768"/>
                  </a:lnTo>
                  <a:lnTo>
                    <a:pt x="281" y="752"/>
                  </a:lnTo>
                  <a:lnTo>
                    <a:pt x="273" y="712"/>
                  </a:lnTo>
                  <a:lnTo>
                    <a:pt x="251" y="680"/>
                  </a:lnTo>
                  <a:lnTo>
                    <a:pt x="244" y="712"/>
                  </a:lnTo>
                  <a:lnTo>
                    <a:pt x="214" y="712"/>
                  </a:lnTo>
                  <a:lnTo>
                    <a:pt x="199" y="752"/>
                  </a:lnTo>
                  <a:lnTo>
                    <a:pt x="170" y="776"/>
                  </a:lnTo>
                  <a:lnTo>
                    <a:pt x="140" y="752"/>
                  </a:lnTo>
                  <a:lnTo>
                    <a:pt x="118" y="760"/>
                  </a:lnTo>
                  <a:lnTo>
                    <a:pt x="103" y="736"/>
                  </a:lnTo>
                  <a:lnTo>
                    <a:pt x="111" y="720"/>
                  </a:lnTo>
                  <a:lnTo>
                    <a:pt x="111" y="696"/>
                  </a:lnTo>
                  <a:lnTo>
                    <a:pt x="133" y="640"/>
                  </a:lnTo>
                  <a:lnTo>
                    <a:pt x="103" y="632"/>
                  </a:lnTo>
                  <a:lnTo>
                    <a:pt x="66" y="648"/>
                  </a:lnTo>
                  <a:lnTo>
                    <a:pt x="52" y="616"/>
                  </a:lnTo>
                  <a:lnTo>
                    <a:pt x="59" y="568"/>
                  </a:lnTo>
                  <a:lnTo>
                    <a:pt x="30" y="568"/>
                  </a:lnTo>
                  <a:lnTo>
                    <a:pt x="30" y="528"/>
                  </a:lnTo>
                  <a:lnTo>
                    <a:pt x="7" y="504"/>
                  </a:lnTo>
                  <a:lnTo>
                    <a:pt x="15" y="480"/>
                  </a:lnTo>
                  <a:lnTo>
                    <a:pt x="0" y="408"/>
                  </a:lnTo>
                  <a:lnTo>
                    <a:pt x="59" y="376"/>
                  </a:lnTo>
                  <a:lnTo>
                    <a:pt x="59" y="344"/>
                  </a:lnTo>
                  <a:lnTo>
                    <a:pt x="81" y="344"/>
                  </a:lnTo>
                  <a:lnTo>
                    <a:pt x="111" y="288"/>
                  </a:lnTo>
                  <a:lnTo>
                    <a:pt x="66" y="208"/>
                  </a:lnTo>
                  <a:lnTo>
                    <a:pt x="81" y="152"/>
                  </a:lnTo>
                  <a:lnTo>
                    <a:pt x="52" y="120"/>
                  </a:lnTo>
                  <a:lnTo>
                    <a:pt x="59" y="80"/>
                  </a:lnTo>
                  <a:lnTo>
                    <a:pt x="96" y="96"/>
                  </a:lnTo>
                  <a:lnTo>
                    <a:pt x="126" y="72"/>
                  </a:lnTo>
                  <a:lnTo>
                    <a:pt x="163" y="56"/>
                  </a:lnTo>
                  <a:lnTo>
                    <a:pt x="155" y="32"/>
                  </a:lnTo>
                  <a:lnTo>
                    <a:pt x="192" y="0"/>
                  </a:lnTo>
                  <a:lnTo>
                    <a:pt x="244" y="32"/>
                  </a:lnTo>
                  <a:lnTo>
                    <a:pt x="251" y="96"/>
                  </a:lnTo>
                  <a:lnTo>
                    <a:pt x="273" y="72"/>
                  </a:lnTo>
                  <a:lnTo>
                    <a:pt x="318" y="80"/>
                  </a:lnTo>
                  <a:lnTo>
                    <a:pt x="318" y="104"/>
                  </a:lnTo>
                  <a:lnTo>
                    <a:pt x="310" y="112"/>
                  </a:lnTo>
                  <a:lnTo>
                    <a:pt x="310" y="136"/>
                  </a:lnTo>
                  <a:lnTo>
                    <a:pt x="288" y="136"/>
                  </a:lnTo>
                  <a:lnTo>
                    <a:pt x="229" y="216"/>
                  </a:lnTo>
                  <a:lnTo>
                    <a:pt x="229" y="312"/>
                  </a:lnTo>
                  <a:lnTo>
                    <a:pt x="244" y="352"/>
                  </a:lnTo>
                  <a:lnTo>
                    <a:pt x="229" y="496"/>
                  </a:lnTo>
                  <a:lnTo>
                    <a:pt x="207" y="600"/>
                  </a:lnTo>
                  <a:lnTo>
                    <a:pt x="251" y="600"/>
                  </a:lnTo>
                  <a:lnTo>
                    <a:pt x="273" y="576"/>
                  </a:lnTo>
                  <a:lnTo>
                    <a:pt x="288" y="624"/>
                  </a:lnTo>
                  <a:lnTo>
                    <a:pt x="310" y="616"/>
                  </a:lnTo>
                  <a:lnTo>
                    <a:pt x="295" y="584"/>
                  </a:lnTo>
                  <a:lnTo>
                    <a:pt x="340" y="600"/>
                  </a:lnTo>
                  <a:lnTo>
                    <a:pt x="340" y="568"/>
                  </a:lnTo>
                  <a:lnTo>
                    <a:pt x="325" y="544"/>
                  </a:lnTo>
                  <a:lnTo>
                    <a:pt x="369" y="512"/>
                  </a:lnTo>
                  <a:lnTo>
                    <a:pt x="451" y="544"/>
                  </a:lnTo>
                  <a:lnTo>
                    <a:pt x="502" y="616"/>
                  </a:lnTo>
                  <a:lnTo>
                    <a:pt x="502" y="648"/>
                  </a:lnTo>
                  <a:lnTo>
                    <a:pt x="584" y="776"/>
                  </a:lnTo>
                  <a:lnTo>
                    <a:pt x="613" y="816"/>
                  </a:lnTo>
                  <a:lnTo>
                    <a:pt x="606" y="896"/>
                  </a:lnTo>
                  <a:lnTo>
                    <a:pt x="584" y="896"/>
                  </a:lnTo>
                  <a:lnTo>
                    <a:pt x="561" y="864"/>
                  </a:lnTo>
                  <a:lnTo>
                    <a:pt x="532" y="888"/>
                  </a:lnTo>
                  <a:lnTo>
                    <a:pt x="547" y="904"/>
                  </a:lnTo>
                  <a:lnTo>
                    <a:pt x="576" y="912"/>
                  </a:lnTo>
                  <a:lnTo>
                    <a:pt x="576" y="936"/>
                  </a:lnTo>
                  <a:lnTo>
                    <a:pt x="554" y="952"/>
                  </a:lnTo>
                  <a:lnTo>
                    <a:pt x="561" y="984"/>
                  </a:lnTo>
                  <a:lnTo>
                    <a:pt x="510" y="1016"/>
                  </a:lnTo>
                  <a:lnTo>
                    <a:pt x="480" y="1024"/>
                  </a:lnTo>
                  <a:lnTo>
                    <a:pt x="488" y="1056"/>
                  </a:lnTo>
                  <a:lnTo>
                    <a:pt x="465" y="1056"/>
                  </a:lnTo>
                  <a:lnTo>
                    <a:pt x="451" y="1024"/>
                  </a:lnTo>
                  <a:lnTo>
                    <a:pt x="458" y="1008"/>
                  </a:lnTo>
                  <a:lnTo>
                    <a:pt x="443" y="98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47"/>
            <p:cNvSpPr>
              <a:spLocks/>
            </p:cNvSpPr>
            <p:nvPr/>
          </p:nvSpPr>
          <p:spPr bwMode="auto">
            <a:xfrm rot="704206">
              <a:off x="3000375" y="2451100"/>
              <a:ext cx="1411287" cy="2033588"/>
            </a:xfrm>
            <a:custGeom>
              <a:avLst/>
              <a:gdLst/>
              <a:ahLst/>
              <a:cxnLst>
                <a:cxn ang="0">
                  <a:pos x="89" y="840"/>
                </a:cxn>
                <a:cxn ang="0">
                  <a:pos x="52" y="744"/>
                </a:cxn>
                <a:cxn ang="0">
                  <a:pos x="7" y="616"/>
                </a:cxn>
                <a:cxn ang="0">
                  <a:pos x="30" y="504"/>
                </a:cxn>
                <a:cxn ang="0">
                  <a:pos x="81" y="424"/>
                </a:cxn>
                <a:cxn ang="0">
                  <a:pos x="133" y="408"/>
                </a:cxn>
                <a:cxn ang="0">
                  <a:pos x="207" y="368"/>
                </a:cxn>
                <a:cxn ang="0">
                  <a:pos x="288" y="296"/>
                </a:cxn>
                <a:cxn ang="0">
                  <a:pos x="302" y="248"/>
                </a:cxn>
                <a:cxn ang="0">
                  <a:pos x="347" y="288"/>
                </a:cxn>
                <a:cxn ang="0">
                  <a:pos x="339" y="168"/>
                </a:cxn>
                <a:cxn ang="0">
                  <a:pos x="406" y="80"/>
                </a:cxn>
                <a:cxn ang="0">
                  <a:pos x="509" y="16"/>
                </a:cxn>
                <a:cxn ang="0">
                  <a:pos x="487" y="168"/>
                </a:cxn>
                <a:cxn ang="0">
                  <a:pos x="428" y="384"/>
                </a:cxn>
                <a:cxn ang="0">
                  <a:pos x="347" y="416"/>
                </a:cxn>
                <a:cxn ang="0">
                  <a:pos x="502" y="360"/>
                </a:cxn>
                <a:cxn ang="0">
                  <a:pos x="546" y="352"/>
                </a:cxn>
                <a:cxn ang="0">
                  <a:pos x="590" y="408"/>
                </a:cxn>
                <a:cxn ang="0">
                  <a:pos x="546" y="280"/>
                </a:cxn>
                <a:cxn ang="0">
                  <a:pos x="524" y="168"/>
                </a:cxn>
                <a:cxn ang="0">
                  <a:pos x="553" y="32"/>
                </a:cxn>
                <a:cxn ang="0">
                  <a:pos x="590" y="160"/>
                </a:cxn>
                <a:cxn ang="0">
                  <a:pos x="605" y="120"/>
                </a:cxn>
                <a:cxn ang="0">
                  <a:pos x="620" y="96"/>
                </a:cxn>
                <a:cxn ang="0">
                  <a:pos x="649" y="184"/>
                </a:cxn>
                <a:cxn ang="0">
                  <a:pos x="612" y="272"/>
                </a:cxn>
                <a:cxn ang="0">
                  <a:pos x="686" y="376"/>
                </a:cxn>
                <a:cxn ang="0">
                  <a:pos x="657" y="448"/>
                </a:cxn>
                <a:cxn ang="0">
                  <a:pos x="701" y="560"/>
                </a:cxn>
                <a:cxn ang="0">
                  <a:pos x="745" y="656"/>
                </a:cxn>
                <a:cxn ang="0">
                  <a:pos x="701" y="744"/>
                </a:cxn>
                <a:cxn ang="0">
                  <a:pos x="730" y="824"/>
                </a:cxn>
                <a:cxn ang="0">
                  <a:pos x="679" y="880"/>
                </a:cxn>
                <a:cxn ang="0">
                  <a:pos x="612" y="888"/>
                </a:cxn>
                <a:cxn ang="0">
                  <a:pos x="539" y="864"/>
                </a:cxn>
                <a:cxn ang="0">
                  <a:pos x="443" y="888"/>
                </a:cxn>
                <a:cxn ang="0">
                  <a:pos x="406" y="936"/>
                </a:cxn>
                <a:cxn ang="0">
                  <a:pos x="339" y="1000"/>
                </a:cxn>
                <a:cxn ang="0">
                  <a:pos x="258" y="984"/>
                </a:cxn>
                <a:cxn ang="0">
                  <a:pos x="221" y="968"/>
                </a:cxn>
                <a:cxn ang="0">
                  <a:pos x="243" y="1064"/>
                </a:cxn>
                <a:cxn ang="0">
                  <a:pos x="192" y="1104"/>
                </a:cxn>
                <a:cxn ang="0">
                  <a:pos x="111" y="1088"/>
                </a:cxn>
                <a:cxn ang="0">
                  <a:pos x="52" y="1056"/>
                </a:cxn>
                <a:cxn ang="0">
                  <a:pos x="52" y="928"/>
                </a:cxn>
                <a:cxn ang="0">
                  <a:pos x="96" y="888"/>
                </a:cxn>
              </a:cxnLst>
              <a:rect l="0" t="0" r="r" b="b"/>
              <a:pathLst>
                <a:path w="746" h="1137">
                  <a:moveTo>
                    <a:pt x="96" y="888"/>
                  </a:moveTo>
                  <a:lnTo>
                    <a:pt x="96" y="888"/>
                  </a:lnTo>
                  <a:lnTo>
                    <a:pt x="89" y="840"/>
                  </a:lnTo>
                  <a:lnTo>
                    <a:pt x="52" y="808"/>
                  </a:lnTo>
                  <a:lnTo>
                    <a:pt x="59" y="776"/>
                  </a:lnTo>
                  <a:lnTo>
                    <a:pt x="52" y="744"/>
                  </a:lnTo>
                  <a:lnTo>
                    <a:pt x="52" y="696"/>
                  </a:lnTo>
                  <a:lnTo>
                    <a:pt x="37" y="648"/>
                  </a:lnTo>
                  <a:lnTo>
                    <a:pt x="7" y="616"/>
                  </a:lnTo>
                  <a:lnTo>
                    <a:pt x="0" y="600"/>
                  </a:lnTo>
                  <a:lnTo>
                    <a:pt x="7" y="592"/>
                  </a:lnTo>
                  <a:lnTo>
                    <a:pt x="30" y="504"/>
                  </a:lnTo>
                  <a:lnTo>
                    <a:pt x="59" y="480"/>
                  </a:lnTo>
                  <a:lnTo>
                    <a:pt x="59" y="448"/>
                  </a:lnTo>
                  <a:lnTo>
                    <a:pt x="81" y="424"/>
                  </a:lnTo>
                  <a:lnTo>
                    <a:pt x="103" y="432"/>
                  </a:lnTo>
                  <a:lnTo>
                    <a:pt x="118" y="432"/>
                  </a:lnTo>
                  <a:lnTo>
                    <a:pt x="133" y="408"/>
                  </a:lnTo>
                  <a:lnTo>
                    <a:pt x="148" y="408"/>
                  </a:lnTo>
                  <a:lnTo>
                    <a:pt x="162" y="400"/>
                  </a:lnTo>
                  <a:lnTo>
                    <a:pt x="207" y="368"/>
                  </a:lnTo>
                  <a:lnTo>
                    <a:pt x="243" y="360"/>
                  </a:lnTo>
                  <a:lnTo>
                    <a:pt x="295" y="320"/>
                  </a:lnTo>
                  <a:lnTo>
                    <a:pt x="288" y="296"/>
                  </a:lnTo>
                  <a:lnTo>
                    <a:pt x="288" y="264"/>
                  </a:lnTo>
                  <a:lnTo>
                    <a:pt x="295" y="264"/>
                  </a:lnTo>
                  <a:lnTo>
                    <a:pt x="302" y="248"/>
                  </a:lnTo>
                  <a:lnTo>
                    <a:pt x="288" y="232"/>
                  </a:lnTo>
                  <a:lnTo>
                    <a:pt x="302" y="216"/>
                  </a:lnTo>
                  <a:lnTo>
                    <a:pt x="347" y="288"/>
                  </a:lnTo>
                  <a:lnTo>
                    <a:pt x="376" y="272"/>
                  </a:lnTo>
                  <a:lnTo>
                    <a:pt x="347" y="200"/>
                  </a:lnTo>
                  <a:lnTo>
                    <a:pt x="339" y="168"/>
                  </a:lnTo>
                  <a:lnTo>
                    <a:pt x="369" y="168"/>
                  </a:lnTo>
                  <a:lnTo>
                    <a:pt x="369" y="88"/>
                  </a:lnTo>
                  <a:lnTo>
                    <a:pt x="406" y="80"/>
                  </a:lnTo>
                  <a:lnTo>
                    <a:pt x="465" y="0"/>
                  </a:lnTo>
                  <a:lnTo>
                    <a:pt x="480" y="16"/>
                  </a:lnTo>
                  <a:lnTo>
                    <a:pt x="509" y="16"/>
                  </a:lnTo>
                  <a:lnTo>
                    <a:pt x="524" y="48"/>
                  </a:lnTo>
                  <a:lnTo>
                    <a:pt x="487" y="96"/>
                  </a:lnTo>
                  <a:lnTo>
                    <a:pt x="487" y="168"/>
                  </a:lnTo>
                  <a:lnTo>
                    <a:pt x="457" y="264"/>
                  </a:lnTo>
                  <a:lnTo>
                    <a:pt x="480" y="328"/>
                  </a:lnTo>
                  <a:lnTo>
                    <a:pt x="428" y="384"/>
                  </a:lnTo>
                  <a:lnTo>
                    <a:pt x="384" y="416"/>
                  </a:lnTo>
                  <a:lnTo>
                    <a:pt x="347" y="392"/>
                  </a:lnTo>
                  <a:lnTo>
                    <a:pt x="347" y="416"/>
                  </a:lnTo>
                  <a:lnTo>
                    <a:pt x="391" y="456"/>
                  </a:lnTo>
                  <a:lnTo>
                    <a:pt x="450" y="424"/>
                  </a:lnTo>
                  <a:lnTo>
                    <a:pt x="502" y="360"/>
                  </a:lnTo>
                  <a:lnTo>
                    <a:pt x="494" y="312"/>
                  </a:lnTo>
                  <a:lnTo>
                    <a:pt x="524" y="304"/>
                  </a:lnTo>
                  <a:lnTo>
                    <a:pt x="546" y="352"/>
                  </a:lnTo>
                  <a:lnTo>
                    <a:pt x="539" y="376"/>
                  </a:lnTo>
                  <a:lnTo>
                    <a:pt x="568" y="416"/>
                  </a:lnTo>
                  <a:lnTo>
                    <a:pt x="590" y="408"/>
                  </a:lnTo>
                  <a:lnTo>
                    <a:pt x="561" y="376"/>
                  </a:lnTo>
                  <a:lnTo>
                    <a:pt x="575" y="328"/>
                  </a:lnTo>
                  <a:lnTo>
                    <a:pt x="546" y="280"/>
                  </a:lnTo>
                  <a:lnTo>
                    <a:pt x="494" y="272"/>
                  </a:lnTo>
                  <a:lnTo>
                    <a:pt x="494" y="240"/>
                  </a:lnTo>
                  <a:lnTo>
                    <a:pt x="524" y="168"/>
                  </a:lnTo>
                  <a:lnTo>
                    <a:pt x="516" y="112"/>
                  </a:lnTo>
                  <a:lnTo>
                    <a:pt x="546" y="88"/>
                  </a:lnTo>
                  <a:lnTo>
                    <a:pt x="553" y="32"/>
                  </a:lnTo>
                  <a:lnTo>
                    <a:pt x="561" y="104"/>
                  </a:lnTo>
                  <a:lnTo>
                    <a:pt x="561" y="144"/>
                  </a:lnTo>
                  <a:lnTo>
                    <a:pt x="590" y="160"/>
                  </a:lnTo>
                  <a:lnTo>
                    <a:pt x="598" y="144"/>
                  </a:lnTo>
                  <a:lnTo>
                    <a:pt x="575" y="104"/>
                  </a:lnTo>
                  <a:lnTo>
                    <a:pt x="605" y="120"/>
                  </a:lnTo>
                  <a:lnTo>
                    <a:pt x="605" y="64"/>
                  </a:lnTo>
                  <a:lnTo>
                    <a:pt x="620" y="56"/>
                  </a:lnTo>
                  <a:lnTo>
                    <a:pt x="620" y="96"/>
                  </a:lnTo>
                  <a:lnTo>
                    <a:pt x="649" y="128"/>
                  </a:lnTo>
                  <a:lnTo>
                    <a:pt x="627" y="144"/>
                  </a:lnTo>
                  <a:lnTo>
                    <a:pt x="649" y="184"/>
                  </a:lnTo>
                  <a:lnTo>
                    <a:pt x="657" y="216"/>
                  </a:lnTo>
                  <a:lnTo>
                    <a:pt x="612" y="240"/>
                  </a:lnTo>
                  <a:lnTo>
                    <a:pt x="612" y="272"/>
                  </a:lnTo>
                  <a:lnTo>
                    <a:pt x="634" y="304"/>
                  </a:lnTo>
                  <a:lnTo>
                    <a:pt x="679" y="304"/>
                  </a:lnTo>
                  <a:lnTo>
                    <a:pt x="686" y="376"/>
                  </a:lnTo>
                  <a:lnTo>
                    <a:pt x="657" y="400"/>
                  </a:lnTo>
                  <a:lnTo>
                    <a:pt x="671" y="424"/>
                  </a:lnTo>
                  <a:lnTo>
                    <a:pt x="657" y="448"/>
                  </a:lnTo>
                  <a:lnTo>
                    <a:pt x="679" y="488"/>
                  </a:lnTo>
                  <a:lnTo>
                    <a:pt x="679" y="528"/>
                  </a:lnTo>
                  <a:lnTo>
                    <a:pt x="701" y="560"/>
                  </a:lnTo>
                  <a:lnTo>
                    <a:pt x="701" y="600"/>
                  </a:lnTo>
                  <a:lnTo>
                    <a:pt x="738" y="616"/>
                  </a:lnTo>
                  <a:lnTo>
                    <a:pt x="745" y="656"/>
                  </a:lnTo>
                  <a:lnTo>
                    <a:pt x="708" y="688"/>
                  </a:lnTo>
                  <a:lnTo>
                    <a:pt x="730" y="728"/>
                  </a:lnTo>
                  <a:lnTo>
                    <a:pt x="701" y="744"/>
                  </a:lnTo>
                  <a:lnTo>
                    <a:pt x="693" y="776"/>
                  </a:lnTo>
                  <a:lnTo>
                    <a:pt x="693" y="808"/>
                  </a:lnTo>
                  <a:lnTo>
                    <a:pt x="730" y="824"/>
                  </a:lnTo>
                  <a:lnTo>
                    <a:pt x="730" y="840"/>
                  </a:lnTo>
                  <a:lnTo>
                    <a:pt x="686" y="864"/>
                  </a:lnTo>
                  <a:lnTo>
                    <a:pt x="679" y="880"/>
                  </a:lnTo>
                  <a:lnTo>
                    <a:pt x="649" y="856"/>
                  </a:lnTo>
                  <a:lnTo>
                    <a:pt x="634" y="864"/>
                  </a:lnTo>
                  <a:lnTo>
                    <a:pt x="612" y="888"/>
                  </a:lnTo>
                  <a:lnTo>
                    <a:pt x="583" y="872"/>
                  </a:lnTo>
                  <a:lnTo>
                    <a:pt x="568" y="864"/>
                  </a:lnTo>
                  <a:lnTo>
                    <a:pt x="539" y="864"/>
                  </a:lnTo>
                  <a:lnTo>
                    <a:pt x="516" y="848"/>
                  </a:lnTo>
                  <a:lnTo>
                    <a:pt x="465" y="848"/>
                  </a:lnTo>
                  <a:lnTo>
                    <a:pt x="443" y="888"/>
                  </a:lnTo>
                  <a:lnTo>
                    <a:pt x="450" y="912"/>
                  </a:lnTo>
                  <a:lnTo>
                    <a:pt x="413" y="920"/>
                  </a:lnTo>
                  <a:lnTo>
                    <a:pt x="406" y="936"/>
                  </a:lnTo>
                  <a:lnTo>
                    <a:pt x="376" y="976"/>
                  </a:lnTo>
                  <a:lnTo>
                    <a:pt x="376" y="968"/>
                  </a:lnTo>
                  <a:lnTo>
                    <a:pt x="339" y="1000"/>
                  </a:lnTo>
                  <a:lnTo>
                    <a:pt x="317" y="984"/>
                  </a:lnTo>
                  <a:lnTo>
                    <a:pt x="302" y="1000"/>
                  </a:lnTo>
                  <a:lnTo>
                    <a:pt x="258" y="984"/>
                  </a:lnTo>
                  <a:lnTo>
                    <a:pt x="258" y="952"/>
                  </a:lnTo>
                  <a:lnTo>
                    <a:pt x="251" y="944"/>
                  </a:lnTo>
                  <a:lnTo>
                    <a:pt x="221" y="968"/>
                  </a:lnTo>
                  <a:lnTo>
                    <a:pt x="221" y="1008"/>
                  </a:lnTo>
                  <a:lnTo>
                    <a:pt x="243" y="1032"/>
                  </a:lnTo>
                  <a:lnTo>
                    <a:pt x="243" y="1064"/>
                  </a:lnTo>
                  <a:lnTo>
                    <a:pt x="214" y="1072"/>
                  </a:lnTo>
                  <a:lnTo>
                    <a:pt x="214" y="1096"/>
                  </a:lnTo>
                  <a:lnTo>
                    <a:pt x="192" y="1104"/>
                  </a:lnTo>
                  <a:lnTo>
                    <a:pt x="184" y="1136"/>
                  </a:lnTo>
                  <a:lnTo>
                    <a:pt x="118" y="1112"/>
                  </a:lnTo>
                  <a:lnTo>
                    <a:pt x="111" y="1088"/>
                  </a:lnTo>
                  <a:lnTo>
                    <a:pt x="89" y="1080"/>
                  </a:lnTo>
                  <a:lnTo>
                    <a:pt x="81" y="1056"/>
                  </a:lnTo>
                  <a:lnTo>
                    <a:pt x="52" y="1056"/>
                  </a:lnTo>
                  <a:lnTo>
                    <a:pt x="37" y="1024"/>
                  </a:lnTo>
                  <a:lnTo>
                    <a:pt x="37" y="992"/>
                  </a:lnTo>
                  <a:lnTo>
                    <a:pt x="52" y="928"/>
                  </a:lnTo>
                  <a:lnTo>
                    <a:pt x="74" y="928"/>
                  </a:lnTo>
                  <a:lnTo>
                    <a:pt x="96" y="896"/>
                  </a:lnTo>
                  <a:lnTo>
                    <a:pt x="96" y="88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 rot="704206">
              <a:off x="7478713" y="5100638"/>
              <a:ext cx="365125" cy="903288"/>
            </a:xfrm>
            <a:custGeom>
              <a:avLst/>
              <a:gdLst/>
              <a:ahLst/>
              <a:cxnLst>
                <a:cxn ang="0">
                  <a:pos x="22" y="192"/>
                </a:cxn>
                <a:cxn ang="0">
                  <a:pos x="44" y="192"/>
                </a:cxn>
                <a:cxn ang="0">
                  <a:pos x="37" y="160"/>
                </a:cxn>
                <a:cxn ang="0">
                  <a:pos x="66" y="152"/>
                </a:cxn>
                <a:cxn ang="0">
                  <a:pos x="118" y="120"/>
                </a:cxn>
                <a:cxn ang="0">
                  <a:pos x="111" y="88"/>
                </a:cxn>
                <a:cxn ang="0">
                  <a:pos x="133" y="72"/>
                </a:cxn>
                <a:cxn ang="0">
                  <a:pos x="133" y="48"/>
                </a:cxn>
                <a:cxn ang="0">
                  <a:pos x="103" y="40"/>
                </a:cxn>
                <a:cxn ang="0">
                  <a:pos x="89" y="24"/>
                </a:cxn>
                <a:cxn ang="0">
                  <a:pos x="118" y="0"/>
                </a:cxn>
                <a:cxn ang="0">
                  <a:pos x="140" y="32"/>
                </a:cxn>
                <a:cxn ang="0">
                  <a:pos x="163" y="32"/>
                </a:cxn>
                <a:cxn ang="0">
                  <a:pos x="185" y="104"/>
                </a:cxn>
                <a:cxn ang="0">
                  <a:pos x="192" y="160"/>
                </a:cxn>
                <a:cxn ang="0">
                  <a:pos x="185" y="224"/>
                </a:cxn>
                <a:cxn ang="0">
                  <a:pos x="185" y="392"/>
                </a:cxn>
                <a:cxn ang="0">
                  <a:pos x="118" y="456"/>
                </a:cxn>
                <a:cxn ang="0">
                  <a:pos x="74" y="440"/>
                </a:cxn>
                <a:cxn ang="0">
                  <a:pos x="74" y="488"/>
                </a:cxn>
                <a:cxn ang="0">
                  <a:pos x="52" y="504"/>
                </a:cxn>
                <a:cxn ang="0">
                  <a:pos x="44" y="504"/>
                </a:cxn>
                <a:cxn ang="0">
                  <a:pos x="52" y="448"/>
                </a:cxn>
                <a:cxn ang="0">
                  <a:pos x="0" y="376"/>
                </a:cxn>
                <a:cxn ang="0">
                  <a:pos x="0" y="336"/>
                </a:cxn>
                <a:cxn ang="0">
                  <a:pos x="44" y="320"/>
                </a:cxn>
                <a:cxn ang="0">
                  <a:pos x="37" y="240"/>
                </a:cxn>
                <a:cxn ang="0">
                  <a:pos x="22" y="192"/>
                </a:cxn>
              </a:cxnLst>
              <a:rect l="0" t="0" r="r" b="b"/>
              <a:pathLst>
                <a:path w="193" h="505">
                  <a:moveTo>
                    <a:pt x="22" y="192"/>
                  </a:moveTo>
                  <a:lnTo>
                    <a:pt x="44" y="192"/>
                  </a:lnTo>
                  <a:lnTo>
                    <a:pt x="37" y="160"/>
                  </a:lnTo>
                  <a:lnTo>
                    <a:pt x="66" y="152"/>
                  </a:lnTo>
                  <a:lnTo>
                    <a:pt x="118" y="120"/>
                  </a:lnTo>
                  <a:lnTo>
                    <a:pt x="111" y="88"/>
                  </a:lnTo>
                  <a:lnTo>
                    <a:pt x="133" y="72"/>
                  </a:lnTo>
                  <a:lnTo>
                    <a:pt x="133" y="48"/>
                  </a:lnTo>
                  <a:lnTo>
                    <a:pt x="103" y="40"/>
                  </a:lnTo>
                  <a:lnTo>
                    <a:pt x="89" y="24"/>
                  </a:lnTo>
                  <a:lnTo>
                    <a:pt x="118" y="0"/>
                  </a:lnTo>
                  <a:lnTo>
                    <a:pt x="140" y="32"/>
                  </a:lnTo>
                  <a:lnTo>
                    <a:pt x="163" y="32"/>
                  </a:lnTo>
                  <a:lnTo>
                    <a:pt x="185" y="104"/>
                  </a:lnTo>
                  <a:lnTo>
                    <a:pt x="192" y="160"/>
                  </a:lnTo>
                  <a:lnTo>
                    <a:pt x="185" y="224"/>
                  </a:lnTo>
                  <a:lnTo>
                    <a:pt x="185" y="392"/>
                  </a:lnTo>
                  <a:lnTo>
                    <a:pt x="118" y="456"/>
                  </a:lnTo>
                  <a:lnTo>
                    <a:pt x="74" y="440"/>
                  </a:lnTo>
                  <a:lnTo>
                    <a:pt x="74" y="488"/>
                  </a:lnTo>
                  <a:lnTo>
                    <a:pt x="52" y="504"/>
                  </a:lnTo>
                  <a:lnTo>
                    <a:pt x="44" y="504"/>
                  </a:lnTo>
                  <a:lnTo>
                    <a:pt x="52" y="448"/>
                  </a:lnTo>
                  <a:lnTo>
                    <a:pt x="0" y="376"/>
                  </a:lnTo>
                  <a:lnTo>
                    <a:pt x="0" y="336"/>
                  </a:lnTo>
                  <a:lnTo>
                    <a:pt x="44" y="320"/>
                  </a:lnTo>
                  <a:lnTo>
                    <a:pt x="37" y="240"/>
                  </a:lnTo>
                  <a:lnTo>
                    <a:pt x="22" y="19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 rot="704206">
              <a:off x="6202363" y="4487863"/>
              <a:ext cx="1106487" cy="746125"/>
            </a:xfrm>
            <a:custGeom>
              <a:avLst/>
              <a:gdLst/>
              <a:ahLst/>
              <a:cxnLst>
                <a:cxn ang="0">
                  <a:pos x="362" y="16"/>
                </a:cxn>
                <a:cxn ang="0">
                  <a:pos x="399" y="0"/>
                </a:cxn>
                <a:cxn ang="0">
                  <a:pos x="428" y="8"/>
                </a:cxn>
                <a:cxn ang="0">
                  <a:pos x="406" y="64"/>
                </a:cxn>
                <a:cxn ang="0">
                  <a:pos x="406" y="88"/>
                </a:cxn>
                <a:cxn ang="0">
                  <a:pos x="399" y="104"/>
                </a:cxn>
                <a:cxn ang="0">
                  <a:pos x="413" y="128"/>
                </a:cxn>
                <a:cxn ang="0">
                  <a:pos x="435" y="120"/>
                </a:cxn>
                <a:cxn ang="0">
                  <a:pos x="465" y="144"/>
                </a:cxn>
                <a:cxn ang="0">
                  <a:pos x="495" y="120"/>
                </a:cxn>
                <a:cxn ang="0">
                  <a:pos x="509" y="80"/>
                </a:cxn>
                <a:cxn ang="0">
                  <a:pos x="539" y="80"/>
                </a:cxn>
                <a:cxn ang="0">
                  <a:pos x="546" y="48"/>
                </a:cxn>
                <a:cxn ang="0">
                  <a:pos x="568" y="80"/>
                </a:cxn>
                <a:cxn ang="0">
                  <a:pos x="576" y="120"/>
                </a:cxn>
                <a:cxn ang="0">
                  <a:pos x="539" y="136"/>
                </a:cxn>
                <a:cxn ang="0">
                  <a:pos x="554" y="160"/>
                </a:cxn>
                <a:cxn ang="0">
                  <a:pos x="531" y="176"/>
                </a:cxn>
                <a:cxn ang="0">
                  <a:pos x="531" y="208"/>
                </a:cxn>
                <a:cxn ang="0">
                  <a:pos x="509" y="232"/>
                </a:cxn>
                <a:cxn ang="0">
                  <a:pos x="517" y="240"/>
                </a:cxn>
                <a:cxn ang="0">
                  <a:pos x="517" y="296"/>
                </a:cxn>
                <a:cxn ang="0">
                  <a:pos x="561" y="304"/>
                </a:cxn>
                <a:cxn ang="0">
                  <a:pos x="583" y="360"/>
                </a:cxn>
                <a:cxn ang="0">
                  <a:pos x="568" y="400"/>
                </a:cxn>
                <a:cxn ang="0">
                  <a:pos x="450" y="416"/>
                </a:cxn>
                <a:cxn ang="0">
                  <a:pos x="273" y="264"/>
                </a:cxn>
                <a:cxn ang="0">
                  <a:pos x="229" y="272"/>
                </a:cxn>
                <a:cxn ang="0">
                  <a:pos x="155" y="312"/>
                </a:cxn>
                <a:cxn ang="0">
                  <a:pos x="125" y="280"/>
                </a:cxn>
                <a:cxn ang="0">
                  <a:pos x="125" y="248"/>
                </a:cxn>
                <a:cxn ang="0">
                  <a:pos x="103" y="224"/>
                </a:cxn>
                <a:cxn ang="0">
                  <a:pos x="103" y="192"/>
                </a:cxn>
                <a:cxn ang="0">
                  <a:pos x="81" y="200"/>
                </a:cxn>
                <a:cxn ang="0">
                  <a:pos x="66" y="168"/>
                </a:cxn>
                <a:cxn ang="0">
                  <a:pos x="30" y="208"/>
                </a:cxn>
                <a:cxn ang="0">
                  <a:pos x="37" y="160"/>
                </a:cxn>
                <a:cxn ang="0">
                  <a:pos x="0" y="160"/>
                </a:cxn>
                <a:cxn ang="0">
                  <a:pos x="0" y="136"/>
                </a:cxn>
                <a:cxn ang="0">
                  <a:pos x="37" y="120"/>
                </a:cxn>
                <a:cxn ang="0">
                  <a:pos x="59" y="136"/>
                </a:cxn>
                <a:cxn ang="0">
                  <a:pos x="74" y="120"/>
                </a:cxn>
                <a:cxn ang="0">
                  <a:pos x="103" y="128"/>
                </a:cxn>
                <a:cxn ang="0">
                  <a:pos x="133" y="112"/>
                </a:cxn>
                <a:cxn ang="0">
                  <a:pos x="170" y="136"/>
                </a:cxn>
                <a:cxn ang="0">
                  <a:pos x="192" y="120"/>
                </a:cxn>
                <a:cxn ang="0">
                  <a:pos x="229" y="120"/>
                </a:cxn>
                <a:cxn ang="0">
                  <a:pos x="244" y="104"/>
                </a:cxn>
                <a:cxn ang="0">
                  <a:pos x="280" y="80"/>
                </a:cxn>
                <a:cxn ang="0">
                  <a:pos x="310" y="80"/>
                </a:cxn>
                <a:cxn ang="0">
                  <a:pos x="317" y="40"/>
                </a:cxn>
                <a:cxn ang="0">
                  <a:pos x="362" y="16"/>
                </a:cxn>
              </a:cxnLst>
              <a:rect l="0" t="0" r="r" b="b"/>
              <a:pathLst>
                <a:path w="584" h="417">
                  <a:moveTo>
                    <a:pt x="362" y="16"/>
                  </a:moveTo>
                  <a:lnTo>
                    <a:pt x="399" y="0"/>
                  </a:lnTo>
                  <a:lnTo>
                    <a:pt x="428" y="8"/>
                  </a:lnTo>
                  <a:lnTo>
                    <a:pt x="406" y="64"/>
                  </a:lnTo>
                  <a:lnTo>
                    <a:pt x="406" y="88"/>
                  </a:lnTo>
                  <a:lnTo>
                    <a:pt x="399" y="104"/>
                  </a:lnTo>
                  <a:lnTo>
                    <a:pt x="413" y="128"/>
                  </a:lnTo>
                  <a:lnTo>
                    <a:pt x="435" y="120"/>
                  </a:lnTo>
                  <a:lnTo>
                    <a:pt x="465" y="144"/>
                  </a:lnTo>
                  <a:lnTo>
                    <a:pt x="495" y="120"/>
                  </a:lnTo>
                  <a:lnTo>
                    <a:pt x="509" y="80"/>
                  </a:lnTo>
                  <a:lnTo>
                    <a:pt x="539" y="80"/>
                  </a:lnTo>
                  <a:lnTo>
                    <a:pt x="546" y="48"/>
                  </a:lnTo>
                  <a:lnTo>
                    <a:pt x="568" y="80"/>
                  </a:lnTo>
                  <a:lnTo>
                    <a:pt x="576" y="120"/>
                  </a:lnTo>
                  <a:lnTo>
                    <a:pt x="539" y="136"/>
                  </a:lnTo>
                  <a:lnTo>
                    <a:pt x="554" y="160"/>
                  </a:lnTo>
                  <a:lnTo>
                    <a:pt x="531" y="176"/>
                  </a:lnTo>
                  <a:lnTo>
                    <a:pt x="531" y="208"/>
                  </a:lnTo>
                  <a:lnTo>
                    <a:pt x="509" y="232"/>
                  </a:lnTo>
                  <a:lnTo>
                    <a:pt x="517" y="240"/>
                  </a:lnTo>
                  <a:lnTo>
                    <a:pt x="517" y="296"/>
                  </a:lnTo>
                  <a:lnTo>
                    <a:pt x="561" y="304"/>
                  </a:lnTo>
                  <a:lnTo>
                    <a:pt x="583" y="360"/>
                  </a:lnTo>
                  <a:lnTo>
                    <a:pt x="568" y="400"/>
                  </a:lnTo>
                  <a:lnTo>
                    <a:pt x="450" y="416"/>
                  </a:lnTo>
                  <a:lnTo>
                    <a:pt x="273" y="264"/>
                  </a:lnTo>
                  <a:lnTo>
                    <a:pt x="229" y="272"/>
                  </a:lnTo>
                  <a:lnTo>
                    <a:pt x="155" y="312"/>
                  </a:lnTo>
                  <a:lnTo>
                    <a:pt x="125" y="280"/>
                  </a:lnTo>
                  <a:lnTo>
                    <a:pt x="125" y="248"/>
                  </a:lnTo>
                  <a:lnTo>
                    <a:pt x="103" y="224"/>
                  </a:lnTo>
                  <a:lnTo>
                    <a:pt x="103" y="192"/>
                  </a:lnTo>
                  <a:lnTo>
                    <a:pt x="81" y="200"/>
                  </a:lnTo>
                  <a:lnTo>
                    <a:pt x="66" y="168"/>
                  </a:lnTo>
                  <a:lnTo>
                    <a:pt x="30" y="208"/>
                  </a:lnTo>
                  <a:lnTo>
                    <a:pt x="37" y="160"/>
                  </a:lnTo>
                  <a:lnTo>
                    <a:pt x="0" y="160"/>
                  </a:lnTo>
                  <a:lnTo>
                    <a:pt x="0" y="136"/>
                  </a:lnTo>
                  <a:lnTo>
                    <a:pt x="37" y="120"/>
                  </a:lnTo>
                  <a:lnTo>
                    <a:pt x="59" y="136"/>
                  </a:lnTo>
                  <a:lnTo>
                    <a:pt x="74" y="120"/>
                  </a:lnTo>
                  <a:lnTo>
                    <a:pt x="103" y="128"/>
                  </a:lnTo>
                  <a:lnTo>
                    <a:pt x="133" y="112"/>
                  </a:lnTo>
                  <a:lnTo>
                    <a:pt x="170" y="136"/>
                  </a:lnTo>
                  <a:lnTo>
                    <a:pt x="192" y="120"/>
                  </a:lnTo>
                  <a:lnTo>
                    <a:pt x="229" y="120"/>
                  </a:lnTo>
                  <a:lnTo>
                    <a:pt x="244" y="104"/>
                  </a:lnTo>
                  <a:lnTo>
                    <a:pt x="280" y="80"/>
                  </a:lnTo>
                  <a:lnTo>
                    <a:pt x="310" y="80"/>
                  </a:lnTo>
                  <a:lnTo>
                    <a:pt x="317" y="40"/>
                  </a:lnTo>
                  <a:lnTo>
                    <a:pt x="362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 rot="704206">
              <a:off x="5608638" y="4486275"/>
              <a:ext cx="825500" cy="1216025"/>
            </a:xfrm>
            <a:custGeom>
              <a:avLst/>
              <a:gdLst/>
              <a:ahLst/>
              <a:cxnLst>
                <a:cxn ang="0">
                  <a:pos x="0" y="648"/>
                </a:cxn>
                <a:cxn ang="0">
                  <a:pos x="15" y="648"/>
                </a:cxn>
                <a:cxn ang="0">
                  <a:pos x="30" y="680"/>
                </a:cxn>
                <a:cxn ang="0">
                  <a:pos x="155" y="648"/>
                </a:cxn>
                <a:cxn ang="0">
                  <a:pos x="207" y="608"/>
                </a:cxn>
                <a:cxn ang="0">
                  <a:pos x="259" y="536"/>
                </a:cxn>
                <a:cxn ang="0">
                  <a:pos x="303" y="544"/>
                </a:cxn>
                <a:cxn ang="0">
                  <a:pos x="340" y="544"/>
                </a:cxn>
                <a:cxn ang="0">
                  <a:pos x="399" y="536"/>
                </a:cxn>
                <a:cxn ang="0">
                  <a:pos x="429" y="480"/>
                </a:cxn>
                <a:cxn ang="0">
                  <a:pos x="421" y="360"/>
                </a:cxn>
                <a:cxn ang="0">
                  <a:pos x="436" y="336"/>
                </a:cxn>
                <a:cxn ang="0">
                  <a:pos x="421" y="304"/>
                </a:cxn>
                <a:cxn ang="0">
                  <a:pos x="399" y="320"/>
                </a:cxn>
                <a:cxn ang="0">
                  <a:pos x="392" y="304"/>
                </a:cxn>
                <a:cxn ang="0">
                  <a:pos x="436" y="232"/>
                </a:cxn>
                <a:cxn ang="0">
                  <a:pos x="407" y="200"/>
                </a:cxn>
                <a:cxn ang="0">
                  <a:pos x="407" y="168"/>
                </a:cxn>
                <a:cxn ang="0">
                  <a:pos x="384" y="144"/>
                </a:cxn>
                <a:cxn ang="0">
                  <a:pos x="384" y="112"/>
                </a:cxn>
                <a:cxn ang="0">
                  <a:pos x="362" y="120"/>
                </a:cxn>
                <a:cxn ang="0">
                  <a:pos x="347" y="88"/>
                </a:cxn>
                <a:cxn ang="0">
                  <a:pos x="310" y="128"/>
                </a:cxn>
                <a:cxn ang="0">
                  <a:pos x="318" y="80"/>
                </a:cxn>
                <a:cxn ang="0">
                  <a:pos x="281" y="80"/>
                </a:cxn>
                <a:cxn ang="0">
                  <a:pos x="281" y="56"/>
                </a:cxn>
                <a:cxn ang="0">
                  <a:pos x="251" y="32"/>
                </a:cxn>
                <a:cxn ang="0">
                  <a:pos x="229" y="16"/>
                </a:cxn>
                <a:cxn ang="0">
                  <a:pos x="222" y="0"/>
                </a:cxn>
                <a:cxn ang="0">
                  <a:pos x="185" y="16"/>
                </a:cxn>
                <a:cxn ang="0">
                  <a:pos x="177" y="56"/>
                </a:cxn>
                <a:cxn ang="0">
                  <a:pos x="207" y="80"/>
                </a:cxn>
                <a:cxn ang="0">
                  <a:pos x="207" y="104"/>
                </a:cxn>
                <a:cxn ang="0">
                  <a:pos x="185" y="128"/>
                </a:cxn>
                <a:cxn ang="0">
                  <a:pos x="148" y="120"/>
                </a:cxn>
                <a:cxn ang="0">
                  <a:pos x="155" y="144"/>
                </a:cxn>
                <a:cxn ang="0">
                  <a:pos x="185" y="168"/>
                </a:cxn>
                <a:cxn ang="0">
                  <a:pos x="200" y="208"/>
                </a:cxn>
                <a:cxn ang="0">
                  <a:pos x="229" y="216"/>
                </a:cxn>
                <a:cxn ang="0">
                  <a:pos x="229" y="248"/>
                </a:cxn>
                <a:cxn ang="0">
                  <a:pos x="214" y="256"/>
                </a:cxn>
                <a:cxn ang="0">
                  <a:pos x="185" y="312"/>
                </a:cxn>
                <a:cxn ang="0">
                  <a:pos x="163" y="344"/>
                </a:cxn>
                <a:cxn ang="0">
                  <a:pos x="163" y="368"/>
                </a:cxn>
                <a:cxn ang="0">
                  <a:pos x="192" y="368"/>
                </a:cxn>
                <a:cxn ang="0">
                  <a:pos x="185" y="400"/>
                </a:cxn>
                <a:cxn ang="0">
                  <a:pos x="148" y="448"/>
                </a:cxn>
                <a:cxn ang="0">
                  <a:pos x="133" y="448"/>
                </a:cxn>
                <a:cxn ang="0">
                  <a:pos x="103" y="488"/>
                </a:cxn>
                <a:cxn ang="0">
                  <a:pos x="89" y="528"/>
                </a:cxn>
                <a:cxn ang="0">
                  <a:pos x="59" y="528"/>
                </a:cxn>
                <a:cxn ang="0">
                  <a:pos x="52" y="536"/>
                </a:cxn>
                <a:cxn ang="0">
                  <a:pos x="7" y="536"/>
                </a:cxn>
                <a:cxn ang="0">
                  <a:pos x="7" y="600"/>
                </a:cxn>
                <a:cxn ang="0">
                  <a:pos x="22" y="600"/>
                </a:cxn>
                <a:cxn ang="0">
                  <a:pos x="30" y="616"/>
                </a:cxn>
                <a:cxn ang="0">
                  <a:pos x="0" y="640"/>
                </a:cxn>
                <a:cxn ang="0">
                  <a:pos x="0" y="648"/>
                </a:cxn>
              </a:cxnLst>
              <a:rect l="0" t="0" r="r" b="b"/>
              <a:pathLst>
                <a:path w="437" h="681">
                  <a:moveTo>
                    <a:pt x="0" y="648"/>
                  </a:moveTo>
                  <a:lnTo>
                    <a:pt x="15" y="648"/>
                  </a:lnTo>
                  <a:lnTo>
                    <a:pt x="30" y="680"/>
                  </a:lnTo>
                  <a:lnTo>
                    <a:pt x="155" y="648"/>
                  </a:lnTo>
                  <a:lnTo>
                    <a:pt x="207" y="608"/>
                  </a:lnTo>
                  <a:lnTo>
                    <a:pt x="259" y="536"/>
                  </a:lnTo>
                  <a:lnTo>
                    <a:pt x="303" y="544"/>
                  </a:lnTo>
                  <a:lnTo>
                    <a:pt x="340" y="544"/>
                  </a:lnTo>
                  <a:lnTo>
                    <a:pt x="399" y="536"/>
                  </a:lnTo>
                  <a:lnTo>
                    <a:pt x="429" y="480"/>
                  </a:lnTo>
                  <a:lnTo>
                    <a:pt x="421" y="360"/>
                  </a:lnTo>
                  <a:lnTo>
                    <a:pt x="436" y="336"/>
                  </a:lnTo>
                  <a:lnTo>
                    <a:pt x="421" y="304"/>
                  </a:lnTo>
                  <a:lnTo>
                    <a:pt x="399" y="320"/>
                  </a:lnTo>
                  <a:lnTo>
                    <a:pt x="392" y="304"/>
                  </a:lnTo>
                  <a:lnTo>
                    <a:pt x="436" y="232"/>
                  </a:lnTo>
                  <a:lnTo>
                    <a:pt x="407" y="200"/>
                  </a:lnTo>
                  <a:lnTo>
                    <a:pt x="407" y="168"/>
                  </a:lnTo>
                  <a:lnTo>
                    <a:pt x="384" y="144"/>
                  </a:lnTo>
                  <a:lnTo>
                    <a:pt x="384" y="112"/>
                  </a:lnTo>
                  <a:lnTo>
                    <a:pt x="362" y="120"/>
                  </a:lnTo>
                  <a:lnTo>
                    <a:pt x="347" y="88"/>
                  </a:lnTo>
                  <a:lnTo>
                    <a:pt x="310" y="128"/>
                  </a:lnTo>
                  <a:lnTo>
                    <a:pt x="318" y="80"/>
                  </a:lnTo>
                  <a:lnTo>
                    <a:pt x="281" y="80"/>
                  </a:lnTo>
                  <a:lnTo>
                    <a:pt x="281" y="56"/>
                  </a:lnTo>
                  <a:lnTo>
                    <a:pt x="251" y="32"/>
                  </a:lnTo>
                  <a:lnTo>
                    <a:pt x="229" y="16"/>
                  </a:lnTo>
                  <a:lnTo>
                    <a:pt x="222" y="0"/>
                  </a:lnTo>
                  <a:lnTo>
                    <a:pt x="185" y="16"/>
                  </a:lnTo>
                  <a:lnTo>
                    <a:pt x="177" y="56"/>
                  </a:lnTo>
                  <a:lnTo>
                    <a:pt x="207" y="80"/>
                  </a:lnTo>
                  <a:lnTo>
                    <a:pt x="207" y="104"/>
                  </a:lnTo>
                  <a:lnTo>
                    <a:pt x="185" y="128"/>
                  </a:lnTo>
                  <a:lnTo>
                    <a:pt x="148" y="120"/>
                  </a:lnTo>
                  <a:lnTo>
                    <a:pt x="155" y="144"/>
                  </a:lnTo>
                  <a:lnTo>
                    <a:pt x="185" y="168"/>
                  </a:lnTo>
                  <a:lnTo>
                    <a:pt x="200" y="208"/>
                  </a:lnTo>
                  <a:lnTo>
                    <a:pt x="229" y="216"/>
                  </a:lnTo>
                  <a:lnTo>
                    <a:pt x="229" y="248"/>
                  </a:lnTo>
                  <a:lnTo>
                    <a:pt x="214" y="256"/>
                  </a:lnTo>
                  <a:lnTo>
                    <a:pt x="185" y="312"/>
                  </a:lnTo>
                  <a:lnTo>
                    <a:pt x="163" y="344"/>
                  </a:lnTo>
                  <a:lnTo>
                    <a:pt x="163" y="368"/>
                  </a:lnTo>
                  <a:lnTo>
                    <a:pt x="192" y="368"/>
                  </a:lnTo>
                  <a:lnTo>
                    <a:pt x="185" y="400"/>
                  </a:lnTo>
                  <a:lnTo>
                    <a:pt x="148" y="448"/>
                  </a:lnTo>
                  <a:lnTo>
                    <a:pt x="133" y="448"/>
                  </a:lnTo>
                  <a:lnTo>
                    <a:pt x="103" y="488"/>
                  </a:lnTo>
                  <a:lnTo>
                    <a:pt x="89" y="528"/>
                  </a:lnTo>
                  <a:lnTo>
                    <a:pt x="59" y="528"/>
                  </a:lnTo>
                  <a:lnTo>
                    <a:pt x="52" y="536"/>
                  </a:lnTo>
                  <a:lnTo>
                    <a:pt x="7" y="536"/>
                  </a:lnTo>
                  <a:lnTo>
                    <a:pt x="7" y="600"/>
                  </a:lnTo>
                  <a:lnTo>
                    <a:pt x="22" y="600"/>
                  </a:lnTo>
                  <a:lnTo>
                    <a:pt x="30" y="616"/>
                  </a:lnTo>
                  <a:lnTo>
                    <a:pt x="0" y="640"/>
                  </a:lnTo>
                  <a:lnTo>
                    <a:pt x="0" y="6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 rot="704206">
              <a:off x="4932363" y="4548188"/>
              <a:ext cx="1106487" cy="1031875"/>
            </a:xfrm>
            <a:custGeom>
              <a:avLst/>
              <a:gdLst/>
              <a:ahLst/>
              <a:cxnLst>
                <a:cxn ang="0">
                  <a:pos x="502" y="24"/>
                </a:cxn>
                <a:cxn ang="0">
                  <a:pos x="509" y="48"/>
                </a:cxn>
                <a:cxn ang="0">
                  <a:pos x="539" y="72"/>
                </a:cxn>
                <a:cxn ang="0">
                  <a:pos x="554" y="112"/>
                </a:cxn>
                <a:cxn ang="0">
                  <a:pos x="583" y="120"/>
                </a:cxn>
                <a:cxn ang="0">
                  <a:pos x="583" y="152"/>
                </a:cxn>
                <a:cxn ang="0">
                  <a:pos x="568" y="160"/>
                </a:cxn>
                <a:cxn ang="0">
                  <a:pos x="539" y="216"/>
                </a:cxn>
                <a:cxn ang="0">
                  <a:pos x="517" y="248"/>
                </a:cxn>
                <a:cxn ang="0">
                  <a:pos x="517" y="272"/>
                </a:cxn>
                <a:cxn ang="0">
                  <a:pos x="546" y="272"/>
                </a:cxn>
                <a:cxn ang="0">
                  <a:pos x="539" y="304"/>
                </a:cxn>
                <a:cxn ang="0">
                  <a:pos x="502" y="352"/>
                </a:cxn>
                <a:cxn ang="0">
                  <a:pos x="487" y="352"/>
                </a:cxn>
                <a:cxn ang="0">
                  <a:pos x="458" y="392"/>
                </a:cxn>
                <a:cxn ang="0">
                  <a:pos x="443" y="432"/>
                </a:cxn>
                <a:cxn ang="0">
                  <a:pos x="413" y="432"/>
                </a:cxn>
                <a:cxn ang="0">
                  <a:pos x="406" y="440"/>
                </a:cxn>
                <a:cxn ang="0">
                  <a:pos x="362" y="440"/>
                </a:cxn>
                <a:cxn ang="0">
                  <a:pos x="362" y="504"/>
                </a:cxn>
                <a:cxn ang="0">
                  <a:pos x="376" y="504"/>
                </a:cxn>
                <a:cxn ang="0">
                  <a:pos x="384" y="520"/>
                </a:cxn>
                <a:cxn ang="0">
                  <a:pos x="354" y="544"/>
                </a:cxn>
                <a:cxn ang="0">
                  <a:pos x="354" y="552"/>
                </a:cxn>
                <a:cxn ang="0">
                  <a:pos x="258" y="544"/>
                </a:cxn>
                <a:cxn ang="0">
                  <a:pos x="192" y="576"/>
                </a:cxn>
                <a:cxn ang="0">
                  <a:pos x="155" y="568"/>
                </a:cxn>
                <a:cxn ang="0">
                  <a:pos x="125" y="504"/>
                </a:cxn>
                <a:cxn ang="0">
                  <a:pos x="66" y="504"/>
                </a:cxn>
                <a:cxn ang="0">
                  <a:pos x="0" y="464"/>
                </a:cxn>
                <a:cxn ang="0">
                  <a:pos x="0" y="424"/>
                </a:cxn>
                <a:cxn ang="0">
                  <a:pos x="7" y="424"/>
                </a:cxn>
                <a:cxn ang="0">
                  <a:pos x="44" y="400"/>
                </a:cxn>
                <a:cxn ang="0">
                  <a:pos x="81" y="440"/>
                </a:cxn>
                <a:cxn ang="0">
                  <a:pos x="118" y="448"/>
                </a:cxn>
                <a:cxn ang="0">
                  <a:pos x="133" y="448"/>
                </a:cxn>
                <a:cxn ang="0">
                  <a:pos x="155" y="496"/>
                </a:cxn>
                <a:cxn ang="0">
                  <a:pos x="199" y="520"/>
                </a:cxn>
                <a:cxn ang="0">
                  <a:pos x="221" y="512"/>
                </a:cxn>
                <a:cxn ang="0">
                  <a:pos x="229" y="488"/>
                </a:cxn>
                <a:cxn ang="0">
                  <a:pos x="236" y="448"/>
                </a:cxn>
                <a:cxn ang="0">
                  <a:pos x="273" y="408"/>
                </a:cxn>
                <a:cxn ang="0">
                  <a:pos x="310" y="352"/>
                </a:cxn>
                <a:cxn ang="0">
                  <a:pos x="332" y="304"/>
                </a:cxn>
                <a:cxn ang="0">
                  <a:pos x="325" y="248"/>
                </a:cxn>
                <a:cxn ang="0">
                  <a:pos x="303" y="248"/>
                </a:cxn>
                <a:cxn ang="0">
                  <a:pos x="303" y="184"/>
                </a:cxn>
                <a:cxn ang="0">
                  <a:pos x="325" y="160"/>
                </a:cxn>
                <a:cxn ang="0">
                  <a:pos x="317" y="152"/>
                </a:cxn>
                <a:cxn ang="0">
                  <a:pos x="288" y="152"/>
                </a:cxn>
                <a:cxn ang="0">
                  <a:pos x="288" y="136"/>
                </a:cxn>
                <a:cxn ang="0">
                  <a:pos x="332" y="80"/>
                </a:cxn>
                <a:cxn ang="0">
                  <a:pos x="362" y="80"/>
                </a:cxn>
                <a:cxn ang="0">
                  <a:pos x="369" y="64"/>
                </a:cxn>
                <a:cxn ang="0">
                  <a:pos x="399" y="56"/>
                </a:cxn>
                <a:cxn ang="0">
                  <a:pos x="421" y="72"/>
                </a:cxn>
                <a:cxn ang="0">
                  <a:pos x="480" y="48"/>
                </a:cxn>
                <a:cxn ang="0">
                  <a:pos x="487" y="16"/>
                </a:cxn>
                <a:cxn ang="0">
                  <a:pos x="517" y="0"/>
                </a:cxn>
                <a:cxn ang="0">
                  <a:pos x="517" y="8"/>
                </a:cxn>
                <a:cxn ang="0">
                  <a:pos x="502" y="24"/>
                </a:cxn>
              </a:cxnLst>
              <a:rect l="0" t="0" r="r" b="b"/>
              <a:pathLst>
                <a:path w="584" h="577">
                  <a:moveTo>
                    <a:pt x="502" y="24"/>
                  </a:moveTo>
                  <a:lnTo>
                    <a:pt x="509" y="48"/>
                  </a:lnTo>
                  <a:lnTo>
                    <a:pt x="539" y="72"/>
                  </a:lnTo>
                  <a:lnTo>
                    <a:pt x="554" y="112"/>
                  </a:lnTo>
                  <a:lnTo>
                    <a:pt x="583" y="120"/>
                  </a:lnTo>
                  <a:lnTo>
                    <a:pt x="583" y="152"/>
                  </a:lnTo>
                  <a:lnTo>
                    <a:pt x="568" y="160"/>
                  </a:lnTo>
                  <a:lnTo>
                    <a:pt x="539" y="216"/>
                  </a:lnTo>
                  <a:lnTo>
                    <a:pt x="517" y="248"/>
                  </a:lnTo>
                  <a:lnTo>
                    <a:pt x="517" y="272"/>
                  </a:lnTo>
                  <a:lnTo>
                    <a:pt x="546" y="272"/>
                  </a:lnTo>
                  <a:lnTo>
                    <a:pt x="539" y="304"/>
                  </a:lnTo>
                  <a:lnTo>
                    <a:pt x="502" y="352"/>
                  </a:lnTo>
                  <a:lnTo>
                    <a:pt x="487" y="352"/>
                  </a:lnTo>
                  <a:lnTo>
                    <a:pt x="458" y="392"/>
                  </a:lnTo>
                  <a:lnTo>
                    <a:pt x="443" y="432"/>
                  </a:lnTo>
                  <a:lnTo>
                    <a:pt x="413" y="432"/>
                  </a:lnTo>
                  <a:lnTo>
                    <a:pt x="406" y="440"/>
                  </a:lnTo>
                  <a:lnTo>
                    <a:pt x="362" y="440"/>
                  </a:lnTo>
                  <a:lnTo>
                    <a:pt x="362" y="504"/>
                  </a:lnTo>
                  <a:lnTo>
                    <a:pt x="376" y="504"/>
                  </a:lnTo>
                  <a:lnTo>
                    <a:pt x="384" y="520"/>
                  </a:lnTo>
                  <a:lnTo>
                    <a:pt x="354" y="544"/>
                  </a:lnTo>
                  <a:lnTo>
                    <a:pt x="354" y="552"/>
                  </a:lnTo>
                  <a:lnTo>
                    <a:pt x="258" y="544"/>
                  </a:lnTo>
                  <a:lnTo>
                    <a:pt x="192" y="576"/>
                  </a:lnTo>
                  <a:lnTo>
                    <a:pt x="155" y="568"/>
                  </a:lnTo>
                  <a:lnTo>
                    <a:pt x="125" y="504"/>
                  </a:lnTo>
                  <a:lnTo>
                    <a:pt x="66" y="504"/>
                  </a:lnTo>
                  <a:lnTo>
                    <a:pt x="0" y="464"/>
                  </a:lnTo>
                  <a:lnTo>
                    <a:pt x="0" y="424"/>
                  </a:lnTo>
                  <a:lnTo>
                    <a:pt x="7" y="424"/>
                  </a:lnTo>
                  <a:lnTo>
                    <a:pt x="44" y="400"/>
                  </a:lnTo>
                  <a:lnTo>
                    <a:pt x="81" y="440"/>
                  </a:lnTo>
                  <a:lnTo>
                    <a:pt x="118" y="448"/>
                  </a:lnTo>
                  <a:lnTo>
                    <a:pt x="133" y="448"/>
                  </a:lnTo>
                  <a:lnTo>
                    <a:pt x="155" y="496"/>
                  </a:lnTo>
                  <a:lnTo>
                    <a:pt x="199" y="520"/>
                  </a:lnTo>
                  <a:lnTo>
                    <a:pt x="221" y="512"/>
                  </a:lnTo>
                  <a:lnTo>
                    <a:pt x="229" y="488"/>
                  </a:lnTo>
                  <a:lnTo>
                    <a:pt x="236" y="448"/>
                  </a:lnTo>
                  <a:lnTo>
                    <a:pt x="273" y="408"/>
                  </a:lnTo>
                  <a:lnTo>
                    <a:pt x="310" y="352"/>
                  </a:lnTo>
                  <a:lnTo>
                    <a:pt x="332" y="304"/>
                  </a:lnTo>
                  <a:lnTo>
                    <a:pt x="325" y="248"/>
                  </a:lnTo>
                  <a:lnTo>
                    <a:pt x="303" y="248"/>
                  </a:lnTo>
                  <a:lnTo>
                    <a:pt x="303" y="184"/>
                  </a:lnTo>
                  <a:lnTo>
                    <a:pt x="325" y="160"/>
                  </a:lnTo>
                  <a:lnTo>
                    <a:pt x="317" y="152"/>
                  </a:lnTo>
                  <a:lnTo>
                    <a:pt x="288" y="152"/>
                  </a:lnTo>
                  <a:lnTo>
                    <a:pt x="288" y="136"/>
                  </a:lnTo>
                  <a:lnTo>
                    <a:pt x="332" y="80"/>
                  </a:lnTo>
                  <a:lnTo>
                    <a:pt x="362" y="80"/>
                  </a:lnTo>
                  <a:lnTo>
                    <a:pt x="369" y="64"/>
                  </a:lnTo>
                  <a:lnTo>
                    <a:pt x="399" y="56"/>
                  </a:lnTo>
                  <a:lnTo>
                    <a:pt x="421" y="72"/>
                  </a:lnTo>
                  <a:lnTo>
                    <a:pt x="480" y="48"/>
                  </a:lnTo>
                  <a:lnTo>
                    <a:pt x="487" y="16"/>
                  </a:lnTo>
                  <a:lnTo>
                    <a:pt x="517" y="0"/>
                  </a:lnTo>
                  <a:lnTo>
                    <a:pt x="517" y="8"/>
                  </a:lnTo>
                  <a:lnTo>
                    <a:pt x="502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 rot="704206">
              <a:off x="4770438" y="3916363"/>
              <a:ext cx="1330325" cy="1544638"/>
            </a:xfrm>
            <a:custGeom>
              <a:avLst/>
              <a:gdLst/>
              <a:ahLst/>
              <a:cxnLst>
                <a:cxn ang="0">
                  <a:pos x="303" y="16"/>
                </a:cxn>
                <a:cxn ang="0">
                  <a:pos x="340" y="88"/>
                </a:cxn>
                <a:cxn ang="0">
                  <a:pos x="355" y="120"/>
                </a:cxn>
                <a:cxn ang="0">
                  <a:pos x="399" y="168"/>
                </a:cxn>
                <a:cxn ang="0">
                  <a:pos x="399" y="296"/>
                </a:cxn>
                <a:cxn ang="0">
                  <a:pos x="429" y="280"/>
                </a:cxn>
                <a:cxn ang="0">
                  <a:pos x="480" y="248"/>
                </a:cxn>
                <a:cxn ang="0">
                  <a:pos x="525" y="232"/>
                </a:cxn>
                <a:cxn ang="0">
                  <a:pos x="569" y="144"/>
                </a:cxn>
                <a:cxn ang="0">
                  <a:pos x="628" y="192"/>
                </a:cxn>
                <a:cxn ang="0">
                  <a:pos x="665" y="176"/>
                </a:cxn>
                <a:cxn ang="0">
                  <a:pos x="702" y="248"/>
                </a:cxn>
                <a:cxn ang="0">
                  <a:pos x="658" y="304"/>
                </a:cxn>
                <a:cxn ang="0">
                  <a:pos x="687" y="352"/>
                </a:cxn>
                <a:cxn ang="0">
                  <a:pos x="628" y="368"/>
                </a:cxn>
                <a:cxn ang="0">
                  <a:pos x="643" y="344"/>
                </a:cxn>
                <a:cxn ang="0">
                  <a:pos x="606" y="392"/>
                </a:cxn>
                <a:cxn ang="0">
                  <a:pos x="525" y="400"/>
                </a:cxn>
                <a:cxn ang="0">
                  <a:pos x="488" y="424"/>
                </a:cxn>
                <a:cxn ang="0">
                  <a:pos x="414" y="480"/>
                </a:cxn>
                <a:cxn ang="0">
                  <a:pos x="443" y="496"/>
                </a:cxn>
                <a:cxn ang="0">
                  <a:pos x="429" y="528"/>
                </a:cxn>
                <a:cxn ang="0">
                  <a:pos x="451" y="592"/>
                </a:cxn>
                <a:cxn ang="0">
                  <a:pos x="436" y="696"/>
                </a:cxn>
                <a:cxn ang="0">
                  <a:pos x="362" y="792"/>
                </a:cxn>
                <a:cxn ang="0">
                  <a:pos x="347" y="856"/>
                </a:cxn>
                <a:cxn ang="0">
                  <a:pos x="281" y="840"/>
                </a:cxn>
                <a:cxn ang="0">
                  <a:pos x="244" y="792"/>
                </a:cxn>
                <a:cxn ang="0">
                  <a:pos x="170" y="744"/>
                </a:cxn>
                <a:cxn ang="0">
                  <a:pos x="126" y="768"/>
                </a:cxn>
                <a:cxn ang="0">
                  <a:pos x="74" y="752"/>
                </a:cxn>
                <a:cxn ang="0">
                  <a:pos x="37" y="728"/>
                </a:cxn>
                <a:cxn ang="0">
                  <a:pos x="0" y="704"/>
                </a:cxn>
                <a:cxn ang="0">
                  <a:pos x="30" y="672"/>
                </a:cxn>
                <a:cxn ang="0">
                  <a:pos x="59" y="576"/>
                </a:cxn>
                <a:cxn ang="0">
                  <a:pos x="30" y="504"/>
                </a:cxn>
                <a:cxn ang="0">
                  <a:pos x="52" y="456"/>
                </a:cxn>
                <a:cxn ang="0">
                  <a:pos x="103" y="432"/>
                </a:cxn>
                <a:cxn ang="0">
                  <a:pos x="140" y="464"/>
                </a:cxn>
                <a:cxn ang="0">
                  <a:pos x="155" y="432"/>
                </a:cxn>
                <a:cxn ang="0">
                  <a:pos x="192" y="336"/>
                </a:cxn>
                <a:cxn ang="0">
                  <a:pos x="222" y="360"/>
                </a:cxn>
                <a:cxn ang="0">
                  <a:pos x="273" y="336"/>
                </a:cxn>
                <a:cxn ang="0">
                  <a:pos x="273" y="288"/>
                </a:cxn>
                <a:cxn ang="0">
                  <a:pos x="236" y="240"/>
                </a:cxn>
                <a:cxn ang="0">
                  <a:pos x="259" y="144"/>
                </a:cxn>
                <a:cxn ang="0">
                  <a:pos x="244" y="72"/>
                </a:cxn>
                <a:cxn ang="0">
                  <a:pos x="266" y="8"/>
                </a:cxn>
                <a:cxn ang="0">
                  <a:pos x="296" y="0"/>
                </a:cxn>
              </a:cxnLst>
              <a:rect l="0" t="0" r="r" b="b"/>
              <a:pathLst>
                <a:path w="703" h="865">
                  <a:moveTo>
                    <a:pt x="296" y="0"/>
                  </a:moveTo>
                  <a:lnTo>
                    <a:pt x="303" y="16"/>
                  </a:lnTo>
                  <a:lnTo>
                    <a:pt x="340" y="48"/>
                  </a:lnTo>
                  <a:lnTo>
                    <a:pt x="340" y="88"/>
                  </a:lnTo>
                  <a:lnTo>
                    <a:pt x="362" y="96"/>
                  </a:lnTo>
                  <a:lnTo>
                    <a:pt x="355" y="120"/>
                  </a:lnTo>
                  <a:lnTo>
                    <a:pt x="370" y="144"/>
                  </a:lnTo>
                  <a:lnTo>
                    <a:pt x="399" y="168"/>
                  </a:lnTo>
                  <a:lnTo>
                    <a:pt x="392" y="256"/>
                  </a:lnTo>
                  <a:lnTo>
                    <a:pt x="399" y="296"/>
                  </a:lnTo>
                  <a:lnTo>
                    <a:pt x="421" y="296"/>
                  </a:lnTo>
                  <a:lnTo>
                    <a:pt x="429" y="280"/>
                  </a:lnTo>
                  <a:lnTo>
                    <a:pt x="473" y="264"/>
                  </a:lnTo>
                  <a:lnTo>
                    <a:pt x="480" y="248"/>
                  </a:lnTo>
                  <a:lnTo>
                    <a:pt x="495" y="272"/>
                  </a:lnTo>
                  <a:lnTo>
                    <a:pt x="525" y="232"/>
                  </a:lnTo>
                  <a:lnTo>
                    <a:pt x="532" y="184"/>
                  </a:lnTo>
                  <a:lnTo>
                    <a:pt x="569" y="144"/>
                  </a:lnTo>
                  <a:lnTo>
                    <a:pt x="606" y="168"/>
                  </a:lnTo>
                  <a:lnTo>
                    <a:pt x="628" y="192"/>
                  </a:lnTo>
                  <a:lnTo>
                    <a:pt x="650" y="168"/>
                  </a:lnTo>
                  <a:lnTo>
                    <a:pt x="665" y="176"/>
                  </a:lnTo>
                  <a:lnTo>
                    <a:pt x="673" y="200"/>
                  </a:lnTo>
                  <a:lnTo>
                    <a:pt x="702" y="248"/>
                  </a:lnTo>
                  <a:lnTo>
                    <a:pt x="665" y="264"/>
                  </a:lnTo>
                  <a:lnTo>
                    <a:pt x="658" y="304"/>
                  </a:lnTo>
                  <a:lnTo>
                    <a:pt x="687" y="328"/>
                  </a:lnTo>
                  <a:lnTo>
                    <a:pt x="687" y="352"/>
                  </a:lnTo>
                  <a:lnTo>
                    <a:pt x="665" y="376"/>
                  </a:lnTo>
                  <a:lnTo>
                    <a:pt x="628" y="368"/>
                  </a:lnTo>
                  <a:lnTo>
                    <a:pt x="643" y="352"/>
                  </a:lnTo>
                  <a:lnTo>
                    <a:pt x="643" y="344"/>
                  </a:lnTo>
                  <a:lnTo>
                    <a:pt x="613" y="360"/>
                  </a:lnTo>
                  <a:lnTo>
                    <a:pt x="606" y="392"/>
                  </a:lnTo>
                  <a:lnTo>
                    <a:pt x="547" y="416"/>
                  </a:lnTo>
                  <a:lnTo>
                    <a:pt x="525" y="400"/>
                  </a:lnTo>
                  <a:lnTo>
                    <a:pt x="495" y="408"/>
                  </a:lnTo>
                  <a:lnTo>
                    <a:pt x="488" y="424"/>
                  </a:lnTo>
                  <a:lnTo>
                    <a:pt x="458" y="424"/>
                  </a:lnTo>
                  <a:lnTo>
                    <a:pt x="414" y="480"/>
                  </a:lnTo>
                  <a:lnTo>
                    <a:pt x="414" y="496"/>
                  </a:lnTo>
                  <a:lnTo>
                    <a:pt x="443" y="496"/>
                  </a:lnTo>
                  <a:lnTo>
                    <a:pt x="451" y="504"/>
                  </a:lnTo>
                  <a:lnTo>
                    <a:pt x="429" y="528"/>
                  </a:lnTo>
                  <a:lnTo>
                    <a:pt x="429" y="592"/>
                  </a:lnTo>
                  <a:lnTo>
                    <a:pt x="451" y="592"/>
                  </a:lnTo>
                  <a:lnTo>
                    <a:pt x="458" y="648"/>
                  </a:lnTo>
                  <a:lnTo>
                    <a:pt x="436" y="696"/>
                  </a:lnTo>
                  <a:lnTo>
                    <a:pt x="399" y="752"/>
                  </a:lnTo>
                  <a:lnTo>
                    <a:pt x="362" y="792"/>
                  </a:lnTo>
                  <a:lnTo>
                    <a:pt x="355" y="832"/>
                  </a:lnTo>
                  <a:lnTo>
                    <a:pt x="347" y="856"/>
                  </a:lnTo>
                  <a:lnTo>
                    <a:pt x="325" y="864"/>
                  </a:lnTo>
                  <a:lnTo>
                    <a:pt x="281" y="840"/>
                  </a:lnTo>
                  <a:lnTo>
                    <a:pt x="259" y="792"/>
                  </a:lnTo>
                  <a:lnTo>
                    <a:pt x="244" y="792"/>
                  </a:lnTo>
                  <a:lnTo>
                    <a:pt x="207" y="784"/>
                  </a:lnTo>
                  <a:lnTo>
                    <a:pt x="170" y="744"/>
                  </a:lnTo>
                  <a:lnTo>
                    <a:pt x="133" y="768"/>
                  </a:lnTo>
                  <a:lnTo>
                    <a:pt x="126" y="768"/>
                  </a:lnTo>
                  <a:lnTo>
                    <a:pt x="111" y="760"/>
                  </a:lnTo>
                  <a:lnTo>
                    <a:pt x="74" y="752"/>
                  </a:lnTo>
                  <a:lnTo>
                    <a:pt x="52" y="728"/>
                  </a:lnTo>
                  <a:lnTo>
                    <a:pt x="37" y="728"/>
                  </a:lnTo>
                  <a:lnTo>
                    <a:pt x="30" y="728"/>
                  </a:lnTo>
                  <a:lnTo>
                    <a:pt x="0" y="704"/>
                  </a:lnTo>
                  <a:lnTo>
                    <a:pt x="0" y="680"/>
                  </a:lnTo>
                  <a:lnTo>
                    <a:pt x="30" y="672"/>
                  </a:lnTo>
                  <a:lnTo>
                    <a:pt x="37" y="592"/>
                  </a:lnTo>
                  <a:lnTo>
                    <a:pt x="59" y="576"/>
                  </a:lnTo>
                  <a:lnTo>
                    <a:pt x="59" y="536"/>
                  </a:lnTo>
                  <a:lnTo>
                    <a:pt x="30" y="504"/>
                  </a:lnTo>
                  <a:lnTo>
                    <a:pt x="52" y="480"/>
                  </a:lnTo>
                  <a:lnTo>
                    <a:pt x="52" y="456"/>
                  </a:lnTo>
                  <a:lnTo>
                    <a:pt x="96" y="456"/>
                  </a:lnTo>
                  <a:lnTo>
                    <a:pt x="103" y="432"/>
                  </a:lnTo>
                  <a:lnTo>
                    <a:pt x="118" y="432"/>
                  </a:lnTo>
                  <a:lnTo>
                    <a:pt x="140" y="464"/>
                  </a:lnTo>
                  <a:lnTo>
                    <a:pt x="148" y="464"/>
                  </a:lnTo>
                  <a:lnTo>
                    <a:pt x="155" y="432"/>
                  </a:lnTo>
                  <a:lnTo>
                    <a:pt x="192" y="384"/>
                  </a:lnTo>
                  <a:lnTo>
                    <a:pt x="192" y="336"/>
                  </a:lnTo>
                  <a:lnTo>
                    <a:pt x="200" y="336"/>
                  </a:lnTo>
                  <a:lnTo>
                    <a:pt x="222" y="360"/>
                  </a:lnTo>
                  <a:lnTo>
                    <a:pt x="266" y="376"/>
                  </a:lnTo>
                  <a:lnTo>
                    <a:pt x="273" y="336"/>
                  </a:lnTo>
                  <a:lnTo>
                    <a:pt x="259" y="304"/>
                  </a:lnTo>
                  <a:lnTo>
                    <a:pt x="273" y="288"/>
                  </a:lnTo>
                  <a:lnTo>
                    <a:pt x="266" y="264"/>
                  </a:lnTo>
                  <a:lnTo>
                    <a:pt x="236" y="240"/>
                  </a:lnTo>
                  <a:lnTo>
                    <a:pt x="229" y="200"/>
                  </a:lnTo>
                  <a:lnTo>
                    <a:pt x="259" y="144"/>
                  </a:lnTo>
                  <a:lnTo>
                    <a:pt x="266" y="112"/>
                  </a:lnTo>
                  <a:lnTo>
                    <a:pt x="244" y="72"/>
                  </a:lnTo>
                  <a:lnTo>
                    <a:pt x="259" y="56"/>
                  </a:lnTo>
                  <a:lnTo>
                    <a:pt x="266" y="8"/>
                  </a:lnTo>
                  <a:lnTo>
                    <a:pt x="288" y="8"/>
                  </a:lnTo>
                  <a:lnTo>
                    <a:pt x="296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 rot="704206">
              <a:off x="5843588" y="5284788"/>
              <a:ext cx="268287" cy="171450"/>
            </a:xfrm>
            <a:custGeom>
              <a:avLst/>
              <a:gdLst/>
              <a:ahLst/>
              <a:cxnLst>
                <a:cxn ang="0">
                  <a:pos x="96" y="80"/>
                </a:cxn>
                <a:cxn ang="0">
                  <a:pos x="140" y="56"/>
                </a:cxn>
                <a:cxn ang="0">
                  <a:pos x="118" y="40"/>
                </a:cxn>
                <a:cxn ang="0">
                  <a:pos x="125" y="8"/>
                </a:cxn>
                <a:cxn ang="0">
                  <a:pos x="96" y="0"/>
                </a:cxn>
                <a:cxn ang="0">
                  <a:pos x="74" y="24"/>
                </a:cxn>
                <a:cxn ang="0">
                  <a:pos x="59" y="24"/>
                </a:cxn>
                <a:cxn ang="0">
                  <a:pos x="52" y="48"/>
                </a:cxn>
                <a:cxn ang="0">
                  <a:pos x="37" y="56"/>
                </a:cxn>
                <a:cxn ang="0">
                  <a:pos x="22" y="48"/>
                </a:cxn>
                <a:cxn ang="0">
                  <a:pos x="0" y="88"/>
                </a:cxn>
                <a:cxn ang="0">
                  <a:pos x="29" y="96"/>
                </a:cxn>
                <a:cxn ang="0">
                  <a:pos x="59" y="88"/>
                </a:cxn>
                <a:cxn ang="0">
                  <a:pos x="81" y="88"/>
                </a:cxn>
                <a:cxn ang="0">
                  <a:pos x="96" y="80"/>
                </a:cxn>
              </a:cxnLst>
              <a:rect l="0" t="0" r="r" b="b"/>
              <a:pathLst>
                <a:path w="141" h="97">
                  <a:moveTo>
                    <a:pt x="96" y="80"/>
                  </a:moveTo>
                  <a:lnTo>
                    <a:pt x="140" y="56"/>
                  </a:lnTo>
                  <a:lnTo>
                    <a:pt x="118" y="40"/>
                  </a:lnTo>
                  <a:lnTo>
                    <a:pt x="125" y="8"/>
                  </a:lnTo>
                  <a:lnTo>
                    <a:pt x="96" y="0"/>
                  </a:lnTo>
                  <a:lnTo>
                    <a:pt x="74" y="24"/>
                  </a:lnTo>
                  <a:lnTo>
                    <a:pt x="59" y="24"/>
                  </a:lnTo>
                  <a:lnTo>
                    <a:pt x="52" y="48"/>
                  </a:lnTo>
                  <a:lnTo>
                    <a:pt x="37" y="56"/>
                  </a:lnTo>
                  <a:lnTo>
                    <a:pt x="22" y="48"/>
                  </a:lnTo>
                  <a:lnTo>
                    <a:pt x="0" y="88"/>
                  </a:lnTo>
                  <a:lnTo>
                    <a:pt x="29" y="96"/>
                  </a:lnTo>
                  <a:lnTo>
                    <a:pt x="59" y="88"/>
                  </a:lnTo>
                  <a:lnTo>
                    <a:pt x="81" y="88"/>
                  </a:lnTo>
                  <a:lnTo>
                    <a:pt x="96" y="8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 rot="704206">
              <a:off x="5114925" y="5087938"/>
              <a:ext cx="268287" cy="174625"/>
            </a:xfrm>
            <a:custGeom>
              <a:avLst/>
              <a:gdLst/>
              <a:ahLst/>
              <a:cxnLst>
                <a:cxn ang="0">
                  <a:pos x="74" y="80"/>
                </a:cxn>
                <a:cxn ang="0">
                  <a:pos x="74" y="64"/>
                </a:cxn>
                <a:cxn ang="0">
                  <a:pos x="88" y="64"/>
                </a:cxn>
                <a:cxn ang="0">
                  <a:pos x="111" y="96"/>
                </a:cxn>
                <a:cxn ang="0">
                  <a:pos x="140" y="48"/>
                </a:cxn>
                <a:cxn ang="0">
                  <a:pos x="133" y="16"/>
                </a:cxn>
                <a:cxn ang="0">
                  <a:pos x="111" y="16"/>
                </a:cxn>
                <a:cxn ang="0">
                  <a:pos x="96" y="24"/>
                </a:cxn>
                <a:cxn ang="0">
                  <a:pos x="74" y="0"/>
                </a:cxn>
                <a:cxn ang="0">
                  <a:pos x="59" y="8"/>
                </a:cxn>
                <a:cxn ang="0">
                  <a:pos x="37" y="24"/>
                </a:cxn>
                <a:cxn ang="0">
                  <a:pos x="22" y="8"/>
                </a:cxn>
                <a:cxn ang="0">
                  <a:pos x="0" y="16"/>
                </a:cxn>
                <a:cxn ang="0">
                  <a:pos x="22" y="32"/>
                </a:cxn>
                <a:cxn ang="0">
                  <a:pos x="0" y="56"/>
                </a:cxn>
                <a:cxn ang="0">
                  <a:pos x="22" y="72"/>
                </a:cxn>
                <a:cxn ang="0">
                  <a:pos x="29" y="64"/>
                </a:cxn>
                <a:cxn ang="0">
                  <a:pos x="44" y="48"/>
                </a:cxn>
                <a:cxn ang="0">
                  <a:pos x="52" y="64"/>
                </a:cxn>
                <a:cxn ang="0">
                  <a:pos x="74" y="80"/>
                </a:cxn>
              </a:cxnLst>
              <a:rect l="0" t="0" r="r" b="b"/>
              <a:pathLst>
                <a:path w="141" h="97">
                  <a:moveTo>
                    <a:pt x="74" y="80"/>
                  </a:moveTo>
                  <a:lnTo>
                    <a:pt x="74" y="64"/>
                  </a:lnTo>
                  <a:lnTo>
                    <a:pt x="88" y="64"/>
                  </a:lnTo>
                  <a:lnTo>
                    <a:pt x="111" y="96"/>
                  </a:lnTo>
                  <a:lnTo>
                    <a:pt x="140" y="48"/>
                  </a:lnTo>
                  <a:lnTo>
                    <a:pt x="133" y="16"/>
                  </a:lnTo>
                  <a:lnTo>
                    <a:pt x="111" y="16"/>
                  </a:lnTo>
                  <a:lnTo>
                    <a:pt x="96" y="24"/>
                  </a:lnTo>
                  <a:lnTo>
                    <a:pt x="74" y="0"/>
                  </a:lnTo>
                  <a:lnTo>
                    <a:pt x="59" y="8"/>
                  </a:lnTo>
                  <a:lnTo>
                    <a:pt x="37" y="24"/>
                  </a:lnTo>
                  <a:lnTo>
                    <a:pt x="22" y="8"/>
                  </a:lnTo>
                  <a:lnTo>
                    <a:pt x="0" y="16"/>
                  </a:lnTo>
                  <a:lnTo>
                    <a:pt x="22" y="32"/>
                  </a:lnTo>
                  <a:lnTo>
                    <a:pt x="0" y="56"/>
                  </a:lnTo>
                  <a:lnTo>
                    <a:pt x="22" y="72"/>
                  </a:lnTo>
                  <a:lnTo>
                    <a:pt x="29" y="64"/>
                  </a:lnTo>
                  <a:lnTo>
                    <a:pt x="44" y="48"/>
                  </a:lnTo>
                  <a:lnTo>
                    <a:pt x="52" y="64"/>
                  </a:lnTo>
                  <a:lnTo>
                    <a:pt x="74" y="8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 rot="704206">
              <a:off x="4171950" y="5043488"/>
              <a:ext cx="701675" cy="458788"/>
            </a:xfrm>
            <a:custGeom>
              <a:avLst/>
              <a:gdLst/>
              <a:ahLst/>
              <a:cxnLst>
                <a:cxn ang="0">
                  <a:pos x="7" y="152"/>
                </a:cxn>
                <a:cxn ang="0">
                  <a:pos x="0" y="184"/>
                </a:cxn>
                <a:cxn ang="0">
                  <a:pos x="37" y="224"/>
                </a:cxn>
                <a:cxn ang="0">
                  <a:pos x="15" y="232"/>
                </a:cxn>
                <a:cxn ang="0">
                  <a:pos x="15" y="248"/>
                </a:cxn>
                <a:cxn ang="0">
                  <a:pos x="22" y="256"/>
                </a:cxn>
                <a:cxn ang="0">
                  <a:pos x="133" y="200"/>
                </a:cxn>
                <a:cxn ang="0">
                  <a:pos x="162" y="224"/>
                </a:cxn>
                <a:cxn ang="0">
                  <a:pos x="207" y="216"/>
                </a:cxn>
                <a:cxn ang="0">
                  <a:pos x="229" y="256"/>
                </a:cxn>
                <a:cxn ang="0">
                  <a:pos x="325" y="256"/>
                </a:cxn>
                <a:cxn ang="0">
                  <a:pos x="369" y="216"/>
                </a:cxn>
                <a:cxn ang="0">
                  <a:pos x="347" y="168"/>
                </a:cxn>
                <a:cxn ang="0">
                  <a:pos x="369" y="112"/>
                </a:cxn>
                <a:cxn ang="0">
                  <a:pos x="369" y="80"/>
                </a:cxn>
                <a:cxn ang="0">
                  <a:pos x="369" y="40"/>
                </a:cxn>
                <a:cxn ang="0">
                  <a:pos x="354" y="32"/>
                </a:cxn>
                <a:cxn ang="0">
                  <a:pos x="317" y="24"/>
                </a:cxn>
                <a:cxn ang="0">
                  <a:pos x="295" y="0"/>
                </a:cxn>
                <a:cxn ang="0">
                  <a:pos x="280" y="0"/>
                </a:cxn>
                <a:cxn ang="0">
                  <a:pos x="273" y="8"/>
                </a:cxn>
                <a:cxn ang="0">
                  <a:pos x="236" y="24"/>
                </a:cxn>
                <a:cxn ang="0">
                  <a:pos x="199" y="64"/>
                </a:cxn>
                <a:cxn ang="0">
                  <a:pos x="177" y="112"/>
                </a:cxn>
                <a:cxn ang="0">
                  <a:pos x="155" y="120"/>
                </a:cxn>
                <a:cxn ang="0">
                  <a:pos x="140" y="144"/>
                </a:cxn>
                <a:cxn ang="0">
                  <a:pos x="74" y="128"/>
                </a:cxn>
                <a:cxn ang="0">
                  <a:pos x="59" y="112"/>
                </a:cxn>
                <a:cxn ang="0">
                  <a:pos x="44" y="120"/>
                </a:cxn>
                <a:cxn ang="0">
                  <a:pos x="30" y="152"/>
                </a:cxn>
                <a:cxn ang="0">
                  <a:pos x="7" y="152"/>
                </a:cxn>
              </a:cxnLst>
              <a:rect l="0" t="0" r="r" b="b"/>
              <a:pathLst>
                <a:path w="370" h="257">
                  <a:moveTo>
                    <a:pt x="7" y="152"/>
                  </a:moveTo>
                  <a:lnTo>
                    <a:pt x="0" y="184"/>
                  </a:lnTo>
                  <a:lnTo>
                    <a:pt x="37" y="224"/>
                  </a:lnTo>
                  <a:lnTo>
                    <a:pt x="15" y="232"/>
                  </a:lnTo>
                  <a:lnTo>
                    <a:pt x="15" y="248"/>
                  </a:lnTo>
                  <a:lnTo>
                    <a:pt x="22" y="256"/>
                  </a:lnTo>
                  <a:lnTo>
                    <a:pt x="133" y="200"/>
                  </a:lnTo>
                  <a:lnTo>
                    <a:pt x="162" y="224"/>
                  </a:lnTo>
                  <a:lnTo>
                    <a:pt x="207" y="216"/>
                  </a:lnTo>
                  <a:lnTo>
                    <a:pt x="229" y="256"/>
                  </a:lnTo>
                  <a:lnTo>
                    <a:pt x="325" y="256"/>
                  </a:lnTo>
                  <a:lnTo>
                    <a:pt x="369" y="216"/>
                  </a:lnTo>
                  <a:lnTo>
                    <a:pt x="347" y="168"/>
                  </a:lnTo>
                  <a:lnTo>
                    <a:pt x="369" y="112"/>
                  </a:lnTo>
                  <a:lnTo>
                    <a:pt x="369" y="80"/>
                  </a:lnTo>
                  <a:lnTo>
                    <a:pt x="369" y="40"/>
                  </a:lnTo>
                  <a:lnTo>
                    <a:pt x="354" y="32"/>
                  </a:lnTo>
                  <a:lnTo>
                    <a:pt x="317" y="24"/>
                  </a:lnTo>
                  <a:lnTo>
                    <a:pt x="295" y="0"/>
                  </a:lnTo>
                  <a:lnTo>
                    <a:pt x="280" y="0"/>
                  </a:lnTo>
                  <a:lnTo>
                    <a:pt x="273" y="8"/>
                  </a:lnTo>
                  <a:lnTo>
                    <a:pt x="236" y="24"/>
                  </a:lnTo>
                  <a:lnTo>
                    <a:pt x="199" y="64"/>
                  </a:lnTo>
                  <a:lnTo>
                    <a:pt x="177" y="112"/>
                  </a:lnTo>
                  <a:lnTo>
                    <a:pt x="155" y="120"/>
                  </a:lnTo>
                  <a:lnTo>
                    <a:pt x="140" y="144"/>
                  </a:lnTo>
                  <a:lnTo>
                    <a:pt x="74" y="128"/>
                  </a:lnTo>
                  <a:lnTo>
                    <a:pt x="59" y="112"/>
                  </a:lnTo>
                  <a:lnTo>
                    <a:pt x="44" y="120"/>
                  </a:lnTo>
                  <a:lnTo>
                    <a:pt x="30" y="152"/>
                  </a:lnTo>
                  <a:lnTo>
                    <a:pt x="7" y="15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 rot="704206">
              <a:off x="3967163" y="4610100"/>
              <a:ext cx="322262" cy="517525"/>
            </a:xfrm>
            <a:custGeom>
              <a:avLst/>
              <a:gdLst/>
              <a:ahLst/>
              <a:cxnLst>
                <a:cxn ang="0">
                  <a:pos x="15" y="144"/>
                </a:cxn>
                <a:cxn ang="0">
                  <a:pos x="22" y="144"/>
                </a:cxn>
                <a:cxn ang="0">
                  <a:pos x="37" y="176"/>
                </a:cxn>
                <a:cxn ang="0">
                  <a:pos x="74" y="208"/>
                </a:cxn>
                <a:cxn ang="0">
                  <a:pos x="74" y="240"/>
                </a:cxn>
                <a:cxn ang="0">
                  <a:pos x="89" y="264"/>
                </a:cxn>
                <a:cxn ang="0">
                  <a:pos x="89" y="272"/>
                </a:cxn>
                <a:cxn ang="0">
                  <a:pos x="140" y="288"/>
                </a:cxn>
                <a:cxn ang="0">
                  <a:pos x="163" y="248"/>
                </a:cxn>
                <a:cxn ang="0">
                  <a:pos x="148" y="216"/>
                </a:cxn>
                <a:cxn ang="0">
                  <a:pos x="155" y="168"/>
                </a:cxn>
                <a:cxn ang="0">
                  <a:pos x="133" y="160"/>
                </a:cxn>
                <a:cxn ang="0">
                  <a:pos x="133" y="144"/>
                </a:cxn>
                <a:cxn ang="0">
                  <a:pos x="148" y="120"/>
                </a:cxn>
                <a:cxn ang="0">
                  <a:pos x="133" y="112"/>
                </a:cxn>
                <a:cxn ang="0">
                  <a:pos x="133" y="96"/>
                </a:cxn>
                <a:cxn ang="0">
                  <a:pos x="148" y="88"/>
                </a:cxn>
                <a:cxn ang="0">
                  <a:pos x="170" y="56"/>
                </a:cxn>
                <a:cxn ang="0">
                  <a:pos x="140" y="16"/>
                </a:cxn>
                <a:cxn ang="0">
                  <a:pos x="140" y="0"/>
                </a:cxn>
                <a:cxn ang="0">
                  <a:pos x="111" y="24"/>
                </a:cxn>
                <a:cxn ang="0">
                  <a:pos x="89" y="8"/>
                </a:cxn>
                <a:cxn ang="0">
                  <a:pos x="59" y="16"/>
                </a:cxn>
                <a:cxn ang="0">
                  <a:pos x="37" y="40"/>
                </a:cxn>
                <a:cxn ang="0">
                  <a:pos x="0" y="40"/>
                </a:cxn>
                <a:cxn ang="0">
                  <a:pos x="15" y="64"/>
                </a:cxn>
                <a:cxn ang="0">
                  <a:pos x="15" y="144"/>
                </a:cxn>
              </a:cxnLst>
              <a:rect l="0" t="0" r="r" b="b"/>
              <a:pathLst>
                <a:path w="171" h="289">
                  <a:moveTo>
                    <a:pt x="15" y="144"/>
                  </a:moveTo>
                  <a:lnTo>
                    <a:pt x="22" y="144"/>
                  </a:lnTo>
                  <a:lnTo>
                    <a:pt x="37" y="176"/>
                  </a:lnTo>
                  <a:lnTo>
                    <a:pt x="74" y="208"/>
                  </a:lnTo>
                  <a:lnTo>
                    <a:pt x="74" y="240"/>
                  </a:lnTo>
                  <a:lnTo>
                    <a:pt x="89" y="264"/>
                  </a:lnTo>
                  <a:lnTo>
                    <a:pt x="89" y="272"/>
                  </a:lnTo>
                  <a:lnTo>
                    <a:pt x="140" y="288"/>
                  </a:lnTo>
                  <a:lnTo>
                    <a:pt x="163" y="248"/>
                  </a:lnTo>
                  <a:lnTo>
                    <a:pt x="148" y="216"/>
                  </a:lnTo>
                  <a:lnTo>
                    <a:pt x="155" y="168"/>
                  </a:lnTo>
                  <a:lnTo>
                    <a:pt x="133" y="160"/>
                  </a:lnTo>
                  <a:lnTo>
                    <a:pt x="133" y="144"/>
                  </a:lnTo>
                  <a:lnTo>
                    <a:pt x="148" y="120"/>
                  </a:lnTo>
                  <a:lnTo>
                    <a:pt x="133" y="112"/>
                  </a:lnTo>
                  <a:lnTo>
                    <a:pt x="133" y="96"/>
                  </a:lnTo>
                  <a:lnTo>
                    <a:pt x="148" y="88"/>
                  </a:lnTo>
                  <a:lnTo>
                    <a:pt x="170" y="56"/>
                  </a:lnTo>
                  <a:lnTo>
                    <a:pt x="140" y="16"/>
                  </a:lnTo>
                  <a:lnTo>
                    <a:pt x="140" y="0"/>
                  </a:lnTo>
                  <a:lnTo>
                    <a:pt x="111" y="24"/>
                  </a:lnTo>
                  <a:lnTo>
                    <a:pt x="89" y="8"/>
                  </a:lnTo>
                  <a:lnTo>
                    <a:pt x="59" y="16"/>
                  </a:lnTo>
                  <a:lnTo>
                    <a:pt x="37" y="40"/>
                  </a:lnTo>
                  <a:lnTo>
                    <a:pt x="0" y="40"/>
                  </a:lnTo>
                  <a:lnTo>
                    <a:pt x="15" y="64"/>
                  </a:lnTo>
                  <a:lnTo>
                    <a:pt x="15" y="14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 rot="704206">
              <a:off x="3533775" y="4038600"/>
              <a:ext cx="855662" cy="644525"/>
            </a:xfrm>
            <a:custGeom>
              <a:avLst/>
              <a:gdLst/>
              <a:ahLst/>
              <a:cxnLst>
                <a:cxn ang="0">
                  <a:pos x="303" y="32"/>
                </a:cxn>
                <a:cxn ang="0">
                  <a:pos x="311" y="56"/>
                </a:cxn>
                <a:cxn ang="0">
                  <a:pos x="311" y="88"/>
                </a:cxn>
                <a:cxn ang="0">
                  <a:pos x="362" y="88"/>
                </a:cxn>
                <a:cxn ang="0">
                  <a:pos x="392" y="104"/>
                </a:cxn>
                <a:cxn ang="0">
                  <a:pos x="399" y="136"/>
                </a:cxn>
                <a:cxn ang="0">
                  <a:pos x="436" y="136"/>
                </a:cxn>
                <a:cxn ang="0">
                  <a:pos x="436" y="152"/>
                </a:cxn>
                <a:cxn ang="0">
                  <a:pos x="414" y="168"/>
                </a:cxn>
                <a:cxn ang="0">
                  <a:pos x="399" y="200"/>
                </a:cxn>
                <a:cxn ang="0">
                  <a:pos x="444" y="224"/>
                </a:cxn>
                <a:cxn ang="0">
                  <a:pos x="451" y="248"/>
                </a:cxn>
                <a:cxn ang="0">
                  <a:pos x="421" y="272"/>
                </a:cxn>
                <a:cxn ang="0">
                  <a:pos x="421" y="296"/>
                </a:cxn>
                <a:cxn ang="0">
                  <a:pos x="392" y="320"/>
                </a:cxn>
                <a:cxn ang="0">
                  <a:pos x="370" y="304"/>
                </a:cxn>
                <a:cxn ang="0">
                  <a:pos x="340" y="312"/>
                </a:cxn>
                <a:cxn ang="0">
                  <a:pos x="318" y="336"/>
                </a:cxn>
                <a:cxn ang="0">
                  <a:pos x="281" y="336"/>
                </a:cxn>
                <a:cxn ang="0">
                  <a:pos x="244" y="360"/>
                </a:cxn>
                <a:cxn ang="0">
                  <a:pos x="229" y="328"/>
                </a:cxn>
                <a:cxn ang="0">
                  <a:pos x="251" y="320"/>
                </a:cxn>
                <a:cxn ang="0">
                  <a:pos x="222" y="304"/>
                </a:cxn>
                <a:cxn ang="0">
                  <a:pos x="200" y="312"/>
                </a:cxn>
                <a:cxn ang="0">
                  <a:pos x="177" y="296"/>
                </a:cxn>
                <a:cxn ang="0">
                  <a:pos x="155" y="296"/>
                </a:cxn>
                <a:cxn ang="0">
                  <a:pos x="104" y="248"/>
                </a:cxn>
                <a:cxn ang="0">
                  <a:pos x="44" y="232"/>
                </a:cxn>
                <a:cxn ang="0">
                  <a:pos x="15" y="232"/>
                </a:cxn>
                <a:cxn ang="0">
                  <a:pos x="7" y="184"/>
                </a:cxn>
                <a:cxn ang="0">
                  <a:pos x="0" y="128"/>
                </a:cxn>
                <a:cxn ang="0">
                  <a:pos x="30" y="88"/>
                </a:cxn>
                <a:cxn ang="0">
                  <a:pos x="37" y="72"/>
                </a:cxn>
                <a:cxn ang="0">
                  <a:pos x="74" y="64"/>
                </a:cxn>
                <a:cxn ang="0">
                  <a:pos x="67" y="40"/>
                </a:cxn>
                <a:cxn ang="0">
                  <a:pos x="89" y="0"/>
                </a:cxn>
                <a:cxn ang="0">
                  <a:pos x="140" y="0"/>
                </a:cxn>
                <a:cxn ang="0">
                  <a:pos x="163" y="16"/>
                </a:cxn>
                <a:cxn ang="0">
                  <a:pos x="192" y="16"/>
                </a:cxn>
                <a:cxn ang="0">
                  <a:pos x="207" y="24"/>
                </a:cxn>
                <a:cxn ang="0">
                  <a:pos x="237" y="40"/>
                </a:cxn>
                <a:cxn ang="0">
                  <a:pos x="259" y="16"/>
                </a:cxn>
                <a:cxn ang="0">
                  <a:pos x="274" y="8"/>
                </a:cxn>
                <a:cxn ang="0">
                  <a:pos x="303" y="32"/>
                </a:cxn>
              </a:cxnLst>
              <a:rect l="0" t="0" r="r" b="b"/>
              <a:pathLst>
                <a:path w="452" h="361">
                  <a:moveTo>
                    <a:pt x="303" y="32"/>
                  </a:moveTo>
                  <a:lnTo>
                    <a:pt x="311" y="56"/>
                  </a:lnTo>
                  <a:lnTo>
                    <a:pt x="311" y="88"/>
                  </a:lnTo>
                  <a:lnTo>
                    <a:pt x="362" y="88"/>
                  </a:lnTo>
                  <a:lnTo>
                    <a:pt x="392" y="104"/>
                  </a:lnTo>
                  <a:lnTo>
                    <a:pt x="399" y="136"/>
                  </a:lnTo>
                  <a:lnTo>
                    <a:pt x="436" y="136"/>
                  </a:lnTo>
                  <a:lnTo>
                    <a:pt x="436" y="152"/>
                  </a:lnTo>
                  <a:lnTo>
                    <a:pt x="414" y="168"/>
                  </a:lnTo>
                  <a:lnTo>
                    <a:pt x="399" y="200"/>
                  </a:lnTo>
                  <a:lnTo>
                    <a:pt x="444" y="224"/>
                  </a:lnTo>
                  <a:lnTo>
                    <a:pt x="451" y="248"/>
                  </a:lnTo>
                  <a:lnTo>
                    <a:pt x="421" y="272"/>
                  </a:lnTo>
                  <a:lnTo>
                    <a:pt x="421" y="296"/>
                  </a:lnTo>
                  <a:lnTo>
                    <a:pt x="392" y="320"/>
                  </a:lnTo>
                  <a:lnTo>
                    <a:pt x="370" y="304"/>
                  </a:lnTo>
                  <a:lnTo>
                    <a:pt x="340" y="312"/>
                  </a:lnTo>
                  <a:lnTo>
                    <a:pt x="318" y="336"/>
                  </a:lnTo>
                  <a:lnTo>
                    <a:pt x="281" y="336"/>
                  </a:lnTo>
                  <a:lnTo>
                    <a:pt x="244" y="360"/>
                  </a:lnTo>
                  <a:lnTo>
                    <a:pt x="229" y="328"/>
                  </a:lnTo>
                  <a:lnTo>
                    <a:pt x="251" y="320"/>
                  </a:lnTo>
                  <a:lnTo>
                    <a:pt x="222" y="304"/>
                  </a:lnTo>
                  <a:lnTo>
                    <a:pt x="200" y="312"/>
                  </a:lnTo>
                  <a:lnTo>
                    <a:pt x="177" y="296"/>
                  </a:lnTo>
                  <a:lnTo>
                    <a:pt x="155" y="296"/>
                  </a:lnTo>
                  <a:lnTo>
                    <a:pt x="104" y="248"/>
                  </a:lnTo>
                  <a:lnTo>
                    <a:pt x="44" y="232"/>
                  </a:lnTo>
                  <a:lnTo>
                    <a:pt x="15" y="232"/>
                  </a:lnTo>
                  <a:lnTo>
                    <a:pt x="7" y="184"/>
                  </a:lnTo>
                  <a:lnTo>
                    <a:pt x="0" y="128"/>
                  </a:lnTo>
                  <a:lnTo>
                    <a:pt x="30" y="88"/>
                  </a:lnTo>
                  <a:lnTo>
                    <a:pt x="37" y="72"/>
                  </a:lnTo>
                  <a:lnTo>
                    <a:pt x="74" y="64"/>
                  </a:lnTo>
                  <a:lnTo>
                    <a:pt x="67" y="40"/>
                  </a:lnTo>
                  <a:lnTo>
                    <a:pt x="89" y="0"/>
                  </a:lnTo>
                  <a:lnTo>
                    <a:pt x="140" y="0"/>
                  </a:lnTo>
                  <a:lnTo>
                    <a:pt x="163" y="16"/>
                  </a:lnTo>
                  <a:lnTo>
                    <a:pt x="192" y="16"/>
                  </a:lnTo>
                  <a:lnTo>
                    <a:pt x="207" y="24"/>
                  </a:lnTo>
                  <a:lnTo>
                    <a:pt x="237" y="40"/>
                  </a:lnTo>
                  <a:lnTo>
                    <a:pt x="259" y="16"/>
                  </a:lnTo>
                  <a:lnTo>
                    <a:pt x="274" y="8"/>
                  </a:lnTo>
                  <a:lnTo>
                    <a:pt x="303" y="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 rot="704206">
              <a:off x="3000375" y="2449513"/>
              <a:ext cx="1409700" cy="2033588"/>
            </a:xfrm>
            <a:custGeom>
              <a:avLst/>
              <a:gdLst/>
              <a:ahLst/>
              <a:cxnLst>
                <a:cxn ang="0">
                  <a:pos x="89" y="840"/>
                </a:cxn>
                <a:cxn ang="0">
                  <a:pos x="52" y="744"/>
                </a:cxn>
                <a:cxn ang="0">
                  <a:pos x="7" y="616"/>
                </a:cxn>
                <a:cxn ang="0">
                  <a:pos x="30" y="504"/>
                </a:cxn>
                <a:cxn ang="0">
                  <a:pos x="81" y="424"/>
                </a:cxn>
                <a:cxn ang="0">
                  <a:pos x="133" y="408"/>
                </a:cxn>
                <a:cxn ang="0">
                  <a:pos x="207" y="368"/>
                </a:cxn>
                <a:cxn ang="0">
                  <a:pos x="288" y="296"/>
                </a:cxn>
                <a:cxn ang="0">
                  <a:pos x="302" y="248"/>
                </a:cxn>
                <a:cxn ang="0">
                  <a:pos x="347" y="288"/>
                </a:cxn>
                <a:cxn ang="0">
                  <a:pos x="339" y="168"/>
                </a:cxn>
                <a:cxn ang="0">
                  <a:pos x="406" y="80"/>
                </a:cxn>
                <a:cxn ang="0">
                  <a:pos x="509" y="16"/>
                </a:cxn>
                <a:cxn ang="0">
                  <a:pos x="487" y="168"/>
                </a:cxn>
                <a:cxn ang="0">
                  <a:pos x="428" y="384"/>
                </a:cxn>
                <a:cxn ang="0">
                  <a:pos x="347" y="416"/>
                </a:cxn>
                <a:cxn ang="0">
                  <a:pos x="502" y="360"/>
                </a:cxn>
                <a:cxn ang="0">
                  <a:pos x="546" y="352"/>
                </a:cxn>
                <a:cxn ang="0">
                  <a:pos x="590" y="408"/>
                </a:cxn>
                <a:cxn ang="0">
                  <a:pos x="546" y="280"/>
                </a:cxn>
                <a:cxn ang="0">
                  <a:pos x="524" y="168"/>
                </a:cxn>
                <a:cxn ang="0">
                  <a:pos x="553" y="32"/>
                </a:cxn>
                <a:cxn ang="0">
                  <a:pos x="590" y="160"/>
                </a:cxn>
                <a:cxn ang="0">
                  <a:pos x="605" y="120"/>
                </a:cxn>
                <a:cxn ang="0">
                  <a:pos x="620" y="96"/>
                </a:cxn>
                <a:cxn ang="0">
                  <a:pos x="649" y="184"/>
                </a:cxn>
                <a:cxn ang="0">
                  <a:pos x="612" y="272"/>
                </a:cxn>
                <a:cxn ang="0">
                  <a:pos x="686" y="376"/>
                </a:cxn>
                <a:cxn ang="0">
                  <a:pos x="657" y="448"/>
                </a:cxn>
                <a:cxn ang="0">
                  <a:pos x="701" y="560"/>
                </a:cxn>
                <a:cxn ang="0">
                  <a:pos x="745" y="656"/>
                </a:cxn>
                <a:cxn ang="0">
                  <a:pos x="701" y="744"/>
                </a:cxn>
                <a:cxn ang="0">
                  <a:pos x="730" y="824"/>
                </a:cxn>
                <a:cxn ang="0">
                  <a:pos x="679" y="880"/>
                </a:cxn>
                <a:cxn ang="0">
                  <a:pos x="612" y="888"/>
                </a:cxn>
                <a:cxn ang="0">
                  <a:pos x="539" y="864"/>
                </a:cxn>
                <a:cxn ang="0">
                  <a:pos x="443" y="888"/>
                </a:cxn>
                <a:cxn ang="0">
                  <a:pos x="406" y="936"/>
                </a:cxn>
                <a:cxn ang="0">
                  <a:pos x="339" y="1000"/>
                </a:cxn>
                <a:cxn ang="0">
                  <a:pos x="258" y="984"/>
                </a:cxn>
                <a:cxn ang="0">
                  <a:pos x="221" y="968"/>
                </a:cxn>
                <a:cxn ang="0">
                  <a:pos x="243" y="1064"/>
                </a:cxn>
                <a:cxn ang="0">
                  <a:pos x="192" y="1104"/>
                </a:cxn>
                <a:cxn ang="0">
                  <a:pos x="111" y="1088"/>
                </a:cxn>
                <a:cxn ang="0">
                  <a:pos x="52" y="1056"/>
                </a:cxn>
                <a:cxn ang="0">
                  <a:pos x="52" y="928"/>
                </a:cxn>
                <a:cxn ang="0">
                  <a:pos x="96" y="888"/>
                </a:cxn>
              </a:cxnLst>
              <a:rect l="0" t="0" r="r" b="b"/>
              <a:pathLst>
                <a:path w="746" h="1137">
                  <a:moveTo>
                    <a:pt x="96" y="888"/>
                  </a:moveTo>
                  <a:lnTo>
                    <a:pt x="96" y="888"/>
                  </a:lnTo>
                  <a:lnTo>
                    <a:pt x="89" y="840"/>
                  </a:lnTo>
                  <a:lnTo>
                    <a:pt x="52" y="808"/>
                  </a:lnTo>
                  <a:lnTo>
                    <a:pt x="59" y="776"/>
                  </a:lnTo>
                  <a:lnTo>
                    <a:pt x="52" y="744"/>
                  </a:lnTo>
                  <a:lnTo>
                    <a:pt x="52" y="696"/>
                  </a:lnTo>
                  <a:lnTo>
                    <a:pt x="37" y="648"/>
                  </a:lnTo>
                  <a:lnTo>
                    <a:pt x="7" y="616"/>
                  </a:lnTo>
                  <a:lnTo>
                    <a:pt x="0" y="600"/>
                  </a:lnTo>
                  <a:lnTo>
                    <a:pt x="7" y="592"/>
                  </a:lnTo>
                  <a:lnTo>
                    <a:pt x="30" y="504"/>
                  </a:lnTo>
                  <a:lnTo>
                    <a:pt x="59" y="480"/>
                  </a:lnTo>
                  <a:lnTo>
                    <a:pt x="59" y="448"/>
                  </a:lnTo>
                  <a:lnTo>
                    <a:pt x="81" y="424"/>
                  </a:lnTo>
                  <a:lnTo>
                    <a:pt x="103" y="432"/>
                  </a:lnTo>
                  <a:lnTo>
                    <a:pt x="118" y="432"/>
                  </a:lnTo>
                  <a:lnTo>
                    <a:pt x="133" y="408"/>
                  </a:lnTo>
                  <a:lnTo>
                    <a:pt x="148" y="408"/>
                  </a:lnTo>
                  <a:lnTo>
                    <a:pt x="162" y="400"/>
                  </a:lnTo>
                  <a:lnTo>
                    <a:pt x="207" y="368"/>
                  </a:lnTo>
                  <a:lnTo>
                    <a:pt x="243" y="360"/>
                  </a:lnTo>
                  <a:lnTo>
                    <a:pt x="295" y="320"/>
                  </a:lnTo>
                  <a:lnTo>
                    <a:pt x="288" y="296"/>
                  </a:lnTo>
                  <a:lnTo>
                    <a:pt x="288" y="264"/>
                  </a:lnTo>
                  <a:lnTo>
                    <a:pt x="295" y="264"/>
                  </a:lnTo>
                  <a:lnTo>
                    <a:pt x="302" y="248"/>
                  </a:lnTo>
                  <a:lnTo>
                    <a:pt x="288" y="232"/>
                  </a:lnTo>
                  <a:lnTo>
                    <a:pt x="302" y="216"/>
                  </a:lnTo>
                  <a:lnTo>
                    <a:pt x="347" y="288"/>
                  </a:lnTo>
                  <a:lnTo>
                    <a:pt x="376" y="272"/>
                  </a:lnTo>
                  <a:lnTo>
                    <a:pt x="347" y="200"/>
                  </a:lnTo>
                  <a:lnTo>
                    <a:pt x="339" y="168"/>
                  </a:lnTo>
                  <a:lnTo>
                    <a:pt x="369" y="168"/>
                  </a:lnTo>
                  <a:lnTo>
                    <a:pt x="369" y="88"/>
                  </a:lnTo>
                  <a:lnTo>
                    <a:pt x="406" y="80"/>
                  </a:lnTo>
                  <a:lnTo>
                    <a:pt x="465" y="0"/>
                  </a:lnTo>
                  <a:lnTo>
                    <a:pt x="480" y="16"/>
                  </a:lnTo>
                  <a:lnTo>
                    <a:pt x="509" y="16"/>
                  </a:lnTo>
                  <a:lnTo>
                    <a:pt x="524" y="48"/>
                  </a:lnTo>
                  <a:lnTo>
                    <a:pt x="487" y="96"/>
                  </a:lnTo>
                  <a:lnTo>
                    <a:pt x="487" y="168"/>
                  </a:lnTo>
                  <a:lnTo>
                    <a:pt x="457" y="264"/>
                  </a:lnTo>
                  <a:lnTo>
                    <a:pt x="480" y="328"/>
                  </a:lnTo>
                  <a:lnTo>
                    <a:pt x="428" y="384"/>
                  </a:lnTo>
                  <a:lnTo>
                    <a:pt x="384" y="416"/>
                  </a:lnTo>
                  <a:lnTo>
                    <a:pt x="347" y="392"/>
                  </a:lnTo>
                  <a:lnTo>
                    <a:pt x="347" y="416"/>
                  </a:lnTo>
                  <a:lnTo>
                    <a:pt x="391" y="456"/>
                  </a:lnTo>
                  <a:lnTo>
                    <a:pt x="450" y="424"/>
                  </a:lnTo>
                  <a:lnTo>
                    <a:pt x="502" y="360"/>
                  </a:lnTo>
                  <a:lnTo>
                    <a:pt x="494" y="312"/>
                  </a:lnTo>
                  <a:lnTo>
                    <a:pt x="524" y="304"/>
                  </a:lnTo>
                  <a:lnTo>
                    <a:pt x="546" y="352"/>
                  </a:lnTo>
                  <a:lnTo>
                    <a:pt x="539" y="376"/>
                  </a:lnTo>
                  <a:lnTo>
                    <a:pt x="568" y="416"/>
                  </a:lnTo>
                  <a:lnTo>
                    <a:pt x="590" y="408"/>
                  </a:lnTo>
                  <a:lnTo>
                    <a:pt x="561" y="376"/>
                  </a:lnTo>
                  <a:lnTo>
                    <a:pt x="575" y="328"/>
                  </a:lnTo>
                  <a:lnTo>
                    <a:pt x="546" y="280"/>
                  </a:lnTo>
                  <a:lnTo>
                    <a:pt x="494" y="272"/>
                  </a:lnTo>
                  <a:lnTo>
                    <a:pt x="494" y="240"/>
                  </a:lnTo>
                  <a:lnTo>
                    <a:pt x="524" y="168"/>
                  </a:lnTo>
                  <a:lnTo>
                    <a:pt x="516" y="112"/>
                  </a:lnTo>
                  <a:lnTo>
                    <a:pt x="546" y="88"/>
                  </a:lnTo>
                  <a:lnTo>
                    <a:pt x="553" y="32"/>
                  </a:lnTo>
                  <a:lnTo>
                    <a:pt x="561" y="104"/>
                  </a:lnTo>
                  <a:lnTo>
                    <a:pt x="561" y="144"/>
                  </a:lnTo>
                  <a:lnTo>
                    <a:pt x="590" y="160"/>
                  </a:lnTo>
                  <a:lnTo>
                    <a:pt x="598" y="144"/>
                  </a:lnTo>
                  <a:lnTo>
                    <a:pt x="575" y="104"/>
                  </a:lnTo>
                  <a:lnTo>
                    <a:pt x="605" y="120"/>
                  </a:lnTo>
                  <a:lnTo>
                    <a:pt x="605" y="64"/>
                  </a:lnTo>
                  <a:lnTo>
                    <a:pt x="620" y="56"/>
                  </a:lnTo>
                  <a:lnTo>
                    <a:pt x="620" y="96"/>
                  </a:lnTo>
                  <a:lnTo>
                    <a:pt x="649" y="128"/>
                  </a:lnTo>
                  <a:lnTo>
                    <a:pt x="627" y="144"/>
                  </a:lnTo>
                  <a:lnTo>
                    <a:pt x="649" y="184"/>
                  </a:lnTo>
                  <a:lnTo>
                    <a:pt x="657" y="216"/>
                  </a:lnTo>
                  <a:lnTo>
                    <a:pt x="612" y="240"/>
                  </a:lnTo>
                  <a:lnTo>
                    <a:pt x="612" y="272"/>
                  </a:lnTo>
                  <a:lnTo>
                    <a:pt x="634" y="304"/>
                  </a:lnTo>
                  <a:lnTo>
                    <a:pt x="679" y="304"/>
                  </a:lnTo>
                  <a:lnTo>
                    <a:pt x="686" y="376"/>
                  </a:lnTo>
                  <a:lnTo>
                    <a:pt x="657" y="400"/>
                  </a:lnTo>
                  <a:lnTo>
                    <a:pt x="671" y="424"/>
                  </a:lnTo>
                  <a:lnTo>
                    <a:pt x="657" y="448"/>
                  </a:lnTo>
                  <a:lnTo>
                    <a:pt x="679" y="488"/>
                  </a:lnTo>
                  <a:lnTo>
                    <a:pt x="679" y="528"/>
                  </a:lnTo>
                  <a:lnTo>
                    <a:pt x="701" y="560"/>
                  </a:lnTo>
                  <a:lnTo>
                    <a:pt x="701" y="600"/>
                  </a:lnTo>
                  <a:lnTo>
                    <a:pt x="738" y="616"/>
                  </a:lnTo>
                  <a:lnTo>
                    <a:pt x="745" y="656"/>
                  </a:lnTo>
                  <a:lnTo>
                    <a:pt x="708" y="688"/>
                  </a:lnTo>
                  <a:lnTo>
                    <a:pt x="730" y="728"/>
                  </a:lnTo>
                  <a:lnTo>
                    <a:pt x="701" y="744"/>
                  </a:lnTo>
                  <a:lnTo>
                    <a:pt x="693" y="776"/>
                  </a:lnTo>
                  <a:lnTo>
                    <a:pt x="693" y="808"/>
                  </a:lnTo>
                  <a:lnTo>
                    <a:pt x="730" y="824"/>
                  </a:lnTo>
                  <a:lnTo>
                    <a:pt x="730" y="840"/>
                  </a:lnTo>
                  <a:lnTo>
                    <a:pt x="686" y="864"/>
                  </a:lnTo>
                  <a:lnTo>
                    <a:pt x="679" y="880"/>
                  </a:lnTo>
                  <a:lnTo>
                    <a:pt x="649" y="856"/>
                  </a:lnTo>
                  <a:lnTo>
                    <a:pt x="634" y="864"/>
                  </a:lnTo>
                  <a:lnTo>
                    <a:pt x="612" y="888"/>
                  </a:lnTo>
                  <a:lnTo>
                    <a:pt x="583" y="872"/>
                  </a:lnTo>
                  <a:lnTo>
                    <a:pt x="568" y="864"/>
                  </a:lnTo>
                  <a:lnTo>
                    <a:pt x="539" y="864"/>
                  </a:lnTo>
                  <a:lnTo>
                    <a:pt x="516" y="848"/>
                  </a:lnTo>
                  <a:lnTo>
                    <a:pt x="465" y="848"/>
                  </a:lnTo>
                  <a:lnTo>
                    <a:pt x="443" y="888"/>
                  </a:lnTo>
                  <a:lnTo>
                    <a:pt x="450" y="912"/>
                  </a:lnTo>
                  <a:lnTo>
                    <a:pt x="413" y="920"/>
                  </a:lnTo>
                  <a:lnTo>
                    <a:pt x="406" y="936"/>
                  </a:lnTo>
                  <a:lnTo>
                    <a:pt x="376" y="976"/>
                  </a:lnTo>
                  <a:lnTo>
                    <a:pt x="376" y="968"/>
                  </a:lnTo>
                  <a:lnTo>
                    <a:pt x="339" y="1000"/>
                  </a:lnTo>
                  <a:lnTo>
                    <a:pt x="317" y="984"/>
                  </a:lnTo>
                  <a:lnTo>
                    <a:pt x="302" y="1000"/>
                  </a:lnTo>
                  <a:lnTo>
                    <a:pt x="258" y="984"/>
                  </a:lnTo>
                  <a:lnTo>
                    <a:pt x="258" y="952"/>
                  </a:lnTo>
                  <a:lnTo>
                    <a:pt x="251" y="944"/>
                  </a:lnTo>
                  <a:lnTo>
                    <a:pt x="221" y="968"/>
                  </a:lnTo>
                  <a:lnTo>
                    <a:pt x="221" y="1008"/>
                  </a:lnTo>
                  <a:lnTo>
                    <a:pt x="243" y="1032"/>
                  </a:lnTo>
                  <a:lnTo>
                    <a:pt x="243" y="1064"/>
                  </a:lnTo>
                  <a:lnTo>
                    <a:pt x="214" y="1072"/>
                  </a:lnTo>
                  <a:lnTo>
                    <a:pt x="214" y="1096"/>
                  </a:lnTo>
                  <a:lnTo>
                    <a:pt x="192" y="1104"/>
                  </a:lnTo>
                  <a:lnTo>
                    <a:pt x="184" y="1136"/>
                  </a:lnTo>
                  <a:lnTo>
                    <a:pt x="118" y="1112"/>
                  </a:lnTo>
                  <a:lnTo>
                    <a:pt x="111" y="1088"/>
                  </a:lnTo>
                  <a:lnTo>
                    <a:pt x="89" y="1080"/>
                  </a:lnTo>
                  <a:lnTo>
                    <a:pt x="81" y="1056"/>
                  </a:lnTo>
                  <a:lnTo>
                    <a:pt x="52" y="1056"/>
                  </a:lnTo>
                  <a:lnTo>
                    <a:pt x="37" y="1024"/>
                  </a:lnTo>
                  <a:lnTo>
                    <a:pt x="37" y="992"/>
                  </a:lnTo>
                  <a:lnTo>
                    <a:pt x="52" y="928"/>
                  </a:lnTo>
                  <a:lnTo>
                    <a:pt x="74" y="928"/>
                  </a:lnTo>
                  <a:lnTo>
                    <a:pt x="96" y="896"/>
                  </a:lnTo>
                  <a:lnTo>
                    <a:pt x="96" y="88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 rot="704206">
              <a:off x="3252788" y="3197225"/>
              <a:ext cx="1050925" cy="658813"/>
            </a:xfrm>
            <a:custGeom>
              <a:avLst/>
              <a:gdLst/>
              <a:ahLst/>
              <a:cxnLst>
                <a:cxn ang="0">
                  <a:pos x="554" y="368"/>
                </a:cxn>
                <a:cxn ang="0">
                  <a:pos x="554" y="368"/>
                </a:cxn>
                <a:cxn ang="0">
                  <a:pos x="495" y="328"/>
                </a:cxn>
                <a:cxn ang="0">
                  <a:pos x="473" y="328"/>
                </a:cxn>
                <a:cxn ang="0">
                  <a:pos x="458" y="296"/>
                </a:cxn>
                <a:cxn ang="0">
                  <a:pos x="428" y="328"/>
                </a:cxn>
                <a:cxn ang="0">
                  <a:pos x="369" y="328"/>
                </a:cxn>
                <a:cxn ang="0">
                  <a:pos x="325" y="280"/>
                </a:cxn>
                <a:cxn ang="0">
                  <a:pos x="281" y="272"/>
                </a:cxn>
                <a:cxn ang="0">
                  <a:pos x="236" y="240"/>
                </a:cxn>
                <a:cxn ang="0">
                  <a:pos x="199" y="232"/>
                </a:cxn>
                <a:cxn ang="0">
                  <a:pos x="199" y="208"/>
                </a:cxn>
                <a:cxn ang="0">
                  <a:pos x="185" y="192"/>
                </a:cxn>
                <a:cxn ang="0">
                  <a:pos x="185" y="160"/>
                </a:cxn>
                <a:cxn ang="0">
                  <a:pos x="163" y="136"/>
                </a:cxn>
                <a:cxn ang="0">
                  <a:pos x="140" y="152"/>
                </a:cxn>
                <a:cxn ang="0">
                  <a:pos x="103" y="152"/>
                </a:cxn>
                <a:cxn ang="0">
                  <a:pos x="103" y="120"/>
                </a:cxn>
                <a:cxn ang="0">
                  <a:pos x="74" y="104"/>
                </a:cxn>
                <a:cxn ang="0">
                  <a:pos x="30" y="104"/>
                </a:cxn>
                <a:cxn ang="0">
                  <a:pos x="0" y="72"/>
                </a:cxn>
                <a:cxn ang="0">
                  <a:pos x="22" y="24"/>
                </a:cxn>
                <a:cxn ang="0">
                  <a:pos x="7" y="0"/>
                </a:cxn>
              </a:cxnLst>
              <a:rect l="0" t="0" r="r" b="b"/>
              <a:pathLst>
                <a:path w="555" h="369">
                  <a:moveTo>
                    <a:pt x="554" y="368"/>
                  </a:moveTo>
                  <a:lnTo>
                    <a:pt x="554" y="368"/>
                  </a:lnTo>
                  <a:lnTo>
                    <a:pt x="495" y="328"/>
                  </a:lnTo>
                  <a:lnTo>
                    <a:pt x="473" y="328"/>
                  </a:lnTo>
                  <a:lnTo>
                    <a:pt x="458" y="296"/>
                  </a:lnTo>
                  <a:lnTo>
                    <a:pt x="428" y="328"/>
                  </a:lnTo>
                  <a:lnTo>
                    <a:pt x="369" y="328"/>
                  </a:lnTo>
                  <a:lnTo>
                    <a:pt x="325" y="280"/>
                  </a:lnTo>
                  <a:lnTo>
                    <a:pt x="281" y="272"/>
                  </a:lnTo>
                  <a:lnTo>
                    <a:pt x="236" y="240"/>
                  </a:lnTo>
                  <a:lnTo>
                    <a:pt x="199" y="232"/>
                  </a:lnTo>
                  <a:lnTo>
                    <a:pt x="199" y="208"/>
                  </a:lnTo>
                  <a:lnTo>
                    <a:pt x="185" y="192"/>
                  </a:lnTo>
                  <a:lnTo>
                    <a:pt x="185" y="160"/>
                  </a:lnTo>
                  <a:lnTo>
                    <a:pt x="163" y="136"/>
                  </a:lnTo>
                  <a:lnTo>
                    <a:pt x="140" y="152"/>
                  </a:lnTo>
                  <a:lnTo>
                    <a:pt x="103" y="152"/>
                  </a:lnTo>
                  <a:lnTo>
                    <a:pt x="103" y="120"/>
                  </a:lnTo>
                  <a:lnTo>
                    <a:pt x="74" y="104"/>
                  </a:lnTo>
                  <a:lnTo>
                    <a:pt x="30" y="104"/>
                  </a:lnTo>
                  <a:lnTo>
                    <a:pt x="0" y="72"/>
                  </a:lnTo>
                  <a:lnTo>
                    <a:pt x="22" y="24"/>
                  </a:lnTo>
                  <a:lnTo>
                    <a:pt x="7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auto">
            <a:xfrm rot="704206">
              <a:off x="4121150" y="2141538"/>
              <a:ext cx="1385887" cy="3246438"/>
            </a:xfrm>
            <a:custGeom>
              <a:avLst/>
              <a:gdLst/>
              <a:ahLst/>
              <a:cxnLst>
                <a:cxn ang="0">
                  <a:pos x="236" y="1760"/>
                </a:cxn>
                <a:cxn ang="0">
                  <a:pos x="185" y="1792"/>
                </a:cxn>
                <a:cxn ang="0">
                  <a:pos x="185" y="1736"/>
                </a:cxn>
                <a:cxn ang="0">
                  <a:pos x="199" y="1616"/>
                </a:cxn>
                <a:cxn ang="0">
                  <a:pos x="192" y="1568"/>
                </a:cxn>
                <a:cxn ang="0">
                  <a:pos x="192" y="1536"/>
                </a:cxn>
                <a:cxn ang="0">
                  <a:pos x="185" y="1448"/>
                </a:cxn>
                <a:cxn ang="0">
                  <a:pos x="207" y="1376"/>
                </a:cxn>
                <a:cxn ang="0">
                  <a:pos x="199" y="1304"/>
                </a:cxn>
                <a:cxn ang="0">
                  <a:pos x="155" y="1256"/>
                </a:cxn>
                <a:cxn ang="0">
                  <a:pos x="74" y="1208"/>
                </a:cxn>
                <a:cxn ang="0">
                  <a:pos x="118" y="1144"/>
                </a:cxn>
                <a:cxn ang="0">
                  <a:pos x="81" y="1080"/>
                </a:cxn>
                <a:cxn ang="0">
                  <a:pos x="96" y="992"/>
                </a:cxn>
                <a:cxn ang="0">
                  <a:pos x="89" y="904"/>
                </a:cxn>
                <a:cxn ang="0">
                  <a:pos x="66" y="792"/>
                </a:cxn>
                <a:cxn ang="0">
                  <a:pos x="44" y="704"/>
                </a:cxn>
                <a:cxn ang="0">
                  <a:pos x="22" y="608"/>
                </a:cxn>
                <a:cxn ang="0">
                  <a:pos x="44" y="520"/>
                </a:cxn>
                <a:cxn ang="0">
                  <a:pos x="37" y="432"/>
                </a:cxn>
                <a:cxn ang="0">
                  <a:pos x="30" y="352"/>
                </a:cxn>
                <a:cxn ang="0">
                  <a:pos x="89" y="448"/>
                </a:cxn>
                <a:cxn ang="0">
                  <a:pos x="66" y="544"/>
                </a:cxn>
                <a:cxn ang="0">
                  <a:pos x="66" y="376"/>
                </a:cxn>
                <a:cxn ang="0">
                  <a:pos x="162" y="240"/>
                </a:cxn>
                <a:cxn ang="0">
                  <a:pos x="303" y="136"/>
                </a:cxn>
                <a:cxn ang="0">
                  <a:pos x="377" y="120"/>
                </a:cxn>
                <a:cxn ang="0">
                  <a:pos x="399" y="48"/>
                </a:cxn>
                <a:cxn ang="0">
                  <a:pos x="458" y="40"/>
                </a:cxn>
                <a:cxn ang="0">
                  <a:pos x="532" y="56"/>
                </a:cxn>
                <a:cxn ang="0">
                  <a:pos x="628" y="144"/>
                </a:cxn>
                <a:cxn ang="0">
                  <a:pos x="613" y="264"/>
                </a:cxn>
                <a:cxn ang="0">
                  <a:pos x="628" y="240"/>
                </a:cxn>
                <a:cxn ang="0">
                  <a:pos x="672" y="360"/>
                </a:cxn>
                <a:cxn ang="0">
                  <a:pos x="650" y="480"/>
                </a:cxn>
                <a:cxn ang="0">
                  <a:pos x="591" y="568"/>
                </a:cxn>
                <a:cxn ang="0">
                  <a:pos x="628" y="672"/>
                </a:cxn>
                <a:cxn ang="0">
                  <a:pos x="635" y="744"/>
                </a:cxn>
                <a:cxn ang="0">
                  <a:pos x="650" y="848"/>
                </a:cxn>
                <a:cxn ang="0">
                  <a:pos x="731" y="912"/>
                </a:cxn>
                <a:cxn ang="0">
                  <a:pos x="694" y="968"/>
                </a:cxn>
                <a:cxn ang="0">
                  <a:pos x="694" y="1056"/>
                </a:cxn>
                <a:cxn ang="0">
                  <a:pos x="702" y="1176"/>
                </a:cxn>
                <a:cxn ang="0">
                  <a:pos x="709" y="1248"/>
                </a:cxn>
                <a:cxn ang="0">
                  <a:pos x="635" y="1248"/>
                </a:cxn>
                <a:cxn ang="0">
                  <a:pos x="591" y="1344"/>
                </a:cxn>
                <a:cxn ang="0">
                  <a:pos x="554" y="1344"/>
                </a:cxn>
                <a:cxn ang="0">
                  <a:pos x="487" y="1368"/>
                </a:cxn>
                <a:cxn ang="0">
                  <a:pos x="495" y="1448"/>
                </a:cxn>
                <a:cxn ang="0">
                  <a:pos x="465" y="1584"/>
                </a:cxn>
                <a:cxn ang="0">
                  <a:pos x="465" y="1640"/>
                </a:cxn>
                <a:cxn ang="0">
                  <a:pos x="428" y="1664"/>
                </a:cxn>
                <a:cxn ang="0">
                  <a:pos x="347" y="1760"/>
                </a:cxn>
                <a:cxn ang="0">
                  <a:pos x="251" y="1752"/>
                </a:cxn>
              </a:cxnLst>
              <a:rect l="0" t="0" r="r" b="b"/>
              <a:pathLst>
                <a:path w="732" h="1817">
                  <a:moveTo>
                    <a:pt x="251" y="1752"/>
                  </a:moveTo>
                  <a:lnTo>
                    <a:pt x="251" y="1752"/>
                  </a:lnTo>
                  <a:lnTo>
                    <a:pt x="236" y="1760"/>
                  </a:lnTo>
                  <a:lnTo>
                    <a:pt x="222" y="1792"/>
                  </a:lnTo>
                  <a:lnTo>
                    <a:pt x="199" y="1792"/>
                  </a:lnTo>
                  <a:lnTo>
                    <a:pt x="185" y="1792"/>
                  </a:lnTo>
                  <a:lnTo>
                    <a:pt x="177" y="1816"/>
                  </a:lnTo>
                  <a:lnTo>
                    <a:pt x="148" y="1784"/>
                  </a:lnTo>
                  <a:lnTo>
                    <a:pt x="185" y="1736"/>
                  </a:lnTo>
                  <a:lnTo>
                    <a:pt x="207" y="1696"/>
                  </a:lnTo>
                  <a:lnTo>
                    <a:pt x="192" y="1664"/>
                  </a:lnTo>
                  <a:lnTo>
                    <a:pt x="199" y="1616"/>
                  </a:lnTo>
                  <a:lnTo>
                    <a:pt x="177" y="1608"/>
                  </a:lnTo>
                  <a:lnTo>
                    <a:pt x="177" y="1592"/>
                  </a:lnTo>
                  <a:lnTo>
                    <a:pt x="192" y="1568"/>
                  </a:lnTo>
                  <a:lnTo>
                    <a:pt x="177" y="1560"/>
                  </a:lnTo>
                  <a:lnTo>
                    <a:pt x="177" y="1544"/>
                  </a:lnTo>
                  <a:lnTo>
                    <a:pt x="192" y="1536"/>
                  </a:lnTo>
                  <a:lnTo>
                    <a:pt x="214" y="1504"/>
                  </a:lnTo>
                  <a:lnTo>
                    <a:pt x="185" y="1464"/>
                  </a:lnTo>
                  <a:lnTo>
                    <a:pt x="185" y="1448"/>
                  </a:lnTo>
                  <a:lnTo>
                    <a:pt x="185" y="1424"/>
                  </a:lnTo>
                  <a:lnTo>
                    <a:pt x="214" y="1400"/>
                  </a:lnTo>
                  <a:lnTo>
                    <a:pt x="207" y="1376"/>
                  </a:lnTo>
                  <a:lnTo>
                    <a:pt x="162" y="1352"/>
                  </a:lnTo>
                  <a:lnTo>
                    <a:pt x="177" y="1320"/>
                  </a:lnTo>
                  <a:lnTo>
                    <a:pt x="199" y="1304"/>
                  </a:lnTo>
                  <a:lnTo>
                    <a:pt x="199" y="1288"/>
                  </a:lnTo>
                  <a:lnTo>
                    <a:pt x="162" y="1288"/>
                  </a:lnTo>
                  <a:lnTo>
                    <a:pt x="155" y="1256"/>
                  </a:lnTo>
                  <a:lnTo>
                    <a:pt x="126" y="1240"/>
                  </a:lnTo>
                  <a:lnTo>
                    <a:pt x="74" y="1240"/>
                  </a:lnTo>
                  <a:lnTo>
                    <a:pt x="74" y="1208"/>
                  </a:lnTo>
                  <a:lnTo>
                    <a:pt x="66" y="1184"/>
                  </a:lnTo>
                  <a:lnTo>
                    <a:pt x="74" y="1168"/>
                  </a:lnTo>
                  <a:lnTo>
                    <a:pt x="118" y="1144"/>
                  </a:lnTo>
                  <a:lnTo>
                    <a:pt x="118" y="1128"/>
                  </a:lnTo>
                  <a:lnTo>
                    <a:pt x="81" y="1112"/>
                  </a:lnTo>
                  <a:lnTo>
                    <a:pt x="81" y="1080"/>
                  </a:lnTo>
                  <a:lnTo>
                    <a:pt x="89" y="1048"/>
                  </a:lnTo>
                  <a:lnTo>
                    <a:pt x="118" y="1032"/>
                  </a:lnTo>
                  <a:lnTo>
                    <a:pt x="96" y="992"/>
                  </a:lnTo>
                  <a:lnTo>
                    <a:pt x="133" y="960"/>
                  </a:lnTo>
                  <a:lnTo>
                    <a:pt x="126" y="920"/>
                  </a:lnTo>
                  <a:lnTo>
                    <a:pt x="89" y="904"/>
                  </a:lnTo>
                  <a:lnTo>
                    <a:pt x="89" y="864"/>
                  </a:lnTo>
                  <a:lnTo>
                    <a:pt x="66" y="832"/>
                  </a:lnTo>
                  <a:lnTo>
                    <a:pt x="66" y="792"/>
                  </a:lnTo>
                  <a:lnTo>
                    <a:pt x="44" y="752"/>
                  </a:lnTo>
                  <a:lnTo>
                    <a:pt x="59" y="728"/>
                  </a:lnTo>
                  <a:lnTo>
                    <a:pt x="44" y="704"/>
                  </a:lnTo>
                  <a:lnTo>
                    <a:pt x="74" y="680"/>
                  </a:lnTo>
                  <a:lnTo>
                    <a:pt x="66" y="608"/>
                  </a:lnTo>
                  <a:lnTo>
                    <a:pt x="22" y="608"/>
                  </a:lnTo>
                  <a:lnTo>
                    <a:pt x="0" y="576"/>
                  </a:lnTo>
                  <a:lnTo>
                    <a:pt x="0" y="544"/>
                  </a:lnTo>
                  <a:lnTo>
                    <a:pt x="44" y="520"/>
                  </a:lnTo>
                  <a:lnTo>
                    <a:pt x="37" y="488"/>
                  </a:lnTo>
                  <a:lnTo>
                    <a:pt x="15" y="448"/>
                  </a:lnTo>
                  <a:lnTo>
                    <a:pt x="37" y="432"/>
                  </a:lnTo>
                  <a:lnTo>
                    <a:pt x="7" y="400"/>
                  </a:lnTo>
                  <a:lnTo>
                    <a:pt x="7" y="360"/>
                  </a:lnTo>
                  <a:lnTo>
                    <a:pt x="30" y="352"/>
                  </a:lnTo>
                  <a:lnTo>
                    <a:pt x="30" y="376"/>
                  </a:lnTo>
                  <a:lnTo>
                    <a:pt x="52" y="416"/>
                  </a:lnTo>
                  <a:lnTo>
                    <a:pt x="89" y="448"/>
                  </a:lnTo>
                  <a:lnTo>
                    <a:pt x="74" y="496"/>
                  </a:lnTo>
                  <a:lnTo>
                    <a:pt x="89" y="520"/>
                  </a:lnTo>
                  <a:lnTo>
                    <a:pt x="66" y="544"/>
                  </a:lnTo>
                  <a:lnTo>
                    <a:pt x="96" y="536"/>
                  </a:lnTo>
                  <a:lnTo>
                    <a:pt x="103" y="440"/>
                  </a:lnTo>
                  <a:lnTo>
                    <a:pt x="66" y="376"/>
                  </a:lnTo>
                  <a:lnTo>
                    <a:pt x="44" y="312"/>
                  </a:lnTo>
                  <a:lnTo>
                    <a:pt x="162" y="312"/>
                  </a:lnTo>
                  <a:lnTo>
                    <a:pt x="162" y="240"/>
                  </a:lnTo>
                  <a:lnTo>
                    <a:pt x="222" y="176"/>
                  </a:lnTo>
                  <a:lnTo>
                    <a:pt x="288" y="160"/>
                  </a:lnTo>
                  <a:lnTo>
                    <a:pt x="303" y="136"/>
                  </a:lnTo>
                  <a:lnTo>
                    <a:pt x="332" y="136"/>
                  </a:lnTo>
                  <a:lnTo>
                    <a:pt x="332" y="160"/>
                  </a:lnTo>
                  <a:lnTo>
                    <a:pt x="377" y="120"/>
                  </a:lnTo>
                  <a:lnTo>
                    <a:pt x="377" y="96"/>
                  </a:lnTo>
                  <a:lnTo>
                    <a:pt x="421" y="96"/>
                  </a:lnTo>
                  <a:lnTo>
                    <a:pt x="399" y="48"/>
                  </a:lnTo>
                  <a:lnTo>
                    <a:pt x="421" y="0"/>
                  </a:lnTo>
                  <a:lnTo>
                    <a:pt x="480" y="8"/>
                  </a:lnTo>
                  <a:lnTo>
                    <a:pt x="458" y="40"/>
                  </a:lnTo>
                  <a:lnTo>
                    <a:pt x="495" y="40"/>
                  </a:lnTo>
                  <a:lnTo>
                    <a:pt x="487" y="80"/>
                  </a:lnTo>
                  <a:lnTo>
                    <a:pt x="532" y="56"/>
                  </a:lnTo>
                  <a:lnTo>
                    <a:pt x="606" y="64"/>
                  </a:lnTo>
                  <a:lnTo>
                    <a:pt x="613" y="104"/>
                  </a:lnTo>
                  <a:lnTo>
                    <a:pt x="628" y="144"/>
                  </a:lnTo>
                  <a:lnTo>
                    <a:pt x="569" y="240"/>
                  </a:lnTo>
                  <a:lnTo>
                    <a:pt x="524" y="328"/>
                  </a:lnTo>
                  <a:lnTo>
                    <a:pt x="613" y="264"/>
                  </a:lnTo>
                  <a:lnTo>
                    <a:pt x="591" y="248"/>
                  </a:lnTo>
                  <a:lnTo>
                    <a:pt x="620" y="216"/>
                  </a:lnTo>
                  <a:lnTo>
                    <a:pt x="628" y="240"/>
                  </a:lnTo>
                  <a:lnTo>
                    <a:pt x="620" y="280"/>
                  </a:lnTo>
                  <a:lnTo>
                    <a:pt x="635" y="328"/>
                  </a:lnTo>
                  <a:lnTo>
                    <a:pt x="672" y="360"/>
                  </a:lnTo>
                  <a:lnTo>
                    <a:pt x="672" y="392"/>
                  </a:lnTo>
                  <a:lnTo>
                    <a:pt x="694" y="416"/>
                  </a:lnTo>
                  <a:lnTo>
                    <a:pt x="650" y="480"/>
                  </a:lnTo>
                  <a:lnTo>
                    <a:pt x="650" y="528"/>
                  </a:lnTo>
                  <a:lnTo>
                    <a:pt x="620" y="536"/>
                  </a:lnTo>
                  <a:lnTo>
                    <a:pt x="591" y="568"/>
                  </a:lnTo>
                  <a:lnTo>
                    <a:pt x="613" y="600"/>
                  </a:lnTo>
                  <a:lnTo>
                    <a:pt x="628" y="640"/>
                  </a:lnTo>
                  <a:lnTo>
                    <a:pt x="628" y="672"/>
                  </a:lnTo>
                  <a:lnTo>
                    <a:pt x="642" y="696"/>
                  </a:lnTo>
                  <a:lnTo>
                    <a:pt x="613" y="736"/>
                  </a:lnTo>
                  <a:lnTo>
                    <a:pt x="635" y="744"/>
                  </a:lnTo>
                  <a:lnTo>
                    <a:pt x="642" y="784"/>
                  </a:lnTo>
                  <a:lnTo>
                    <a:pt x="665" y="816"/>
                  </a:lnTo>
                  <a:lnTo>
                    <a:pt x="650" y="848"/>
                  </a:lnTo>
                  <a:lnTo>
                    <a:pt x="657" y="888"/>
                  </a:lnTo>
                  <a:lnTo>
                    <a:pt x="724" y="888"/>
                  </a:lnTo>
                  <a:lnTo>
                    <a:pt x="731" y="912"/>
                  </a:lnTo>
                  <a:lnTo>
                    <a:pt x="724" y="920"/>
                  </a:lnTo>
                  <a:lnTo>
                    <a:pt x="702" y="920"/>
                  </a:lnTo>
                  <a:lnTo>
                    <a:pt x="694" y="968"/>
                  </a:lnTo>
                  <a:lnTo>
                    <a:pt x="679" y="984"/>
                  </a:lnTo>
                  <a:lnTo>
                    <a:pt x="702" y="1024"/>
                  </a:lnTo>
                  <a:lnTo>
                    <a:pt x="694" y="1056"/>
                  </a:lnTo>
                  <a:lnTo>
                    <a:pt x="665" y="1112"/>
                  </a:lnTo>
                  <a:lnTo>
                    <a:pt x="672" y="1152"/>
                  </a:lnTo>
                  <a:lnTo>
                    <a:pt x="702" y="1176"/>
                  </a:lnTo>
                  <a:lnTo>
                    <a:pt x="709" y="1200"/>
                  </a:lnTo>
                  <a:lnTo>
                    <a:pt x="694" y="1216"/>
                  </a:lnTo>
                  <a:lnTo>
                    <a:pt x="709" y="1248"/>
                  </a:lnTo>
                  <a:lnTo>
                    <a:pt x="702" y="1288"/>
                  </a:lnTo>
                  <a:lnTo>
                    <a:pt x="657" y="1272"/>
                  </a:lnTo>
                  <a:lnTo>
                    <a:pt x="635" y="1248"/>
                  </a:lnTo>
                  <a:lnTo>
                    <a:pt x="628" y="1248"/>
                  </a:lnTo>
                  <a:lnTo>
                    <a:pt x="628" y="1296"/>
                  </a:lnTo>
                  <a:lnTo>
                    <a:pt x="591" y="1344"/>
                  </a:lnTo>
                  <a:lnTo>
                    <a:pt x="583" y="1376"/>
                  </a:lnTo>
                  <a:lnTo>
                    <a:pt x="576" y="1376"/>
                  </a:lnTo>
                  <a:lnTo>
                    <a:pt x="554" y="1344"/>
                  </a:lnTo>
                  <a:lnTo>
                    <a:pt x="539" y="1344"/>
                  </a:lnTo>
                  <a:lnTo>
                    <a:pt x="532" y="1368"/>
                  </a:lnTo>
                  <a:lnTo>
                    <a:pt x="487" y="1368"/>
                  </a:lnTo>
                  <a:lnTo>
                    <a:pt x="487" y="1392"/>
                  </a:lnTo>
                  <a:lnTo>
                    <a:pt x="465" y="1416"/>
                  </a:lnTo>
                  <a:lnTo>
                    <a:pt x="495" y="1448"/>
                  </a:lnTo>
                  <a:lnTo>
                    <a:pt x="495" y="1488"/>
                  </a:lnTo>
                  <a:lnTo>
                    <a:pt x="473" y="1504"/>
                  </a:lnTo>
                  <a:lnTo>
                    <a:pt x="465" y="1584"/>
                  </a:lnTo>
                  <a:lnTo>
                    <a:pt x="436" y="1592"/>
                  </a:lnTo>
                  <a:lnTo>
                    <a:pt x="436" y="1616"/>
                  </a:lnTo>
                  <a:lnTo>
                    <a:pt x="465" y="1640"/>
                  </a:lnTo>
                  <a:lnTo>
                    <a:pt x="473" y="1640"/>
                  </a:lnTo>
                  <a:lnTo>
                    <a:pt x="465" y="1648"/>
                  </a:lnTo>
                  <a:lnTo>
                    <a:pt x="428" y="1664"/>
                  </a:lnTo>
                  <a:lnTo>
                    <a:pt x="391" y="1704"/>
                  </a:lnTo>
                  <a:lnTo>
                    <a:pt x="369" y="1752"/>
                  </a:lnTo>
                  <a:lnTo>
                    <a:pt x="347" y="1760"/>
                  </a:lnTo>
                  <a:lnTo>
                    <a:pt x="332" y="1784"/>
                  </a:lnTo>
                  <a:lnTo>
                    <a:pt x="266" y="1768"/>
                  </a:lnTo>
                  <a:lnTo>
                    <a:pt x="251" y="175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22"/>
            <p:cNvSpPr>
              <a:spLocks/>
            </p:cNvSpPr>
            <p:nvPr/>
          </p:nvSpPr>
          <p:spPr bwMode="auto">
            <a:xfrm rot="704206">
              <a:off x="4702175" y="3173413"/>
              <a:ext cx="630237" cy="330200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0" y="184"/>
                </a:cxn>
                <a:cxn ang="0">
                  <a:pos x="0" y="176"/>
                </a:cxn>
                <a:cxn ang="0">
                  <a:pos x="22" y="168"/>
                </a:cxn>
                <a:cxn ang="0">
                  <a:pos x="52" y="120"/>
                </a:cxn>
                <a:cxn ang="0">
                  <a:pos x="74" y="112"/>
                </a:cxn>
                <a:cxn ang="0">
                  <a:pos x="96" y="64"/>
                </a:cxn>
                <a:cxn ang="0">
                  <a:pos x="162" y="16"/>
                </a:cxn>
                <a:cxn ang="0">
                  <a:pos x="184" y="0"/>
                </a:cxn>
                <a:cxn ang="0">
                  <a:pos x="207" y="16"/>
                </a:cxn>
                <a:cxn ang="0">
                  <a:pos x="266" y="24"/>
                </a:cxn>
                <a:cxn ang="0">
                  <a:pos x="310" y="24"/>
                </a:cxn>
                <a:cxn ang="0">
                  <a:pos x="332" y="8"/>
                </a:cxn>
              </a:cxnLst>
              <a:rect l="0" t="0" r="r" b="b"/>
              <a:pathLst>
                <a:path w="333" h="185">
                  <a:moveTo>
                    <a:pt x="0" y="184"/>
                  </a:moveTo>
                  <a:lnTo>
                    <a:pt x="0" y="184"/>
                  </a:lnTo>
                  <a:lnTo>
                    <a:pt x="0" y="176"/>
                  </a:lnTo>
                  <a:lnTo>
                    <a:pt x="22" y="168"/>
                  </a:lnTo>
                  <a:lnTo>
                    <a:pt x="52" y="120"/>
                  </a:lnTo>
                  <a:lnTo>
                    <a:pt x="74" y="112"/>
                  </a:lnTo>
                  <a:lnTo>
                    <a:pt x="96" y="64"/>
                  </a:lnTo>
                  <a:lnTo>
                    <a:pt x="162" y="16"/>
                  </a:lnTo>
                  <a:lnTo>
                    <a:pt x="184" y="0"/>
                  </a:lnTo>
                  <a:lnTo>
                    <a:pt x="207" y="16"/>
                  </a:lnTo>
                  <a:lnTo>
                    <a:pt x="266" y="24"/>
                  </a:lnTo>
                  <a:lnTo>
                    <a:pt x="310" y="24"/>
                  </a:lnTo>
                  <a:lnTo>
                    <a:pt x="332" y="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23"/>
            <p:cNvSpPr>
              <a:spLocks/>
            </p:cNvSpPr>
            <p:nvPr/>
          </p:nvSpPr>
          <p:spPr bwMode="auto">
            <a:xfrm rot="704206">
              <a:off x="4338638" y="3286125"/>
              <a:ext cx="352425" cy="115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6"/>
                </a:cxn>
                <a:cxn ang="0">
                  <a:pos x="15" y="48"/>
                </a:cxn>
                <a:cxn ang="0">
                  <a:pos x="37" y="56"/>
                </a:cxn>
                <a:cxn ang="0">
                  <a:pos x="59" y="16"/>
                </a:cxn>
                <a:cxn ang="0">
                  <a:pos x="81" y="32"/>
                </a:cxn>
                <a:cxn ang="0">
                  <a:pos x="96" y="64"/>
                </a:cxn>
                <a:cxn ang="0">
                  <a:pos x="141" y="56"/>
                </a:cxn>
                <a:cxn ang="0">
                  <a:pos x="185" y="64"/>
                </a:cxn>
              </a:cxnLst>
              <a:rect l="0" t="0" r="r" b="b"/>
              <a:pathLst>
                <a:path w="186" h="65">
                  <a:moveTo>
                    <a:pt x="0" y="0"/>
                  </a:moveTo>
                  <a:lnTo>
                    <a:pt x="15" y="16"/>
                  </a:lnTo>
                  <a:lnTo>
                    <a:pt x="15" y="48"/>
                  </a:lnTo>
                  <a:lnTo>
                    <a:pt x="37" y="56"/>
                  </a:lnTo>
                  <a:lnTo>
                    <a:pt x="59" y="16"/>
                  </a:lnTo>
                  <a:lnTo>
                    <a:pt x="81" y="32"/>
                  </a:lnTo>
                  <a:lnTo>
                    <a:pt x="96" y="64"/>
                  </a:lnTo>
                  <a:lnTo>
                    <a:pt x="141" y="56"/>
                  </a:lnTo>
                  <a:lnTo>
                    <a:pt x="185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 rot="704206">
              <a:off x="4462463" y="3484563"/>
              <a:ext cx="812800" cy="9159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59" y="0"/>
                </a:cxn>
                <a:cxn ang="0">
                  <a:pos x="59" y="24"/>
                </a:cxn>
                <a:cxn ang="0">
                  <a:pos x="30" y="64"/>
                </a:cxn>
                <a:cxn ang="0">
                  <a:pos x="7" y="72"/>
                </a:cxn>
                <a:cxn ang="0">
                  <a:pos x="15" y="104"/>
                </a:cxn>
                <a:cxn ang="0">
                  <a:pos x="0" y="128"/>
                </a:cxn>
                <a:cxn ang="0">
                  <a:pos x="15" y="144"/>
                </a:cxn>
                <a:cxn ang="0">
                  <a:pos x="7" y="176"/>
                </a:cxn>
                <a:cxn ang="0">
                  <a:pos x="81" y="208"/>
                </a:cxn>
                <a:cxn ang="0">
                  <a:pos x="103" y="256"/>
                </a:cxn>
                <a:cxn ang="0">
                  <a:pos x="81" y="264"/>
                </a:cxn>
                <a:cxn ang="0">
                  <a:pos x="74" y="320"/>
                </a:cxn>
                <a:cxn ang="0">
                  <a:pos x="52" y="328"/>
                </a:cxn>
                <a:cxn ang="0">
                  <a:pos x="37" y="352"/>
                </a:cxn>
                <a:cxn ang="0">
                  <a:pos x="66" y="376"/>
                </a:cxn>
                <a:cxn ang="0">
                  <a:pos x="52" y="400"/>
                </a:cxn>
                <a:cxn ang="0">
                  <a:pos x="74" y="448"/>
                </a:cxn>
                <a:cxn ang="0">
                  <a:pos x="111" y="424"/>
                </a:cxn>
                <a:cxn ang="0">
                  <a:pos x="125" y="400"/>
                </a:cxn>
                <a:cxn ang="0">
                  <a:pos x="148" y="416"/>
                </a:cxn>
                <a:cxn ang="0">
                  <a:pos x="192" y="424"/>
                </a:cxn>
                <a:cxn ang="0">
                  <a:pos x="192" y="488"/>
                </a:cxn>
                <a:cxn ang="0">
                  <a:pos x="207" y="512"/>
                </a:cxn>
                <a:cxn ang="0">
                  <a:pos x="258" y="512"/>
                </a:cxn>
                <a:cxn ang="0">
                  <a:pos x="310" y="496"/>
                </a:cxn>
                <a:cxn ang="0">
                  <a:pos x="332" y="472"/>
                </a:cxn>
                <a:cxn ang="0">
                  <a:pos x="362" y="488"/>
                </a:cxn>
                <a:cxn ang="0">
                  <a:pos x="406" y="480"/>
                </a:cxn>
                <a:cxn ang="0">
                  <a:pos x="428" y="504"/>
                </a:cxn>
              </a:cxnLst>
              <a:rect l="0" t="0" r="r" b="b"/>
              <a:pathLst>
                <a:path w="429" h="513">
                  <a:moveTo>
                    <a:pt x="59" y="0"/>
                  </a:moveTo>
                  <a:lnTo>
                    <a:pt x="59" y="0"/>
                  </a:lnTo>
                  <a:lnTo>
                    <a:pt x="59" y="24"/>
                  </a:lnTo>
                  <a:lnTo>
                    <a:pt x="30" y="64"/>
                  </a:lnTo>
                  <a:lnTo>
                    <a:pt x="7" y="72"/>
                  </a:lnTo>
                  <a:lnTo>
                    <a:pt x="15" y="104"/>
                  </a:lnTo>
                  <a:lnTo>
                    <a:pt x="0" y="128"/>
                  </a:lnTo>
                  <a:lnTo>
                    <a:pt x="15" y="144"/>
                  </a:lnTo>
                  <a:lnTo>
                    <a:pt x="7" y="176"/>
                  </a:lnTo>
                  <a:lnTo>
                    <a:pt x="81" y="208"/>
                  </a:lnTo>
                  <a:lnTo>
                    <a:pt x="103" y="256"/>
                  </a:lnTo>
                  <a:lnTo>
                    <a:pt x="81" y="264"/>
                  </a:lnTo>
                  <a:lnTo>
                    <a:pt x="74" y="320"/>
                  </a:lnTo>
                  <a:lnTo>
                    <a:pt x="52" y="328"/>
                  </a:lnTo>
                  <a:lnTo>
                    <a:pt x="37" y="352"/>
                  </a:lnTo>
                  <a:lnTo>
                    <a:pt x="66" y="376"/>
                  </a:lnTo>
                  <a:lnTo>
                    <a:pt x="52" y="400"/>
                  </a:lnTo>
                  <a:lnTo>
                    <a:pt x="74" y="448"/>
                  </a:lnTo>
                  <a:lnTo>
                    <a:pt x="111" y="424"/>
                  </a:lnTo>
                  <a:lnTo>
                    <a:pt x="125" y="400"/>
                  </a:lnTo>
                  <a:lnTo>
                    <a:pt x="148" y="416"/>
                  </a:lnTo>
                  <a:lnTo>
                    <a:pt x="192" y="424"/>
                  </a:lnTo>
                  <a:lnTo>
                    <a:pt x="192" y="488"/>
                  </a:lnTo>
                  <a:lnTo>
                    <a:pt x="207" y="512"/>
                  </a:lnTo>
                  <a:lnTo>
                    <a:pt x="258" y="512"/>
                  </a:lnTo>
                  <a:lnTo>
                    <a:pt x="310" y="496"/>
                  </a:lnTo>
                  <a:lnTo>
                    <a:pt x="332" y="472"/>
                  </a:lnTo>
                  <a:lnTo>
                    <a:pt x="362" y="488"/>
                  </a:lnTo>
                  <a:lnTo>
                    <a:pt x="406" y="480"/>
                  </a:lnTo>
                  <a:lnTo>
                    <a:pt x="428" y="50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25"/>
            <p:cNvSpPr>
              <a:spLocks/>
            </p:cNvSpPr>
            <p:nvPr/>
          </p:nvSpPr>
          <p:spPr bwMode="auto">
            <a:xfrm rot="704206">
              <a:off x="4222750" y="4811713"/>
              <a:ext cx="225425" cy="388938"/>
            </a:xfrm>
            <a:custGeom>
              <a:avLst/>
              <a:gdLst/>
              <a:ahLst/>
              <a:cxnLst>
                <a:cxn ang="0">
                  <a:pos x="59" y="216"/>
                </a:cxn>
                <a:cxn ang="0">
                  <a:pos x="81" y="192"/>
                </a:cxn>
                <a:cxn ang="0">
                  <a:pos x="103" y="176"/>
                </a:cxn>
                <a:cxn ang="0">
                  <a:pos x="96" y="152"/>
                </a:cxn>
                <a:cxn ang="0">
                  <a:pos x="118" y="144"/>
                </a:cxn>
                <a:cxn ang="0">
                  <a:pos x="96" y="104"/>
                </a:cxn>
                <a:cxn ang="0">
                  <a:pos x="89" y="64"/>
                </a:cxn>
                <a:cxn ang="0">
                  <a:pos x="52" y="24"/>
                </a:cxn>
                <a:cxn ang="0">
                  <a:pos x="15" y="24"/>
                </a:cxn>
                <a:cxn ang="0">
                  <a:pos x="0" y="0"/>
                </a:cxn>
              </a:cxnLst>
              <a:rect l="0" t="0" r="r" b="b"/>
              <a:pathLst>
                <a:path w="119" h="217">
                  <a:moveTo>
                    <a:pt x="59" y="216"/>
                  </a:moveTo>
                  <a:lnTo>
                    <a:pt x="81" y="192"/>
                  </a:lnTo>
                  <a:lnTo>
                    <a:pt x="103" y="176"/>
                  </a:lnTo>
                  <a:lnTo>
                    <a:pt x="96" y="152"/>
                  </a:lnTo>
                  <a:lnTo>
                    <a:pt x="118" y="144"/>
                  </a:lnTo>
                  <a:lnTo>
                    <a:pt x="96" y="104"/>
                  </a:lnTo>
                  <a:lnTo>
                    <a:pt x="89" y="64"/>
                  </a:lnTo>
                  <a:lnTo>
                    <a:pt x="52" y="24"/>
                  </a:lnTo>
                  <a:lnTo>
                    <a:pt x="15" y="24"/>
                  </a:lnTo>
                  <a:lnTo>
                    <a:pt x="0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26"/>
            <p:cNvSpPr>
              <a:spLocks/>
            </p:cNvSpPr>
            <p:nvPr/>
          </p:nvSpPr>
          <p:spPr bwMode="auto">
            <a:xfrm rot="704206">
              <a:off x="3400425" y="4410075"/>
              <a:ext cx="633412" cy="471488"/>
            </a:xfrm>
            <a:custGeom>
              <a:avLst/>
              <a:gdLst/>
              <a:ahLst/>
              <a:cxnLst>
                <a:cxn ang="0">
                  <a:pos x="67" y="240"/>
                </a:cxn>
                <a:cxn ang="0">
                  <a:pos x="22" y="200"/>
                </a:cxn>
                <a:cxn ang="0">
                  <a:pos x="52" y="184"/>
                </a:cxn>
                <a:cxn ang="0">
                  <a:pos x="7" y="176"/>
                </a:cxn>
                <a:cxn ang="0">
                  <a:pos x="0" y="176"/>
                </a:cxn>
                <a:cxn ang="0">
                  <a:pos x="0" y="160"/>
                </a:cxn>
                <a:cxn ang="0">
                  <a:pos x="15" y="144"/>
                </a:cxn>
                <a:cxn ang="0">
                  <a:pos x="0" y="112"/>
                </a:cxn>
                <a:cxn ang="0">
                  <a:pos x="0" y="80"/>
                </a:cxn>
                <a:cxn ang="0">
                  <a:pos x="52" y="56"/>
                </a:cxn>
                <a:cxn ang="0">
                  <a:pos x="44" y="32"/>
                </a:cxn>
                <a:cxn ang="0">
                  <a:pos x="52" y="8"/>
                </a:cxn>
                <a:cxn ang="0">
                  <a:pos x="52" y="0"/>
                </a:cxn>
                <a:cxn ang="0">
                  <a:pos x="81" y="0"/>
                </a:cxn>
                <a:cxn ang="0">
                  <a:pos x="141" y="16"/>
                </a:cxn>
                <a:cxn ang="0">
                  <a:pos x="192" y="64"/>
                </a:cxn>
                <a:cxn ang="0">
                  <a:pos x="215" y="64"/>
                </a:cxn>
                <a:cxn ang="0">
                  <a:pos x="237" y="80"/>
                </a:cxn>
                <a:cxn ang="0">
                  <a:pos x="259" y="72"/>
                </a:cxn>
                <a:cxn ang="0">
                  <a:pos x="289" y="88"/>
                </a:cxn>
                <a:cxn ang="0">
                  <a:pos x="266" y="96"/>
                </a:cxn>
                <a:cxn ang="0">
                  <a:pos x="281" y="128"/>
                </a:cxn>
                <a:cxn ang="0">
                  <a:pos x="318" y="104"/>
                </a:cxn>
                <a:cxn ang="0">
                  <a:pos x="333" y="128"/>
                </a:cxn>
                <a:cxn ang="0">
                  <a:pos x="333" y="208"/>
                </a:cxn>
                <a:cxn ang="0">
                  <a:pos x="318" y="224"/>
                </a:cxn>
                <a:cxn ang="0">
                  <a:pos x="311" y="240"/>
                </a:cxn>
                <a:cxn ang="0">
                  <a:pos x="266" y="240"/>
                </a:cxn>
                <a:cxn ang="0">
                  <a:pos x="237" y="264"/>
                </a:cxn>
                <a:cxn ang="0">
                  <a:pos x="215" y="248"/>
                </a:cxn>
                <a:cxn ang="0">
                  <a:pos x="207" y="224"/>
                </a:cxn>
                <a:cxn ang="0">
                  <a:pos x="178" y="208"/>
                </a:cxn>
                <a:cxn ang="0">
                  <a:pos x="111" y="240"/>
                </a:cxn>
                <a:cxn ang="0">
                  <a:pos x="89" y="232"/>
                </a:cxn>
                <a:cxn ang="0">
                  <a:pos x="67" y="240"/>
                </a:cxn>
              </a:cxnLst>
              <a:rect l="0" t="0" r="r" b="b"/>
              <a:pathLst>
                <a:path w="334" h="265">
                  <a:moveTo>
                    <a:pt x="67" y="240"/>
                  </a:moveTo>
                  <a:lnTo>
                    <a:pt x="22" y="200"/>
                  </a:lnTo>
                  <a:lnTo>
                    <a:pt x="52" y="184"/>
                  </a:lnTo>
                  <a:lnTo>
                    <a:pt x="7" y="176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15" y="144"/>
                  </a:lnTo>
                  <a:lnTo>
                    <a:pt x="0" y="112"/>
                  </a:lnTo>
                  <a:lnTo>
                    <a:pt x="0" y="80"/>
                  </a:lnTo>
                  <a:lnTo>
                    <a:pt x="52" y="56"/>
                  </a:lnTo>
                  <a:lnTo>
                    <a:pt x="44" y="32"/>
                  </a:lnTo>
                  <a:lnTo>
                    <a:pt x="52" y="8"/>
                  </a:lnTo>
                  <a:lnTo>
                    <a:pt x="52" y="0"/>
                  </a:lnTo>
                  <a:lnTo>
                    <a:pt x="81" y="0"/>
                  </a:lnTo>
                  <a:lnTo>
                    <a:pt x="141" y="16"/>
                  </a:lnTo>
                  <a:lnTo>
                    <a:pt x="192" y="64"/>
                  </a:lnTo>
                  <a:lnTo>
                    <a:pt x="215" y="64"/>
                  </a:lnTo>
                  <a:lnTo>
                    <a:pt x="237" y="80"/>
                  </a:lnTo>
                  <a:lnTo>
                    <a:pt x="259" y="72"/>
                  </a:lnTo>
                  <a:lnTo>
                    <a:pt x="289" y="88"/>
                  </a:lnTo>
                  <a:lnTo>
                    <a:pt x="266" y="96"/>
                  </a:lnTo>
                  <a:lnTo>
                    <a:pt x="281" y="128"/>
                  </a:lnTo>
                  <a:lnTo>
                    <a:pt x="318" y="104"/>
                  </a:lnTo>
                  <a:lnTo>
                    <a:pt x="333" y="128"/>
                  </a:lnTo>
                  <a:lnTo>
                    <a:pt x="333" y="208"/>
                  </a:lnTo>
                  <a:lnTo>
                    <a:pt x="318" y="224"/>
                  </a:lnTo>
                  <a:lnTo>
                    <a:pt x="311" y="240"/>
                  </a:lnTo>
                  <a:lnTo>
                    <a:pt x="266" y="240"/>
                  </a:lnTo>
                  <a:lnTo>
                    <a:pt x="237" y="264"/>
                  </a:lnTo>
                  <a:lnTo>
                    <a:pt x="215" y="248"/>
                  </a:lnTo>
                  <a:lnTo>
                    <a:pt x="207" y="224"/>
                  </a:lnTo>
                  <a:lnTo>
                    <a:pt x="178" y="208"/>
                  </a:lnTo>
                  <a:lnTo>
                    <a:pt x="111" y="240"/>
                  </a:lnTo>
                  <a:lnTo>
                    <a:pt x="89" y="232"/>
                  </a:lnTo>
                  <a:lnTo>
                    <a:pt x="67" y="24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27"/>
            <p:cNvSpPr>
              <a:spLocks/>
            </p:cNvSpPr>
            <p:nvPr/>
          </p:nvSpPr>
          <p:spPr bwMode="auto">
            <a:xfrm rot="704206">
              <a:off x="3432175" y="4816475"/>
              <a:ext cx="823912" cy="644525"/>
            </a:xfrm>
            <a:custGeom>
              <a:avLst/>
              <a:gdLst/>
              <a:ahLst/>
              <a:cxnLst>
                <a:cxn ang="0">
                  <a:pos x="214" y="264"/>
                </a:cxn>
                <a:cxn ang="0">
                  <a:pos x="199" y="232"/>
                </a:cxn>
                <a:cxn ang="0">
                  <a:pos x="177" y="232"/>
                </a:cxn>
                <a:cxn ang="0">
                  <a:pos x="118" y="232"/>
                </a:cxn>
                <a:cxn ang="0">
                  <a:pos x="103" y="200"/>
                </a:cxn>
                <a:cxn ang="0">
                  <a:pos x="88" y="192"/>
                </a:cxn>
                <a:cxn ang="0">
                  <a:pos x="74" y="208"/>
                </a:cxn>
                <a:cxn ang="0">
                  <a:pos x="52" y="208"/>
                </a:cxn>
                <a:cxn ang="0">
                  <a:pos x="0" y="32"/>
                </a:cxn>
                <a:cxn ang="0">
                  <a:pos x="22" y="24"/>
                </a:cxn>
                <a:cxn ang="0">
                  <a:pos x="44" y="32"/>
                </a:cxn>
                <a:cxn ang="0">
                  <a:pos x="111" y="0"/>
                </a:cxn>
                <a:cxn ang="0">
                  <a:pos x="140" y="16"/>
                </a:cxn>
                <a:cxn ang="0">
                  <a:pos x="147" y="40"/>
                </a:cxn>
                <a:cxn ang="0">
                  <a:pos x="170" y="56"/>
                </a:cxn>
                <a:cxn ang="0">
                  <a:pos x="199" y="32"/>
                </a:cxn>
                <a:cxn ang="0">
                  <a:pos x="243" y="32"/>
                </a:cxn>
                <a:cxn ang="0">
                  <a:pos x="251" y="16"/>
                </a:cxn>
                <a:cxn ang="0">
                  <a:pos x="265" y="0"/>
                </a:cxn>
                <a:cxn ang="0">
                  <a:pos x="273" y="0"/>
                </a:cxn>
                <a:cxn ang="0">
                  <a:pos x="288" y="32"/>
                </a:cxn>
                <a:cxn ang="0">
                  <a:pos x="324" y="64"/>
                </a:cxn>
                <a:cxn ang="0">
                  <a:pos x="324" y="96"/>
                </a:cxn>
                <a:cxn ang="0">
                  <a:pos x="339" y="120"/>
                </a:cxn>
                <a:cxn ang="0">
                  <a:pos x="339" y="128"/>
                </a:cxn>
                <a:cxn ang="0">
                  <a:pos x="391" y="144"/>
                </a:cxn>
                <a:cxn ang="0">
                  <a:pos x="354" y="192"/>
                </a:cxn>
                <a:cxn ang="0">
                  <a:pos x="383" y="224"/>
                </a:cxn>
                <a:cxn ang="0">
                  <a:pos x="391" y="200"/>
                </a:cxn>
                <a:cxn ang="0">
                  <a:pos x="406" y="200"/>
                </a:cxn>
                <a:cxn ang="0">
                  <a:pos x="398" y="232"/>
                </a:cxn>
                <a:cxn ang="0">
                  <a:pos x="435" y="272"/>
                </a:cxn>
                <a:cxn ang="0">
                  <a:pos x="413" y="280"/>
                </a:cxn>
                <a:cxn ang="0">
                  <a:pos x="413" y="296"/>
                </a:cxn>
                <a:cxn ang="0">
                  <a:pos x="420" y="304"/>
                </a:cxn>
                <a:cxn ang="0">
                  <a:pos x="413" y="336"/>
                </a:cxn>
                <a:cxn ang="0">
                  <a:pos x="369" y="336"/>
                </a:cxn>
                <a:cxn ang="0">
                  <a:pos x="332" y="360"/>
                </a:cxn>
                <a:cxn ang="0">
                  <a:pos x="317" y="344"/>
                </a:cxn>
                <a:cxn ang="0">
                  <a:pos x="302" y="320"/>
                </a:cxn>
                <a:cxn ang="0">
                  <a:pos x="280" y="336"/>
                </a:cxn>
                <a:cxn ang="0">
                  <a:pos x="251" y="312"/>
                </a:cxn>
                <a:cxn ang="0">
                  <a:pos x="243" y="288"/>
                </a:cxn>
                <a:cxn ang="0">
                  <a:pos x="229" y="280"/>
                </a:cxn>
                <a:cxn ang="0">
                  <a:pos x="214" y="264"/>
                </a:cxn>
              </a:cxnLst>
              <a:rect l="0" t="0" r="r" b="b"/>
              <a:pathLst>
                <a:path w="436" h="361">
                  <a:moveTo>
                    <a:pt x="214" y="264"/>
                  </a:moveTo>
                  <a:lnTo>
                    <a:pt x="199" y="232"/>
                  </a:lnTo>
                  <a:lnTo>
                    <a:pt x="177" y="232"/>
                  </a:lnTo>
                  <a:lnTo>
                    <a:pt x="118" y="232"/>
                  </a:lnTo>
                  <a:lnTo>
                    <a:pt x="103" y="200"/>
                  </a:lnTo>
                  <a:lnTo>
                    <a:pt x="88" y="192"/>
                  </a:lnTo>
                  <a:lnTo>
                    <a:pt x="74" y="208"/>
                  </a:lnTo>
                  <a:lnTo>
                    <a:pt x="52" y="208"/>
                  </a:lnTo>
                  <a:lnTo>
                    <a:pt x="0" y="32"/>
                  </a:lnTo>
                  <a:lnTo>
                    <a:pt x="22" y="24"/>
                  </a:lnTo>
                  <a:lnTo>
                    <a:pt x="44" y="32"/>
                  </a:lnTo>
                  <a:lnTo>
                    <a:pt x="111" y="0"/>
                  </a:lnTo>
                  <a:lnTo>
                    <a:pt x="140" y="16"/>
                  </a:lnTo>
                  <a:lnTo>
                    <a:pt x="147" y="40"/>
                  </a:lnTo>
                  <a:lnTo>
                    <a:pt x="170" y="56"/>
                  </a:lnTo>
                  <a:lnTo>
                    <a:pt x="199" y="32"/>
                  </a:lnTo>
                  <a:lnTo>
                    <a:pt x="243" y="32"/>
                  </a:lnTo>
                  <a:lnTo>
                    <a:pt x="251" y="16"/>
                  </a:lnTo>
                  <a:lnTo>
                    <a:pt x="265" y="0"/>
                  </a:lnTo>
                  <a:lnTo>
                    <a:pt x="273" y="0"/>
                  </a:lnTo>
                  <a:lnTo>
                    <a:pt x="288" y="32"/>
                  </a:lnTo>
                  <a:lnTo>
                    <a:pt x="324" y="64"/>
                  </a:lnTo>
                  <a:lnTo>
                    <a:pt x="324" y="96"/>
                  </a:lnTo>
                  <a:lnTo>
                    <a:pt x="339" y="120"/>
                  </a:lnTo>
                  <a:lnTo>
                    <a:pt x="339" y="128"/>
                  </a:lnTo>
                  <a:lnTo>
                    <a:pt x="391" y="144"/>
                  </a:lnTo>
                  <a:lnTo>
                    <a:pt x="354" y="192"/>
                  </a:lnTo>
                  <a:lnTo>
                    <a:pt x="383" y="224"/>
                  </a:lnTo>
                  <a:lnTo>
                    <a:pt x="391" y="200"/>
                  </a:lnTo>
                  <a:lnTo>
                    <a:pt x="406" y="200"/>
                  </a:lnTo>
                  <a:lnTo>
                    <a:pt x="398" y="232"/>
                  </a:lnTo>
                  <a:lnTo>
                    <a:pt x="435" y="272"/>
                  </a:lnTo>
                  <a:lnTo>
                    <a:pt x="413" y="280"/>
                  </a:lnTo>
                  <a:lnTo>
                    <a:pt x="413" y="296"/>
                  </a:lnTo>
                  <a:lnTo>
                    <a:pt x="420" y="304"/>
                  </a:lnTo>
                  <a:lnTo>
                    <a:pt x="413" y="336"/>
                  </a:lnTo>
                  <a:lnTo>
                    <a:pt x="369" y="336"/>
                  </a:lnTo>
                  <a:lnTo>
                    <a:pt x="332" y="360"/>
                  </a:lnTo>
                  <a:lnTo>
                    <a:pt x="317" y="344"/>
                  </a:lnTo>
                  <a:lnTo>
                    <a:pt x="302" y="320"/>
                  </a:lnTo>
                  <a:lnTo>
                    <a:pt x="280" y="336"/>
                  </a:lnTo>
                  <a:lnTo>
                    <a:pt x="251" y="312"/>
                  </a:lnTo>
                  <a:lnTo>
                    <a:pt x="243" y="288"/>
                  </a:lnTo>
                  <a:lnTo>
                    <a:pt x="229" y="280"/>
                  </a:lnTo>
                  <a:lnTo>
                    <a:pt x="214" y="2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28"/>
            <p:cNvSpPr>
              <a:spLocks/>
            </p:cNvSpPr>
            <p:nvPr/>
          </p:nvSpPr>
          <p:spPr bwMode="auto">
            <a:xfrm rot="704206">
              <a:off x="3825875" y="5067300"/>
              <a:ext cx="238125" cy="244475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18" y="8"/>
                </a:cxn>
                <a:cxn ang="0">
                  <a:pos x="103" y="8"/>
                </a:cxn>
                <a:cxn ang="0">
                  <a:pos x="88" y="40"/>
                </a:cxn>
                <a:cxn ang="0">
                  <a:pos x="52" y="72"/>
                </a:cxn>
                <a:cxn ang="0">
                  <a:pos x="15" y="80"/>
                </a:cxn>
                <a:cxn ang="0">
                  <a:pos x="7" y="96"/>
                </a:cxn>
                <a:cxn ang="0">
                  <a:pos x="22" y="112"/>
                </a:cxn>
                <a:cxn ang="0">
                  <a:pos x="0" y="136"/>
                </a:cxn>
              </a:cxnLst>
              <a:rect l="0" t="0" r="r" b="b"/>
              <a:pathLst>
                <a:path w="126" h="137">
                  <a:moveTo>
                    <a:pt x="125" y="0"/>
                  </a:moveTo>
                  <a:lnTo>
                    <a:pt x="118" y="8"/>
                  </a:lnTo>
                  <a:lnTo>
                    <a:pt x="103" y="8"/>
                  </a:lnTo>
                  <a:lnTo>
                    <a:pt x="88" y="40"/>
                  </a:lnTo>
                  <a:lnTo>
                    <a:pt x="52" y="72"/>
                  </a:lnTo>
                  <a:lnTo>
                    <a:pt x="15" y="80"/>
                  </a:lnTo>
                  <a:lnTo>
                    <a:pt x="7" y="96"/>
                  </a:lnTo>
                  <a:lnTo>
                    <a:pt x="22" y="112"/>
                  </a:lnTo>
                  <a:lnTo>
                    <a:pt x="0" y="13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29"/>
            <p:cNvSpPr>
              <a:spLocks/>
            </p:cNvSpPr>
            <p:nvPr/>
          </p:nvSpPr>
          <p:spPr bwMode="auto">
            <a:xfrm rot="704206">
              <a:off x="3140075" y="4084638"/>
              <a:ext cx="406400" cy="615950"/>
            </a:xfrm>
            <a:custGeom>
              <a:avLst/>
              <a:gdLst/>
              <a:ahLst/>
              <a:cxnLst>
                <a:cxn ang="0">
                  <a:pos x="214" y="136"/>
                </a:cxn>
                <a:cxn ang="0">
                  <a:pos x="214" y="144"/>
                </a:cxn>
                <a:cxn ang="0">
                  <a:pos x="207" y="168"/>
                </a:cxn>
                <a:cxn ang="0">
                  <a:pos x="214" y="192"/>
                </a:cxn>
                <a:cxn ang="0">
                  <a:pos x="162" y="216"/>
                </a:cxn>
                <a:cxn ang="0">
                  <a:pos x="162" y="248"/>
                </a:cxn>
                <a:cxn ang="0">
                  <a:pos x="177" y="280"/>
                </a:cxn>
                <a:cxn ang="0">
                  <a:pos x="162" y="296"/>
                </a:cxn>
                <a:cxn ang="0">
                  <a:pos x="162" y="312"/>
                </a:cxn>
                <a:cxn ang="0">
                  <a:pos x="103" y="344"/>
                </a:cxn>
                <a:cxn ang="0">
                  <a:pos x="81" y="336"/>
                </a:cxn>
                <a:cxn ang="0">
                  <a:pos x="81" y="312"/>
                </a:cxn>
                <a:cxn ang="0">
                  <a:pos x="103" y="312"/>
                </a:cxn>
                <a:cxn ang="0">
                  <a:pos x="37" y="264"/>
                </a:cxn>
                <a:cxn ang="0">
                  <a:pos x="0" y="272"/>
                </a:cxn>
                <a:cxn ang="0">
                  <a:pos x="22" y="240"/>
                </a:cxn>
                <a:cxn ang="0">
                  <a:pos x="15" y="200"/>
                </a:cxn>
                <a:cxn ang="0">
                  <a:pos x="7" y="192"/>
                </a:cxn>
                <a:cxn ang="0">
                  <a:pos x="15" y="160"/>
                </a:cxn>
                <a:cxn ang="0">
                  <a:pos x="37" y="152"/>
                </a:cxn>
                <a:cxn ang="0">
                  <a:pos x="37" y="128"/>
                </a:cxn>
                <a:cxn ang="0">
                  <a:pos x="66" y="120"/>
                </a:cxn>
                <a:cxn ang="0">
                  <a:pos x="66" y="88"/>
                </a:cxn>
                <a:cxn ang="0">
                  <a:pos x="44" y="64"/>
                </a:cxn>
                <a:cxn ang="0">
                  <a:pos x="44" y="24"/>
                </a:cxn>
                <a:cxn ang="0">
                  <a:pos x="74" y="0"/>
                </a:cxn>
                <a:cxn ang="0">
                  <a:pos x="81" y="8"/>
                </a:cxn>
                <a:cxn ang="0">
                  <a:pos x="81" y="40"/>
                </a:cxn>
                <a:cxn ang="0">
                  <a:pos x="125" y="56"/>
                </a:cxn>
                <a:cxn ang="0">
                  <a:pos x="140" y="40"/>
                </a:cxn>
                <a:cxn ang="0">
                  <a:pos x="162" y="56"/>
                </a:cxn>
                <a:cxn ang="0">
                  <a:pos x="199" y="24"/>
                </a:cxn>
                <a:cxn ang="0">
                  <a:pos x="199" y="32"/>
                </a:cxn>
                <a:cxn ang="0">
                  <a:pos x="207" y="88"/>
                </a:cxn>
                <a:cxn ang="0">
                  <a:pos x="214" y="136"/>
                </a:cxn>
              </a:cxnLst>
              <a:rect l="0" t="0" r="r" b="b"/>
              <a:pathLst>
                <a:path w="215" h="345">
                  <a:moveTo>
                    <a:pt x="214" y="136"/>
                  </a:moveTo>
                  <a:lnTo>
                    <a:pt x="214" y="144"/>
                  </a:lnTo>
                  <a:lnTo>
                    <a:pt x="207" y="168"/>
                  </a:lnTo>
                  <a:lnTo>
                    <a:pt x="214" y="192"/>
                  </a:lnTo>
                  <a:lnTo>
                    <a:pt x="162" y="216"/>
                  </a:lnTo>
                  <a:lnTo>
                    <a:pt x="162" y="248"/>
                  </a:lnTo>
                  <a:lnTo>
                    <a:pt x="177" y="280"/>
                  </a:lnTo>
                  <a:lnTo>
                    <a:pt x="162" y="296"/>
                  </a:lnTo>
                  <a:lnTo>
                    <a:pt x="162" y="312"/>
                  </a:lnTo>
                  <a:lnTo>
                    <a:pt x="103" y="344"/>
                  </a:lnTo>
                  <a:lnTo>
                    <a:pt x="81" y="336"/>
                  </a:lnTo>
                  <a:lnTo>
                    <a:pt x="81" y="312"/>
                  </a:lnTo>
                  <a:lnTo>
                    <a:pt x="103" y="312"/>
                  </a:lnTo>
                  <a:lnTo>
                    <a:pt x="37" y="264"/>
                  </a:lnTo>
                  <a:lnTo>
                    <a:pt x="0" y="272"/>
                  </a:lnTo>
                  <a:lnTo>
                    <a:pt x="22" y="240"/>
                  </a:lnTo>
                  <a:lnTo>
                    <a:pt x="15" y="200"/>
                  </a:lnTo>
                  <a:lnTo>
                    <a:pt x="7" y="192"/>
                  </a:lnTo>
                  <a:lnTo>
                    <a:pt x="15" y="160"/>
                  </a:lnTo>
                  <a:lnTo>
                    <a:pt x="37" y="152"/>
                  </a:lnTo>
                  <a:lnTo>
                    <a:pt x="37" y="128"/>
                  </a:lnTo>
                  <a:lnTo>
                    <a:pt x="66" y="120"/>
                  </a:lnTo>
                  <a:lnTo>
                    <a:pt x="66" y="88"/>
                  </a:lnTo>
                  <a:lnTo>
                    <a:pt x="44" y="64"/>
                  </a:lnTo>
                  <a:lnTo>
                    <a:pt x="44" y="24"/>
                  </a:lnTo>
                  <a:lnTo>
                    <a:pt x="74" y="0"/>
                  </a:lnTo>
                  <a:lnTo>
                    <a:pt x="81" y="8"/>
                  </a:lnTo>
                  <a:lnTo>
                    <a:pt x="81" y="40"/>
                  </a:lnTo>
                  <a:lnTo>
                    <a:pt x="125" y="56"/>
                  </a:lnTo>
                  <a:lnTo>
                    <a:pt x="140" y="40"/>
                  </a:lnTo>
                  <a:lnTo>
                    <a:pt x="162" y="56"/>
                  </a:lnTo>
                  <a:lnTo>
                    <a:pt x="199" y="24"/>
                  </a:lnTo>
                  <a:lnTo>
                    <a:pt x="199" y="32"/>
                  </a:lnTo>
                  <a:lnTo>
                    <a:pt x="207" y="88"/>
                  </a:lnTo>
                  <a:lnTo>
                    <a:pt x="214" y="13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0"/>
            <p:cNvSpPr>
              <a:spLocks/>
            </p:cNvSpPr>
            <p:nvPr/>
          </p:nvSpPr>
          <p:spPr bwMode="auto">
            <a:xfrm rot="704206">
              <a:off x="2398713" y="2660650"/>
              <a:ext cx="1233487" cy="760413"/>
            </a:xfrm>
            <a:custGeom>
              <a:avLst/>
              <a:gdLst/>
              <a:ahLst/>
              <a:cxnLst>
                <a:cxn ang="0">
                  <a:pos x="643" y="64"/>
                </a:cxn>
                <a:cxn ang="0">
                  <a:pos x="643" y="96"/>
                </a:cxn>
                <a:cxn ang="0">
                  <a:pos x="650" y="120"/>
                </a:cxn>
                <a:cxn ang="0">
                  <a:pos x="598" y="160"/>
                </a:cxn>
                <a:cxn ang="0">
                  <a:pos x="561" y="168"/>
                </a:cxn>
                <a:cxn ang="0">
                  <a:pos x="517" y="200"/>
                </a:cxn>
                <a:cxn ang="0">
                  <a:pos x="502" y="208"/>
                </a:cxn>
                <a:cxn ang="0">
                  <a:pos x="488" y="208"/>
                </a:cxn>
                <a:cxn ang="0">
                  <a:pos x="473" y="232"/>
                </a:cxn>
                <a:cxn ang="0">
                  <a:pos x="458" y="232"/>
                </a:cxn>
                <a:cxn ang="0">
                  <a:pos x="436" y="224"/>
                </a:cxn>
                <a:cxn ang="0">
                  <a:pos x="414" y="248"/>
                </a:cxn>
                <a:cxn ang="0">
                  <a:pos x="414" y="280"/>
                </a:cxn>
                <a:cxn ang="0">
                  <a:pos x="384" y="304"/>
                </a:cxn>
                <a:cxn ang="0">
                  <a:pos x="362" y="392"/>
                </a:cxn>
                <a:cxn ang="0">
                  <a:pos x="355" y="400"/>
                </a:cxn>
                <a:cxn ang="0">
                  <a:pos x="325" y="424"/>
                </a:cxn>
                <a:cxn ang="0">
                  <a:pos x="266" y="392"/>
                </a:cxn>
                <a:cxn ang="0">
                  <a:pos x="207" y="392"/>
                </a:cxn>
                <a:cxn ang="0">
                  <a:pos x="163" y="376"/>
                </a:cxn>
                <a:cxn ang="0">
                  <a:pos x="155" y="352"/>
                </a:cxn>
                <a:cxn ang="0">
                  <a:pos x="111" y="352"/>
                </a:cxn>
                <a:cxn ang="0">
                  <a:pos x="118" y="392"/>
                </a:cxn>
                <a:cxn ang="0">
                  <a:pos x="89" y="392"/>
                </a:cxn>
                <a:cxn ang="0">
                  <a:pos x="74" y="384"/>
                </a:cxn>
                <a:cxn ang="0">
                  <a:pos x="37" y="384"/>
                </a:cxn>
                <a:cxn ang="0">
                  <a:pos x="22" y="400"/>
                </a:cxn>
                <a:cxn ang="0">
                  <a:pos x="7" y="400"/>
                </a:cxn>
                <a:cxn ang="0">
                  <a:pos x="0" y="344"/>
                </a:cxn>
                <a:cxn ang="0">
                  <a:pos x="30" y="296"/>
                </a:cxn>
                <a:cxn ang="0">
                  <a:pos x="44" y="280"/>
                </a:cxn>
                <a:cxn ang="0">
                  <a:pos x="81" y="280"/>
                </a:cxn>
                <a:cxn ang="0">
                  <a:pos x="74" y="248"/>
                </a:cxn>
                <a:cxn ang="0">
                  <a:pos x="133" y="208"/>
                </a:cxn>
                <a:cxn ang="0">
                  <a:pos x="103" y="192"/>
                </a:cxn>
                <a:cxn ang="0">
                  <a:pos x="81" y="208"/>
                </a:cxn>
                <a:cxn ang="0">
                  <a:pos x="59" y="184"/>
                </a:cxn>
                <a:cxn ang="0">
                  <a:pos x="81" y="160"/>
                </a:cxn>
                <a:cxn ang="0">
                  <a:pos x="103" y="104"/>
                </a:cxn>
                <a:cxn ang="0">
                  <a:pos x="81" y="72"/>
                </a:cxn>
                <a:cxn ang="0">
                  <a:pos x="89" y="56"/>
                </a:cxn>
                <a:cxn ang="0">
                  <a:pos x="133" y="80"/>
                </a:cxn>
                <a:cxn ang="0">
                  <a:pos x="155" y="112"/>
                </a:cxn>
                <a:cxn ang="0">
                  <a:pos x="185" y="104"/>
                </a:cxn>
                <a:cxn ang="0">
                  <a:pos x="199" y="120"/>
                </a:cxn>
                <a:cxn ang="0">
                  <a:pos x="214" y="104"/>
                </a:cxn>
                <a:cxn ang="0">
                  <a:pos x="214" y="64"/>
                </a:cxn>
                <a:cxn ang="0">
                  <a:pos x="199" y="48"/>
                </a:cxn>
                <a:cxn ang="0">
                  <a:pos x="229" y="16"/>
                </a:cxn>
                <a:cxn ang="0">
                  <a:pos x="303" y="8"/>
                </a:cxn>
                <a:cxn ang="0">
                  <a:pos x="310" y="0"/>
                </a:cxn>
                <a:cxn ang="0">
                  <a:pos x="332" y="8"/>
                </a:cxn>
                <a:cxn ang="0">
                  <a:pos x="421" y="64"/>
                </a:cxn>
                <a:cxn ang="0">
                  <a:pos x="510" y="104"/>
                </a:cxn>
                <a:cxn ang="0">
                  <a:pos x="554" y="104"/>
                </a:cxn>
                <a:cxn ang="0">
                  <a:pos x="569" y="88"/>
                </a:cxn>
                <a:cxn ang="0">
                  <a:pos x="598" y="88"/>
                </a:cxn>
                <a:cxn ang="0">
                  <a:pos x="613" y="72"/>
                </a:cxn>
                <a:cxn ang="0">
                  <a:pos x="643" y="64"/>
                </a:cxn>
              </a:cxnLst>
              <a:rect l="0" t="0" r="r" b="b"/>
              <a:pathLst>
                <a:path w="651" h="425">
                  <a:moveTo>
                    <a:pt x="643" y="64"/>
                  </a:moveTo>
                  <a:lnTo>
                    <a:pt x="643" y="96"/>
                  </a:lnTo>
                  <a:lnTo>
                    <a:pt x="650" y="120"/>
                  </a:lnTo>
                  <a:lnTo>
                    <a:pt x="598" y="160"/>
                  </a:lnTo>
                  <a:lnTo>
                    <a:pt x="561" y="168"/>
                  </a:lnTo>
                  <a:lnTo>
                    <a:pt x="517" y="200"/>
                  </a:lnTo>
                  <a:lnTo>
                    <a:pt x="502" y="208"/>
                  </a:lnTo>
                  <a:lnTo>
                    <a:pt x="488" y="208"/>
                  </a:lnTo>
                  <a:lnTo>
                    <a:pt x="473" y="232"/>
                  </a:lnTo>
                  <a:lnTo>
                    <a:pt x="458" y="232"/>
                  </a:lnTo>
                  <a:lnTo>
                    <a:pt x="436" y="224"/>
                  </a:lnTo>
                  <a:lnTo>
                    <a:pt x="414" y="248"/>
                  </a:lnTo>
                  <a:lnTo>
                    <a:pt x="414" y="280"/>
                  </a:lnTo>
                  <a:lnTo>
                    <a:pt x="384" y="304"/>
                  </a:lnTo>
                  <a:lnTo>
                    <a:pt x="362" y="392"/>
                  </a:lnTo>
                  <a:lnTo>
                    <a:pt x="355" y="400"/>
                  </a:lnTo>
                  <a:lnTo>
                    <a:pt x="325" y="424"/>
                  </a:lnTo>
                  <a:lnTo>
                    <a:pt x="266" y="392"/>
                  </a:lnTo>
                  <a:lnTo>
                    <a:pt x="207" y="392"/>
                  </a:lnTo>
                  <a:lnTo>
                    <a:pt x="163" y="376"/>
                  </a:lnTo>
                  <a:lnTo>
                    <a:pt x="155" y="352"/>
                  </a:lnTo>
                  <a:lnTo>
                    <a:pt x="111" y="352"/>
                  </a:lnTo>
                  <a:lnTo>
                    <a:pt x="118" y="392"/>
                  </a:lnTo>
                  <a:lnTo>
                    <a:pt x="89" y="392"/>
                  </a:lnTo>
                  <a:lnTo>
                    <a:pt x="74" y="384"/>
                  </a:lnTo>
                  <a:lnTo>
                    <a:pt x="37" y="384"/>
                  </a:lnTo>
                  <a:lnTo>
                    <a:pt x="22" y="400"/>
                  </a:lnTo>
                  <a:lnTo>
                    <a:pt x="7" y="400"/>
                  </a:lnTo>
                  <a:lnTo>
                    <a:pt x="0" y="344"/>
                  </a:lnTo>
                  <a:lnTo>
                    <a:pt x="30" y="296"/>
                  </a:lnTo>
                  <a:lnTo>
                    <a:pt x="44" y="280"/>
                  </a:lnTo>
                  <a:lnTo>
                    <a:pt x="81" y="280"/>
                  </a:lnTo>
                  <a:lnTo>
                    <a:pt x="74" y="248"/>
                  </a:lnTo>
                  <a:lnTo>
                    <a:pt x="133" y="208"/>
                  </a:lnTo>
                  <a:lnTo>
                    <a:pt x="103" y="192"/>
                  </a:lnTo>
                  <a:lnTo>
                    <a:pt x="81" y="208"/>
                  </a:lnTo>
                  <a:lnTo>
                    <a:pt x="59" y="184"/>
                  </a:lnTo>
                  <a:lnTo>
                    <a:pt x="81" y="160"/>
                  </a:lnTo>
                  <a:lnTo>
                    <a:pt x="103" y="104"/>
                  </a:lnTo>
                  <a:lnTo>
                    <a:pt x="81" y="72"/>
                  </a:lnTo>
                  <a:lnTo>
                    <a:pt x="89" y="56"/>
                  </a:lnTo>
                  <a:lnTo>
                    <a:pt x="133" y="80"/>
                  </a:lnTo>
                  <a:lnTo>
                    <a:pt x="155" y="112"/>
                  </a:lnTo>
                  <a:lnTo>
                    <a:pt x="185" y="104"/>
                  </a:lnTo>
                  <a:lnTo>
                    <a:pt x="199" y="120"/>
                  </a:lnTo>
                  <a:lnTo>
                    <a:pt x="214" y="104"/>
                  </a:lnTo>
                  <a:lnTo>
                    <a:pt x="214" y="64"/>
                  </a:lnTo>
                  <a:lnTo>
                    <a:pt x="199" y="48"/>
                  </a:lnTo>
                  <a:lnTo>
                    <a:pt x="229" y="16"/>
                  </a:lnTo>
                  <a:lnTo>
                    <a:pt x="303" y="8"/>
                  </a:lnTo>
                  <a:lnTo>
                    <a:pt x="310" y="0"/>
                  </a:lnTo>
                  <a:lnTo>
                    <a:pt x="332" y="8"/>
                  </a:lnTo>
                  <a:lnTo>
                    <a:pt x="421" y="64"/>
                  </a:lnTo>
                  <a:lnTo>
                    <a:pt x="510" y="104"/>
                  </a:lnTo>
                  <a:lnTo>
                    <a:pt x="554" y="104"/>
                  </a:lnTo>
                  <a:lnTo>
                    <a:pt x="569" y="88"/>
                  </a:lnTo>
                  <a:lnTo>
                    <a:pt x="598" y="88"/>
                  </a:lnTo>
                  <a:lnTo>
                    <a:pt x="613" y="72"/>
                  </a:lnTo>
                  <a:lnTo>
                    <a:pt x="643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1"/>
            <p:cNvSpPr>
              <a:spLocks/>
            </p:cNvSpPr>
            <p:nvPr/>
          </p:nvSpPr>
          <p:spPr bwMode="auto">
            <a:xfrm rot="704206">
              <a:off x="2093913" y="2216150"/>
              <a:ext cx="1619250" cy="944563"/>
            </a:xfrm>
            <a:custGeom>
              <a:avLst/>
              <a:gdLst/>
              <a:ahLst/>
              <a:cxnLst>
                <a:cxn ang="0">
                  <a:pos x="502" y="240"/>
                </a:cxn>
                <a:cxn ang="0">
                  <a:pos x="531" y="240"/>
                </a:cxn>
                <a:cxn ang="0">
                  <a:pos x="708" y="336"/>
                </a:cxn>
                <a:cxn ang="0">
                  <a:pos x="768" y="320"/>
                </a:cxn>
                <a:cxn ang="0">
                  <a:pos x="812" y="304"/>
                </a:cxn>
                <a:cxn ang="0">
                  <a:pos x="849" y="296"/>
                </a:cxn>
                <a:cxn ang="0">
                  <a:pos x="841" y="264"/>
                </a:cxn>
                <a:cxn ang="0">
                  <a:pos x="856" y="216"/>
                </a:cxn>
                <a:cxn ang="0">
                  <a:pos x="775" y="168"/>
                </a:cxn>
                <a:cxn ang="0">
                  <a:pos x="745" y="96"/>
                </a:cxn>
                <a:cxn ang="0">
                  <a:pos x="760" y="176"/>
                </a:cxn>
                <a:cxn ang="0">
                  <a:pos x="738" y="232"/>
                </a:cxn>
                <a:cxn ang="0">
                  <a:pos x="701" y="240"/>
                </a:cxn>
                <a:cxn ang="0">
                  <a:pos x="716" y="192"/>
                </a:cxn>
                <a:cxn ang="0">
                  <a:pos x="635" y="184"/>
                </a:cxn>
                <a:cxn ang="0">
                  <a:pos x="583" y="176"/>
                </a:cxn>
                <a:cxn ang="0">
                  <a:pos x="627" y="144"/>
                </a:cxn>
                <a:cxn ang="0">
                  <a:pos x="568" y="160"/>
                </a:cxn>
                <a:cxn ang="0">
                  <a:pos x="487" y="136"/>
                </a:cxn>
                <a:cxn ang="0">
                  <a:pos x="450" y="136"/>
                </a:cxn>
                <a:cxn ang="0">
                  <a:pos x="391" y="152"/>
                </a:cxn>
                <a:cxn ang="0">
                  <a:pos x="443" y="112"/>
                </a:cxn>
                <a:cxn ang="0">
                  <a:pos x="399" y="0"/>
                </a:cxn>
                <a:cxn ang="0">
                  <a:pos x="362" y="88"/>
                </a:cxn>
                <a:cxn ang="0">
                  <a:pos x="339" y="144"/>
                </a:cxn>
                <a:cxn ang="0">
                  <a:pos x="303" y="104"/>
                </a:cxn>
                <a:cxn ang="0">
                  <a:pos x="207" y="128"/>
                </a:cxn>
                <a:cxn ang="0">
                  <a:pos x="162" y="128"/>
                </a:cxn>
                <a:cxn ang="0">
                  <a:pos x="118" y="104"/>
                </a:cxn>
                <a:cxn ang="0">
                  <a:pos x="81" y="144"/>
                </a:cxn>
                <a:cxn ang="0">
                  <a:pos x="44" y="184"/>
                </a:cxn>
                <a:cxn ang="0">
                  <a:pos x="44" y="256"/>
                </a:cxn>
                <a:cxn ang="0">
                  <a:pos x="0" y="288"/>
                </a:cxn>
                <a:cxn ang="0">
                  <a:pos x="59" y="392"/>
                </a:cxn>
                <a:cxn ang="0">
                  <a:pos x="96" y="416"/>
                </a:cxn>
                <a:cxn ang="0">
                  <a:pos x="177" y="456"/>
                </a:cxn>
                <a:cxn ang="0">
                  <a:pos x="229" y="496"/>
                </a:cxn>
                <a:cxn ang="0">
                  <a:pos x="244" y="512"/>
                </a:cxn>
                <a:cxn ang="0">
                  <a:pos x="273" y="480"/>
                </a:cxn>
                <a:cxn ang="0">
                  <a:pos x="303" y="424"/>
                </a:cxn>
                <a:cxn ang="0">
                  <a:pos x="258" y="416"/>
                </a:cxn>
                <a:cxn ang="0">
                  <a:pos x="303" y="336"/>
                </a:cxn>
                <a:cxn ang="0">
                  <a:pos x="288" y="288"/>
                </a:cxn>
                <a:cxn ang="0">
                  <a:pos x="354" y="344"/>
                </a:cxn>
                <a:cxn ang="0">
                  <a:pos x="399" y="352"/>
                </a:cxn>
                <a:cxn ang="0">
                  <a:pos x="413" y="296"/>
                </a:cxn>
                <a:cxn ang="0">
                  <a:pos x="428" y="248"/>
                </a:cxn>
              </a:cxnLst>
              <a:rect l="0" t="0" r="r" b="b"/>
              <a:pathLst>
                <a:path w="857" h="529">
                  <a:moveTo>
                    <a:pt x="428" y="248"/>
                  </a:moveTo>
                  <a:lnTo>
                    <a:pt x="502" y="240"/>
                  </a:lnTo>
                  <a:lnTo>
                    <a:pt x="509" y="232"/>
                  </a:lnTo>
                  <a:lnTo>
                    <a:pt x="531" y="240"/>
                  </a:lnTo>
                  <a:lnTo>
                    <a:pt x="620" y="296"/>
                  </a:lnTo>
                  <a:lnTo>
                    <a:pt x="708" y="336"/>
                  </a:lnTo>
                  <a:lnTo>
                    <a:pt x="753" y="336"/>
                  </a:lnTo>
                  <a:lnTo>
                    <a:pt x="768" y="320"/>
                  </a:lnTo>
                  <a:lnTo>
                    <a:pt x="797" y="320"/>
                  </a:lnTo>
                  <a:lnTo>
                    <a:pt x="812" y="304"/>
                  </a:lnTo>
                  <a:lnTo>
                    <a:pt x="841" y="296"/>
                  </a:lnTo>
                  <a:lnTo>
                    <a:pt x="849" y="296"/>
                  </a:lnTo>
                  <a:lnTo>
                    <a:pt x="856" y="280"/>
                  </a:lnTo>
                  <a:lnTo>
                    <a:pt x="841" y="264"/>
                  </a:lnTo>
                  <a:lnTo>
                    <a:pt x="856" y="248"/>
                  </a:lnTo>
                  <a:lnTo>
                    <a:pt x="856" y="216"/>
                  </a:lnTo>
                  <a:lnTo>
                    <a:pt x="804" y="168"/>
                  </a:lnTo>
                  <a:lnTo>
                    <a:pt x="775" y="168"/>
                  </a:lnTo>
                  <a:lnTo>
                    <a:pt x="775" y="120"/>
                  </a:lnTo>
                  <a:lnTo>
                    <a:pt x="745" y="96"/>
                  </a:lnTo>
                  <a:lnTo>
                    <a:pt x="745" y="128"/>
                  </a:lnTo>
                  <a:lnTo>
                    <a:pt x="760" y="176"/>
                  </a:lnTo>
                  <a:lnTo>
                    <a:pt x="760" y="216"/>
                  </a:lnTo>
                  <a:lnTo>
                    <a:pt x="738" y="232"/>
                  </a:lnTo>
                  <a:lnTo>
                    <a:pt x="723" y="256"/>
                  </a:lnTo>
                  <a:lnTo>
                    <a:pt x="701" y="240"/>
                  </a:lnTo>
                  <a:lnTo>
                    <a:pt x="723" y="224"/>
                  </a:lnTo>
                  <a:lnTo>
                    <a:pt x="716" y="192"/>
                  </a:lnTo>
                  <a:lnTo>
                    <a:pt x="672" y="200"/>
                  </a:lnTo>
                  <a:lnTo>
                    <a:pt x="635" y="184"/>
                  </a:lnTo>
                  <a:lnTo>
                    <a:pt x="605" y="200"/>
                  </a:lnTo>
                  <a:lnTo>
                    <a:pt x="583" y="176"/>
                  </a:lnTo>
                  <a:lnTo>
                    <a:pt x="627" y="168"/>
                  </a:lnTo>
                  <a:lnTo>
                    <a:pt x="627" y="144"/>
                  </a:lnTo>
                  <a:lnTo>
                    <a:pt x="583" y="136"/>
                  </a:lnTo>
                  <a:lnTo>
                    <a:pt x="568" y="160"/>
                  </a:lnTo>
                  <a:lnTo>
                    <a:pt x="553" y="144"/>
                  </a:lnTo>
                  <a:lnTo>
                    <a:pt x="487" y="136"/>
                  </a:lnTo>
                  <a:lnTo>
                    <a:pt x="472" y="152"/>
                  </a:lnTo>
                  <a:lnTo>
                    <a:pt x="450" y="136"/>
                  </a:lnTo>
                  <a:lnTo>
                    <a:pt x="428" y="168"/>
                  </a:lnTo>
                  <a:lnTo>
                    <a:pt x="391" y="152"/>
                  </a:lnTo>
                  <a:lnTo>
                    <a:pt x="406" y="104"/>
                  </a:lnTo>
                  <a:lnTo>
                    <a:pt x="443" y="112"/>
                  </a:lnTo>
                  <a:lnTo>
                    <a:pt x="450" y="56"/>
                  </a:lnTo>
                  <a:lnTo>
                    <a:pt x="399" y="0"/>
                  </a:lnTo>
                  <a:lnTo>
                    <a:pt x="406" y="56"/>
                  </a:lnTo>
                  <a:lnTo>
                    <a:pt x="362" y="88"/>
                  </a:lnTo>
                  <a:lnTo>
                    <a:pt x="354" y="136"/>
                  </a:lnTo>
                  <a:lnTo>
                    <a:pt x="339" y="144"/>
                  </a:lnTo>
                  <a:lnTo>
                    <a:pt x="332" y="152"/>
                  </a:lnTo>
                  <a:lnTo>
                    <a:pt x="303" y="104"/>
                  </a:lnTo>
                  <a:lnTo>
                    <a:pt x="244" y="104"/>
                  </a:lnTo>
                  <a:lnTo>
                    <a:pt x="207" y="128"/>
                  </a:lnTo>
                  <a:lnTo>
                    <a:pt x="192" y="168"/>
                  </a:lnTo>
                  <a:lnTo>
                    <a:pt x="162" y="128"/>
                  </a:lnTo>
                  <a:lnTo>
                    <a:pt x="140" y="80"/>
                  </a:lnTo>
                  <a:lnTo>
                    <a:pt x="118" y="104"/>
                  </a:lnTo>
                  <a:lnTo>
                    <a:pt x="125" y="152"/>
                  </a:lnTo>
                  <a:lnTo>
                    <a:pt x="81" y="144"/>
                  </a:lnTo>
                  <a:lnTo>
                    <a:pt x="66" y="144"/>
                  </a:lnTo>
                  <a:lnTo>
                    <a:pt x="44" y="184"/>
                  </a:lnTo>
                  <a:lnTo>
                    <a:pt x="59" y="208"/>
                  </a:lnTo>
                  <a:lnTo>
                    <a:pt x="44" y="256"/>
                  </a:lnTo>
                  <a:lnTo>
                    <a:pt x="15" y="280"/>
                  </a:lnTo>
                  <a:lnTo>
                    <a:pt x="0" y="288"/>
                  </a:lnTo>
                  <a:lnTo>
                    <a:pt x="7" y="336"/>
                  </a:lnTo>
                  <a:lnTo>
                    <a:pt x="59" y="392"/>
                  </a:lnTo>
                  <a:lnTo>
                    <a:pt x="89" y="392"/>
                  </a:lnTo>
                  <a:lnTo>
                    <a:pt x="96" y="416"/>
                  </a:lnTo>
                  <a:lnTo>
                    <a:pt x="125" y="424"/>
                  </a:lnTo>
                  <a:lnTo>
                    <a:pt x="177" y="456"/>
                  </a:lnTo>
                  <a:lnTo>
                    <a:pt x="192" y="488"/>
                  </a:lnTo>
                  <a:lnTo>
                    <a:pt x="229" y="496"/>
                  </a:lnTo>
                  <a:lnTo>
                    <a:pt x="229" y="528"/>
                  </a:lnTo>
                  <a:lnTo>
                    <a:pt x="244" y="512"/>
                  </a:lnTo>
                  <a:lnTo>
                    <a:pt x="280" y="512"/>
                  </a:lnTo>
                  <a:lnTo>
                    <a:pt x="273" y="480"/>
                  </a:lnTo>
                  <a:lnTo>
                    <a:pt x="332" y="440"/>
                  </a:lnTo>
                  <a:lnTo>
                    <a:pt x="303" y="424"/>
                  </a:lnTo>
                  <a:lnTo>
                    <a:pt x="280" y="440"/>
                  </a:lnTo>
                  <a:lnTo>
                    <a:pt x="258" y="416"/>
                  </a:lnTo>
                  <a:lnTo>
                    <a:pt x="280" y="392"/>
                  </a:lnTo>
                  <a:lnTo>
                    <a:pt x="303" y="336"/>
                  </a:lnTo>
                  <a:lnTo>
                    <a:pt x="280" y="304"/>
                  </a:lnTo>
                  <a:lnTo>
                    <a:pt x="288" y="288"/>
                  </a:lnTo>
                  <a:lnTo>
                    <a:pt x="332" y="312"/>
                  </a:lnTo>
                  <a:lnTo>
                    <a:pt x="354" y="344"/>
                  </a:lnTo>
                  <a:lnTo>
                    <a:pt x="384" y="336"/>
                  </a:lnTo>
                  <a:lnTo>
                    <a:pt x="399" y="352"/>
                  </a:lnTo>
                  <a:lnTo>
                    <a:pt x="413" y="336"/>
                  </a:lnTo>
                  <a:lnTo>
                    <a:pt x="413" y="296"/>
                  </a:lnTo>
                  <a:lnTo>
                    <a:pt x="399" y="280"/>
                  </a:lnTo>
                  <a:lnTo>
                    <a:pt x="428" y="2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2"/>
            <p:cNvSpPr>
              <a:spLocks/>
            </p:cNvSpPr>
            <p:nvPr/>
          </p:nvSpPr>
          <p:spPr bwMode="auto">
            <a:xfrm rot="704206">
              <a:off x="2763838" y="2459038"/>
              <a:ext cx="166687" cy="187325"/>
            </a:xfrm>
            <a:custGeom>
              <a:avLst/>
              <a:gdLst/>
              <a:ahLst/>
              <a:cxnLst>
                <a:cxn ang="0">
                  <a:pos x="88" y="104"/>
                </a:cxn>
                <a:cxn ang="0">
                  <a:pos x="81" y="88"/>
                </a:cxn>
                <a:cxn ang="0">
                  <a:pos x="37" y="88"/>
                </a:cxn>
                <a:cxn ang="0">
                  <a:pos x="0" y="0"/>
                </a:cxn>
              </a:cxnLst>
              <a:rect l="0" t="0" r="r" b="b"/>
              <a:pathLst>
                <a:path w="89" h="105">
                  <a:moveTo>
                    <a:pt x="88" y="104"/>
                  </a:moveTo>
                  <a:lnTo>
                    <a:pt x="81" y="88"/>
                  </a:lnTo>
                  <a:lnTo>
                    <a:pt x="37" y="88"/>
                  </a:lnTo>
                  <a:lnTo>
                    <a:pt x="0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3"/>
            <p:cNvSpPr>
              <a:spLocks/>
            </p:cNvSpPr>
            <p:nvPr/>
          </p:nvSpPr>
          <p:spPr bwMode="auto">
            <a:xfrm rot="704206">
              <a:off x="2638425" y="4022725"/>
              <a:ext cx="422275" cy="314325"/>
            </a:xfrm>
            <a:custGeom>
              <a:avLst/>
              <a:gdLst/>
              <a:ahLst/>
              <a:cxnLst>
                <a:cxn ang="0">
                  <a:pos x="215" y="120"/>
                </a:cxn>
                <a:cxn ang="0">
                  <a:pos x="192" y="112"/>
                </a:cxn>
                <a:cxn ang="0">
                  <a:pos x="185" y="88"/>
                </a:cxn>
                <a:cxn ang="0">
                  <a:pos x="155" y="88"/>
                </a:cxn>
                <a:cxn ang="0">
                  <a:pos x="141" y="56"/>
                </a:cxn>
                <a:cxn ang="0">
                  <a:pos x="141" y="24"/>
                </a:cxn>
                <a:cxn ang="0">
                  <a:pos x="126" y="16"/>
                </a:cxn>
                <a:cxn ang="0">
                  <a:pos x="96" y="24"/>
                </a:cxn>
                <a:cxn ang="0">
                  <a:pos x="67" y="0"/>
                </a:cxn>
                <a:cxn ang="0">
                  <a:pos x="52" y="0"/>
                </a:cxn>
                <a:cxn ang="0">
                  <a:pos x="30" y="16"/>
                </a:cxn>
                <a:cxn ang="0">
                  <a:pos x="22" y="56"/>
                </a:cxn>
                <a:cxn ang="0">
                  <a:pos x="0" y="80"/>
                </a:cxn>
                <a:cxn ang="0">
                  <a:pos x="7" y="112"/>
                </a:cxn>
                <a:cxn ang="0">
                  <a:pos x="22" y="120"/>
                </a:cxn>
                <a:cxn ang="0">
                  <a:pos x="22" y="152"/>
                </a:cxn>
                <a:cxn ang="0">
                  <a:pos x="59" y="152"/>
                </a:cxn>
                <a:cxn ang="0">
                  <a:pos x="81" y="176"/>
                </a:cxn>
                <a:cxn ang="0">
                  <a:pos x="104" y="152"/>
                </a:cxn>
                <a:cxn ang="0">
                  <a:pos x="185" y="160"/>
                </a:cxn>
                <a:cxn ang="0">
                  <a:pos x="222" y="144"/>
                </a:cxn>
                <a:cxn ang="0">
                  <a:pos x="215" y="120"/>
                </a:cxn>
              </a:cxnLst>
              <a:rect l="0" t="0" r="r" b="b"/>
              <a:pathLst>
                <a:path w="223" h="177">
                  <a:moveTo>
                    <a:pt x="215" y="120"/>
                  </a:moveTo>
                  <a:lnTo>
                    <a:pt x="192" y="112"/>
                  </a:lnTo>
                  <a:lnTo>
                    <a:pt x="185" y="88"/>
                  </a:lnTo>
                  <a:lnTo>
                    <a:pt x="155" y="88"/>
                  </a:lnTo>
                  <a:lnTo>
                    <a:pt x="141" y="56"/>
                  </a:lnTo>
                  <a:lnTo>
                    <a:pt x="141" y="24"/>
                  </a:lnTo>
                  <a:lnTo>
                    <a:pt x="126" y="16"/>
                  </a:lnTo>
                  <a:lnTo>
                    <a:pt x="96" y="24"/>
                  </a:lnTo>
                  <a:lnTo>
                    <a:pt x="67" y="0"/>
                  </a:lnTo>
                  <a:lnTo>
                    <a:pt x="52" y="0"/>
                  </a:lnTo>
                  <a:lnTo>
                    <a:pt x="30" y="16"/>
                  </a:lnTo>
                  <a:lnTo>
                    <a:pt x="22" y="56"/>
                  </a:lnTo>
                  <a:lnTo>
                    <a:pt x="0" y="80"/>
                  </a:lnTo>
                  <a:lnTo>
                    <a:pt x="7" y="112"/>
                  </a:lnTo>
                  <a:lnTo>
                    <a:pt x="22" y="120"/>
                  </a:lnTo>
                  <a:lnTo>
                    <a:pt x="22" y="152"/>
                  </a:lnTo>
                  <a:lnTo>
                    <a:pt x="59" y="152"/>
                  </a:lnTo>
                  <a:lnTo>
                    <a:pt x="81" y="176"/>
                  </a:lnTo>
                  <a:lnTo>
                    <a:pt x="104" y="152"/>
                  </a:lnTo>
                  <a:lnTo>
                    <a:pt x="185" y="160"/>
                  </a:lnTo>
                  <a:lnTo>
                    <a:pt x="222" y="144"/>
                  </a:lnTo>
                  <a:lnTo>
                    <a:pt x="215" y="12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34"/>
            <p:cNvSpPr>
              <a:spLocks/>
            </p:cNvSpPr>
            <p:nvPr/>
          </p:nvSpPr>
          <p:spPr bwMode="auto">
            <a:xfrm rot="704206">
              <a:off x="2338388" y="3883025"/>
              <a:ext cx="366712" cy="473075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0" y="200"/>
                </a:cxn>
                <a:cxn ang="0">
                  <a:pos x="37" y="136"/>
                </a:cxn>
                <a:cxn ang="0">
                  <a:pos x="66" y="136"/>
                </a:cxn>
                <a:cxn ang="0">
                  <a:pos x="89" y="104"/>
                </a:cxn>
                <a:cxn ang="0">
                  <a:pos x="22" y="96"/>
                </a:cxn>
                <a:cxn ang="0">
                  <a:pos x="15" y="72"/>
                </a:cxn>
                <a:cxn ang="0">
                  <a:pos x="7" y="48"/>
                </a:cxn>
                <a:cxn ang="0">
                  <a:pos x="22" y="32"/>
                </a:cxn>
                <a:cxn ang="0">
                  <a:pos x="52" y="48"/>
                </a:cxn>
                <a:cxn ang="0">
                  <a:pos x="37" y="64"/>
                </a:cxn>
                <a:cxn ang="0">
                  <a:pos x="66" y="64"/>
                </a:cxn>
                <a:cxn ang="0">
                  <a:pos x="103" y="56"/>
                </a:cxn>
                <a:cxn ang="0">
                  <a:pos x="103" y="16"/>
                </a:cxn>
                <a:cxn ang="0">
                  <a:pos x="111" y="0"/>
                </a:cxn>
                <a:cxn ang="0">
                  <a:pos x="140" y="32"/>
                </a:cxn>
                <a:cxn ang="0">
                  <a:pos x="170" y="32"/>
                </a:cxn>
                <a:cxn ang="0">
                  <a:pos x="192" y="56"/>
                </a:cxn>
                <a:cxn ang="0">
                  <a:pos x="185" y="96"/>
                </a:cxn>
                <a:cxn ang="0">
                  <a:pos x="163" y="120"/>
                </a:cxn>
                <a:cxn ang="0">
                  <a:pos x="170" y="152"/>
                </a:cxn>
                <a:cxn ang="0">
                  <a:pos x="185" y="160"/>
                </a:cxn>
                <a:cxn ang="0">
                  <a:pos x="185" y="192"/>
                </a:cxn>
                <a:cxn ang="0">
                  <a:pos x="140" y="192"/>
                </a:cxn>
                <a:cxn ang="0">
                  <a:pos x="111" y="168"/>
                </a:cxn>
                <a:cxn ang="0">
                  <a:pos x="96" y="208"/>
                </a:cxn>
                <a:cxn ang="0">
                  <a:pos x="111" y="256"/>
                </a:cxn>
                <a:cxn ang="0">
                  <a:pos x="59" y="240"/>
                </a:cxn>
                <a:cxn ang="0">
                  <a:pos x="59" y="264"/>
                </a:cxn>
                <a:cxn ang="0">
                  <a:pos x="22" y="264"/>
                </a:cxn>
                <a:cxn ang="0">
                  <a:pos x="37" y="248"/>
                </a:cxn>
                <a:cxn ang="0">
                  <a:pos x="22" y="232"/>
                </a:cxn>
                <a:cxn ang="0">
                  <a:pos x="0" y="232"/>
                </a:cxn>
              </a:cxnLst>
              <a:rect l="0" t="0" r="r" b="b"/>
              <a:pathLst>
                <a:path w="193" h="265">
                  <a:moveTo>
                    <a:pt x="0" y="232"/>
                  </a:moveTo>
                  <a:lnTo>
                    <a:pt x="0" y="200"/>
                  </a:lnTo>
                  <a:lnTo>
                    <a:pt x="37" y="136"/>
                  </a:lnTo>
                  <a:lnTo>
                    <a:pt x="66" y="136"/>
                  </a:lnTo>
                  <a:lnTo>
                    <a:pt x="89" y="104"/>
                  </a:lnTo>
                  <a:lnTo>
                    <a:pt x="22" y="96"/>
                  </a:lnTo>
                  <a:lnTo>
                    <a:pt x="15" y="72"/>
                  </a:lnTo>
                  <a:lnTo>
                    <a:pt x="7" y="48"/>
                  </a:lnTo>
                  <a:lnTo>
                    <a:pt x="22" y="32"/>
                  </a:lnTo>
                  <a:lnTo>
                    <a:pt x="52" y="48"/>
                  </a:lnTo>
                  <a:lnTo>
                    <a:pt x="37" y="64"/>
                  </a:lnTo>
                  <a:lnTo>
                    <a:pt x="66" y="64"/>
                  </a:lnTo>
                  <a:lnTo>
                    <a:pt x="103" y="56"/>
                  </a:lnTo>
                  <a:lnTo>
                    <a:pt x="103" y="16"/>
                  </a:lnTo>
                  <a:lnTo>
                    <a:pt x="111" y="0"/>
                  </a:lnTo>
                  <a:lnTo>
                    <a:pt x="140" y="32"/>
                  </a:lnTo>
                  <a:lnTo>
                    <a:pt x="170" y="32"/>
                  </a:lnTo>
                  <a:lnTo>
                    <a:pt x="192" y="56"/>
                  </a:lnTo>
                  <a:lnTo>
                    <a:pt x="185" y="96"/>
                  </a:lnTo>
                  <a:lnTo>
                    <a:pt x="163" y="120"/>
                  </a:lnTo>
                  <a:lnTo>
                    <a:pt x="170" y="152"/>
                  </a:lnTo>
                  <a:lnTo>
                    <a:pt x="185" y="160"/>
                  </a:lnTo>
                  <a:lnTo>
                    <a:pt x="185" y="192"/>
                  </a:lnTo>
                  <a:lnTo>
                    <a:pt x="140" y="192"/>
                  </a:lnTo>
                  <a:lnTo>
                    <a:pt x="111" y="168"/>
                  </a:lnTo>
                  <a:lnTo>
                    <a:pt x="96" y="208"/>
                  </a:lnTo>
                  <a:lnTo>
                    <a:pt x="111" y="256"/>
                  </a:lnTo>
                  <a:lnTo>
                    <a:pt x="59" y="240"/>
                  </a:lnTo>
                  <a:lnTo>
                    <a:pt x="59" y="264"/>
                  </a:lnTo>
                  <a:lnTo>
                    <a:pt x="22" y="264"/>
                  </a:lnTo>
                  <a:lnTo>
                    <a:pt x="37" y="248"/>
                  </a:lnTo>
                  <a:lnTo>
                    <a:pt x="22" y="232"/>
                  </a:lnTo>
                  <a:lnTo>
                    <a:pt x="0" y="2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35"/>
            <p:cNvSpPr>
              <a:spLocks/>
            </p:cNvSpPr>
            <p:nvPr/>
          </p:nvSpPr>
          <p:spPr bwMode="auto">
            <a:xfrm rot="704206">
              <a:off x="2120900" y="3684588"/>
              <a:ext cx="434975" cy="631825"/>
            </a:xfrm>
            <a:custGeom>
              <a:avLst/>
              <a:gdLst/>
              <a:ahLst/>
              <a:cxnLst>
                <a:cxn ang="0">
                  <a:pos x="126" y="320"/>
                </a:cxn>
                <a:cxn ang="0">
                  <a:pos x="118" y="320"/>
                </a:cxn>
                <a:cxn ang="0">
                  <a:pos x="96" y="344"/>
                </a:cxn>
                <a:cxn ang="0">
                  <a:pos x="81" y="352"/>
                </a:cxn>
                <a:cxn ang="0">
                  <a:pos x="74" y="336"/>
                </a:cxn>
                <a:cxn ang="0">
                  <a:pos x="59" y="328"/>
                </a:cxn>
                <a:cxn ang="0">
                  <a:pos x="37" y="336"/>
                </a:cxn>
                <a:cxn ang="0">
                  <a:pos x="30" y="320"/>
                </a:cxn>
                <a:cxn ang="0">
                  <a:pos x="30" y="288"/>
                </a:cxn>
                <a:cxn ang="0">
                  <a:pos x="44" y="272"/>
                </a:cxn>
                <a:cxn ang="0">
                  <a:pos x="30" y="256"/>
                </a:cxn>
                <a:cxn ang="0">
                  <a:pos x="15" y="272"/>
                </a:cxn>
                <a:cxn ang="0">
                  <a:pos x="7" y="240"/>
                </a:cxn>
                <a:cxn ang="0">
                  <a:pos x="15" y="208"/>
                </a:cxn>
                <a:cxn ang="0">
                  <a:pos x="0" y="168"/>
                </a:cxn>
                <a:cxn ang="0">
                  <a:pos x="0" y="104"/>
                </a:cxn>
                <a:cxn ang="0">
                  <a:pos x="22" y="80"/>
                </a:cxn>
                <a:cxn ang="0">
                  <a:pos x="15" y="56"/>
                </a:cxn>
                <a:cxn ang="0">
                  <a:pos x="52" y="56"/>
                </a:cxn>
                <a:cxn ang="0">
                  <a:pos x="59" y="24"/>
                </a:cxn>
                <a:cxn ang="0">
                  <a:pos x="96" y="0"/>
                </a:cxn>
                <a:cxn ang="0">
                  <a:pos x="103" y="0"/>
                </a:cxn>
                <a:cxn ang="0">
                  <a:pos x="103" y="16"/>
                </a:cxn>
                <a:cxn ang="0">
                  <a:pos x="118" y="24"/>
                </a:cxn>
                <a:cxn ang="0">
                  <a:pos x="118" y="40"/>
                </a:cxn>
                <a:cxn ang="0">
                  <a:pos x="148" y="40"/>
                </a:cxn>
                <a:cxn ang="0">
                  <a:pos x="148" y="56"/>
                </a:cxn>
                <a:cxn ang="0">
                  <a:pos x="170" y="64"/>
                </a:cxn>
                <a:cxn ang="0">
                  <a:pos x="185" y="88"/>
                </a:cxn>
                <a:cxn ang="0">
                  <a:pos x="229" y="104"/>
                </a:cxn>
                <a:cxn ang="0">
                  <a:pos x="229" y="144"/>
                </a:cxn>
                <a:cxn ang="0">
                  <a:pos x="192" y="152"/>
                </a:cxn>
                <a:cxn ang="0">
                  <a:pos x="163" y="152"/>
                </a:cxn>
                <a:cxn ang="0">
                  <a:pos x="177" y="136"/>
                </a:cxn>
                <a:cxn ang="0">
                  <a:pos x="148" y="120"/>
                </a:cxn>
                <a:cxn ang="0">
                  <a:pos x="133" y="136"/>
                </a:cxn>
                <a:cxn ang="0">
                  <a:pos x="140" y="160"/>
                </a:cxn>
                <a:cxn ang="0">
                  <a:pos x="148" y="184"/>
                </a:cxn>
                <a:cxn ang="0">
                  <a:pos x="214" y="192"/>
                </a:cxn>
                <a:cxn ang="0">
                  <a:pos x="192" y="224"/>
                </a:cxn>
                <a:cxn ang="0">
                  <a:pos x="163" y="224"/>
                </a:cxn>
                <a:cxn ang="0">
                  <a:pos x="126" y="288"/>
                </a:cxn>
                <a:cxn ang="0">
                  <a:pos x="126" y="320"/>
                </a:cxn>
              </a:cxnLst>
              <a:rect l="0" t="0" r="r" b="b"/>
              <a:pathLst>
                <a:path w="230" h="353">
                  <a:moveTo>
                    <a:pt x="126" y="320"/>
                  </a:moveTo>
                  <a:lnTo>
                    <a:pt x="118" y="320"/>
                  </a:lnTo>
                  <a:lnTo>
                    <a:pt x="96" y="344"/>
                  </a:lnTo>
                  <a:lnTo>
                    <a:pt x="81" y="352"/>
                  </a:lnTo>
                  <a:lnTo>
                    <a:pt x="74" y="336"/>
                  </a:lnTo>
                  <a:lnTo>
                    <a:pt x="59" y="328"/>
                  </a:lnTo>
                  <a:lnTo>
                    <a:pt x="37" y="336"/>
                  </a:lnTo>
                  <a:lnTo>
                    <a:pt x="30" y="320"/>
                  </a:lnTo>
                  <a:lnTo>
                    <a:pt x="30" y="288"/>
                  </a:lnTo>
                  <a:lnTo>
                    <a:pt x="44" y="272"/>
                  </a:lnTo>
                  <a:lnTo>
                    <a:pt x="30" y="256"/>
                  </a:lnTo>
                  <a:lnTo>
                    <a:pt x="15" y="272"/>
                  </a:lnTo>
                  <a:lnTo>
                    <a:pt x="7" y="240"/>
                  </a:lnTo>
                  <a:lnTo>
                    <a:pt x="15" y="208"/>
                  </a:lnTo>
                  <a:lnTo>
                    <a:pt x="0" y="168"/>
                  </a:lnTo>
                  <a:lnTo>
                    <a:pt x="0" y="104"/>
                  </a:lnTo>
                  <a:lnTo>
                    <a:pt x="22" y="80"/>
                  </a:lnTo>
                  <a:lnTo>
                    <a:pt x="15" y="56"/>
                  </a:lnTo>
                  <a:lnTo>
                    <a:pt x="52" y="56"/>
                  </a:lnTo>
                  <a:lnTo>
                    <a:pt x="59" y="24"/>
                  </a:lnTo>
                  <a:lnTo>
                    <a:pt x="96" y="0"/>
                  </a:lnTo>
                  <a:lnTo>
                    <a:pt x="103" y="0"/>
                  </a:lnTo>
                  <a:lnTo>
                    <a:pt x="103" y="16"/>
                  </a:lnTo>
                  <a:lnTo>
                    <a:pt x="118" y="24"/>
                  </a:lnTo>
                  <a:lnTo>
                    <a:pt x="118" y="40"/>
                  </a:lnTo>
                  <a:lnTo>
                    <a:pt x="148" y="40"/>
                  </a:lnTo>
                  <a:lnTo>
                    <a:pt x="148" y="56"/>
                  </a:lnTo>
                  <a:lnTo>
                    <a:pt x="170" y="64"/>
                  </a:lnTo>
                  <a:lnTo>
                    <a:pt x="185" y="88"/>
                  </a:lnTo>
                  <a:lnTo>
                    <a:pt x="229" y="104"/>
                  </a:lnTo>
                  <a:lnTo>
                    <a:pt x="229" y="144"/>
                  </a:lnTo>
                  <a:lnTo>
                    <a:pt x="192" y="152"/>
                  </a:lnTo>
                  <a:lnTo>
                    <a:pt x="163" y="152"/>
                  </a:lnTo>
                  <a:lnTo>
                    <a:pt x="177" y="136"/>
                  </a:lnTo>
                  <a:lnTo>
                    <a:pt x="148" y="120"/>
                  </a:lnTo>
                  <a:lnTo>
                    <a:pt x="133" y="136"/>
                  </a:lnTo>
                  <a:lnTo>
                    <a:pt x="140" y="160"/>
                  </a:lnTo>
                  <a:lnTo>
                    <a:pt x="148" y="184"/>
                  </a:lnTo>
                  <a:lnTo>
                    <a:pt x="214" y="192"/>
                  </a:lnTo>
                  <a:lnTo>
                    <a:pt x="192" y="224"/>
                  </a:lnTo>
                  <a:lnTo>
                    <a:pt x="163" y="224"/>
                  </a:lnTo>
                  <a:lnTo>
                    <a:pt x="126" y="288"/>
                  </a:lnTo>
                  <a:lnTo>
                    <a:pt x="126" y="32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36"/>
            <p:cNvSpPr>
              <a:spLocks/>
            </p:cNvSpPr>
            <p:nvPr/>
          </p:nvSpPr>
          <p:spPr bwMode="auto">
            <a:xfrm rot="704206">
              <a:off x="1782763" y="3800475"/>
              <a:ext cx="657225" cy="673100"/>
            </a:xfrm>
            <a:custGeom>
              <a:avLst/>
              <a:gdLst/>
              <a:ahLst/>
              <a:cxnLst>
                <a:cxn ang="0">
                  <a:pos x="288" y="232"/>
                </a:cxn>
                <a:cxn ang="0">
                  <a:pos x="310" y="232"/>
                </a:cxn>
                <a:cxn ang="0">
                  <a:pos x="325" y="248"/>
                </a:cxn>
                <a:cxn ang="0">
                  <a:pos x="310" y="264"/>
                </a:cxn>
                <a:cxn ang="0">
                  <a:pos x="347" y="336"/>
                </a:cxn>
                <a:cxn ang="0">
                  <a:pos x="318" y="376"/>
                </a:cxn>
                <a:cxn ang="0">
                  <a:pos x="281" y="336"/>
                </a:cxn>
                <a:cxn ang="0">
                  <a:pos x="251" y="352"/>
                </a:cxn>
                <a:cxn ang="0">
                  <a:pos x="229" y="288"/>
                </a:cxn>
                <a:cxn ang="0">
                  <a:pos x="192" y="288"/>
                </a:cxn>
                <a:cxn ang="0">
                  <a:pos x="177" y="272"/>
                </a:cxn>
                <a:cxn ang="0">
                  <a:pos x="111" y="272"/>
                </a:cxn>
                <a:cxn ang="0">
                  <a:pos x="118" y="248"/>
                </a:cxn>
                <a:cxn ang="0">
                  <a:pos x="81" y="208"/>
                </a:cxn>
                <a:cxn ang="0">
                  <a:pos x="74" y="168"/>
                </a:cxn>
                <a:cxn ang="0">
                  <a:pos x="44" y="168"/>
                </a:cxn>
                <a:cxn ang="0">
                  <a:pos x="52" y="144"/>
                </a:cxn>
                <a:cxn ang="0">
                  <a:pos x="15" y="136"/>
                </a:cxn>
                <a:cxn ang="0">
                  <a:pos x="0" y="112"/>
                </a:cxn>
                <a:cxn ang="0">
                  <a:pos x="30" y="112"/>
                </a:cxn>
                <a:cxn ang="0">
                  <a:pos x="44" y="80"/>
                </a:cxn>
                <a:cxn ang="0">
                  <a:pos x="81" y="72"/>
                </a:cxn>
                <a:cxn ang="0">
                  <a:pos x="89" y="40"/>
                </a:cxn>
                <a:cxn ang="0">
                  <a:pos x="111" y="32"/>
                </a:cxn>
                <a:cxn ang="0">
                  <a:pos x="133" y="0"/>
                </a:cxn>
                <a:cxn ang="0">
                  <a:pos x="162" y="16"/>
                </a:cxn>
                <a:cxn ang="0">
                  <a:pos x="162" y="80"/>
                </a:cxn>
                <a:cxn ang="0">
                  <a:pos x="177" y="120"/>
                </a:cxn>
                <a:cxn ang="0">
                  <a:pos x="170" y="152"/>
                </a:cxn>
                <a:cxn ang="0">
                  <a:pos x="177" y="184"/>
                </a:cxn>
                <a:cxn ang="0">
                  <a:pos x="192" y="168"/>
                </a:cxn>
                <a:cxn ang="0">
                  <a:pos x="207" y="184"/>
                </a:cxn>
                <a:cxn ang="0">
                  <a:pos x="192" y="200"/>
                </a:cxn>
                <a:cxn ang="0">
                  <a:pos x="192" y="232"/>
                </a:cxn>
                <a:cxn ang="0">
                  <a:pos x="199" y="248"/>
                </a:cxn>
                <a:cxn ang="0">
                  <a:pos x="222" y="240"/>
                </a:cxn>
                <a:cxn ang="0">
                  <a:pos x="236" y="248"/>
                </a:cxn>
                <a:cxn ang="0">
                  <a:pos x="244" y="264"/>
                </a:cxn>
                <a:cxn ang="0">
                  <a:pos x="258" y="256"/>
                </a:cxn>
                <a:cxn ang="0">
                  <a:pos x="281" y="232"/>
                </a:cxn>
                <a:cxn ang="0">
                  <a:pos x="288" y="232"/>
                </a:cxn>
              </a:cxnLst>
              <a:rect l="0" t="0" r="r" b="b"/>
              <a:pathLst>
                <a:path w="348" h="377">
                  <a:moveTo>
                    <a:pt x="288" y="232"/>
                  </a:moveTo>
                  <a:lnTo>
                    <a:pt x="310" y="232"/>
                  </a:lnTo>
                  <a:lnTo>
                    <a:pt x="325" y="248"/>
                  </a:lnTo>
                  <a:lnTo>
                    <a:pt x="310" y="264"/>
                  </a:lnTo>
                  <a:lnTo>
                    <a:pt x="347" y="336"/>
                  </a:lnTo>
                  <a:lnTo>
                    <a:pt x="318" y="376"/>
                  </a:lnTo>
                  <a:lnTo>
                    <a:pt x="281" y="336"/>
                  </a:lnTo>
                  <a:lnTo>
                    <a:pt x="251" y="352"/>
                  </a:lnTo>
                  <a:lnTo>
                    <a:pt x="229" y="288"/>
                  </a:lnTo>
                  <a:lnTo>
                    <a:pt x="192" y="288"/>
                  </a:lnTo>
                  <a:lnTo>
                    <a:pt x="177" y="272"/>
                  </a:lnTo>
                  <a:lnTo>
                    <a:pt x="111" y="272"/>
                  </a:lnTo>
                  <a:lnTo>
                    <a:pt x="118" y="248"/>
                  </a:lnTo>
                  <a:lnTo>
                    <a:pt x="81" y="208"/>
                  </a:lnTo>
                  <a:lnTo>
                    <a:pt x="74" y="168"/>
                  </a:lnTo>
                  <a:lnTo>
                    <a:pt x="44" y="168"/>
                  </a:lnTo>
                  <a:lnTo>
                    <a:pt x="52" y="144"/>
                  </a:lnTo>
                  <a:lnTo>
                    <a:pt x="15" y="136"/>
                  </a:lnTo>
                  <a:lnTo>
                    <a:pt x="0" y="112"/>
                  </a:lnTo>
                  <a:lnTo>
                    <a:pt x="30" y="112"/>
                  </a:lnTo>
                  <a:lnTo>
                    <a:pt x="44" y="80"/>
                  </a:lnTo>
                  <a:lnTo>
                    <a:pt x="81" y="72"/>
                  </a:lnTo>
                  <a:lnTo>
                    <a:pt x="89" y="40"/>
                  </a:lnTo>
                  <a:lnTo>
                    <a:pt x="111" y="32"/>
                  </a:lnTo>
                  <a:lnTo>
                    <a:pt x="133" y="0"/>
                  </a:lnTo>
                  <a:lnTo>
                    <a:pt x="162" y="16"/>
                  </a:lnTo>
                  <a:lnTo>
                    <a:pt x="162" y="80"/>
                  </a:lnTo>
                  <a:lnTo>
                    <a:pt x="177" y="120"/>
                  </a:lnTo>
                  <a:lnTo>
                    <a:pt x="170" y="152"/>
                  </a:lnTo>
                  <a:lnTo>
                    <a:pt x="177" y="184"/>
                  </a:lnTo>
                  <a:lnTo>
                    <a:pt x="192" y="168"/>
                  </a:lnTo>
                  <a:lnTo>
                    <a:pt x="207" y="184"/>
                  </a:lnTo>
                  <a:lnTo>
                    <a:pt x="192" y="200"/>
                  </a:lnTo>
                  <a:lnTo>
                    <a:pt x="192" y="232"/>
                  </a:lnTo>
                  <a:lnTo>
                    <a:pt x="199" y="248"/>
                  </a:lnTo>
                  <a:lnTo>
                    <a:pt x="222" y="240"/>
                  </a:lnTo>
                  <a:lnTo>
                    <a:pt x="236" y="248"/>
                  </a:lnTo>
                  <a:lnTo>
                    <a:pt x="244" y="264"/>
                  </a:lnTo>
                  <a:lnTo>
                    <a:pt x="258" y="256"/>
                  </a:lnTo>
                  <a:lnTo>
                    <a:pt x="281" y="232"/>
                  </a:lnTo>
                  <a:lnTo>
                    <a:pt x="288" y="2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37"/>
            <p:cNvSpPr>
              <a:spLocks/>
            </p:cNvSpPr>
            <p:nvPr/>
          </p:nvSpPr>
          <p:spPr bwMode="auto">
            <a:xfrm rot="704206">
              <a:off x="1765300" y="2481263"/>
              <a:ext cx="658812" cy="573088"/>
            </a:xfrm>
            <a:custGeom>
              <a:avLst/>
              <a:gdLst/>
              <a:ahLst/>
              <a:cxnLst>
                <a:cxn ang="0">
                  <a:pos x="22" y="144"/>
                </a:cxn>
                <a:cxn ang="0">
                  <a:pos x="15" y="128"/>
                </a:cxn>
                <a:cxn ang="0">
                  <a:pos x="0" y="112"/>
                </a:cxn>
                <a:cxn ang="0">
                  <a:pos x="7" y="80"/>
                </a:cxn>
                <a:cxn ang="0">
                  <a:pos x="44" y="80"/>
                </a:cxn>
                <a:cxn ang="0">
                  <a:pos x="52" y="48"/>
                </a:cxn>
                <a:cxn ang="0">
                  <a:pos x="111" y="0"/>
                </a:cxn>
                <a:cxn ang="0">
                  <a:pos x="133" y="0"/>
                </a:cxn>
                <a:cxn ang="0">
                  <a:pos x="170" y="40"/>
                </a:cxn>
                <a:cxn ang="0">
                  <a:pos x="155" y="48"/>
                </a:cxn>
                <a:cxn ang="0">
                  <a:pos x="162" y="96"/>
                </a:cxn>
                <a:cxn ang="0">
                  <a:pos x="214" y="152"/>
                </a:cxn>
                <a:cxn ang="0">
                  <a:pos x="244" y="152"/>
                </a:cxn>
                <a:cxn ang="0">
                  <a:pos x="251" y="176"/>
                </a:cxn>
                <a:cxn ang="0">
                  <a:pos x="281" y="184"/>
                </a:cxn>
                <a:cxn ang="0">
                  <a:pos x="332" y="216"/>
                </a:cxn>
                <a:cxn ang="0">
                  <a:pos x="347" y="248"/>
                </a:cxn>
                <a:cxn ang="0">
                  <a:pos x="347" y="264"/>
                </a:cxn>
                <a:cxn ang="0">
                  <a:pos x="325" y="288"/>
                </a:cxn>
                <a:cxn ang="0">
                  <a:pos x="318" y="312"/>
                </a:cxn>
                <a:cxn ang="0">
                  <a:pos x="258" y="320"/>
                </a:cxn>
                <a:cxn ang="0">
                  <a:pos x="177" y="240"/>
                </a:cxn>
                <a:cxn ang="0">
                  <a:pos x="126" y="248"/>
                </a:cxn>
                <a:cxn ang="0">
                  <a:pos x="103" y="240"/>
                </a:cxn>
                <a:cxn ang="0">
                  <a:pos x="103" y="216"/>
                </a:cxn>
                <a:cxn ang="0">
                  <a:pos x="118" y="200"/>
                </a:cxn>
                <a:cxn ang="0">
                  <a:pos x="111" y="184"/>
                </a:cxn>
                <a:cxn ang="0">
                  <a:pos x="37" y="184"/>
                </a:cxn>
                <a:cxn ang="0">
                  <a:pos x="37" y="144"/>
                </a:cxn>
                <a:cxn ang="0">
                  <a:pos x="22" y="144"/>
                </a:cxn>
              </a:cxnLst>
              <a:rect l="0" t="0" r="r" b="b"/>
              <a:pathLst>
                <a:path w="348" h="321">
                  <a:moveTo>
                    <a:pt x="22" y="144"/>
                  </a:moveTo>
                  <a:lnTo>
                    <a:pt x="15" y="128"/>
                  </a:lnTo>
                  <a:lnTo>
                    <a:pt x="0" y="112"/>
                  </a:lnTo>
                  <a:lnTo>
                    <a:pt x="7" y="80"/>
                  </a:lnTo>
                  <a:lnTo>
                    <a:pt x="44" y="80"/>
                  </a:lnTo>
                  <a:lnTo>
                    <a:pt x="52" y="48"/>
                  </a:lnTo>
                  <a:lnTo>
                    <a:pt x="111" y="0"/>
                  </a:lnTo>
                  <a:lnTo>
                    <a:pt x="133" y="0"/>
                  </a:lnTo>
                  <a:lnTo>
                    <a:pt x="170" y="40"/>
                  </a:lnTo>
                  <a:lnTo>
                    <a:pt x="155" y="48"/>
                  </a:lnTo>
                  <a:lnTo>
                    <a:pt x="162" y="96"/>
                  </a:lnTo>
                  <a:lnTo>
                    <a:pt x="214" y="152"/>
                  </a:lnTo>
                  <a:lnTo>
                    <a:pt x="244" y="152"/>
                  </a:lnTo>
                  <a:lnTo>
                    <a:pt x="251" y="176"/>
                  </a:lnTo>
                  <a:lnTo>
                    <a:pt x="281" y="184"/>
                  </a:lnTo>
                  <a:lnTo>
                    <a:pt x="332" y="216"/>
                  </a:lnTo>
                  <a:lnTo>
                    <a:pt x="347" y="248"/>
                  </a:lnTo>
                  <a:lnTo>
                    <a:pt x="347" y="264"/>
                  </a:lnTo>
                  <a:lnTo>
                    <a:pt x="325" y="288"/>
                  </a:lnTo>
                  <a:lnTo>
                    <a:pt x="318" y="312"/>
                  </a:lnTo>
                  <a:lnTo>
                    <a:pt x="258" y="320"/>
                  </a:lnTo>
                  <a:lnTo>
                    <a:pt x="177" y="240"/>
                  </a:lnTo>
                  <a:lnTo>
                    <a:pt x="126" y="248"/>
                  </a:lnTo>
                  <a:lnTo>
                    <a:pt x="103" y="240"/>
                  </a:lnTo>
                  <a:lnTo>
                    <a:pt x="103" y="216"/>
                  </a:lnTo>
                  <a:lnTo>
                    <a:pt x="118" y="200"/>
                  </a:lnTo>
                  <a:lnTo>
                    <a:pt x="111" y="184"/>
                  </a:lnTo>
                  <a:lnTo>
                    <a:pt x="37" y="184"/>
                  </a:lnTo>
                  <a:lnTo>
                    <a:pt x="37" y="144"/>
                  </a:lnTo>
                  <a:lnTo>
                    <a:pt x="22" y="14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38"/>
            <p:cNvSpPr>
              <a:spLocks/>
            </p:cNvSpPr>
            <p:nvPr/>
          </p:nvSpPr>
          <p:spPr bwMode="auto">
            <a:xfrm rot="704206">
              <a:off x="2066925" y="2986088"/>
              <a:ext cx="547687" cy="631825"/>
            </a:xfrm>
            <a:custGeom>
              <a:avLst/>
              <a:gdLst/>
              <a:ahLst/>
              <a:cxnLst>
                <a:cxn ang="0">
                  <a:pos x="251" y="256"/>
                </a:cxn>
                <a:cxn ang="0">
                  <a:pos x="229" y="264"/>
                </a:cxn>
                <a:cxn ang="0">
                  <a:pos x="214" y="264"/>
                </a:cxn>
                <a:cxn ang="0">
                  <a:pos x="199" y="240"/>
                </a:cxn>
                <a:cxn ang="0">
                  <a:pos x="177" y="232"/>
                </a:cxn>
                <a:cxn ang="0">
                  <a:pos x="163" y="272"/>
                </a:cxn>
                <a:cxn ang="0">
                  <a:pos x="133" y="280"/>
                </a:cxn>
                <a:cxn ang="0">
                  <a:pos x="126" y="312"/>
                </a:cxn>
                <a:cxn ang="0">
                  <a:pos x="96" y="352"/>
                </a:cxn>
                <a:cxn ang="0">
                  <a:pos x="89" y="312"/>
                </a:cxn>
                <a:cxn ang="0">
                  <a:pos x="81" y="304"/>
                </a:cxn>
                <a:cxn ang="0">
                  <a:pos x="81" y="296"/>
                </a:cxn>
                <a:cxn ang="0">
                  <a:pos x="74" y="272"/>
                </a:cxn>
                <a:cxn ang="0">
                  <a:pos x="81" y="248"/>
                </a:cxn>
                <a:cxn ang="0">
                  <a:pos x="37" y="240"/>
                </a:cxn>
                <a:cxn ang="0">
                  <a:pos x="0" y="216"/>
                </a:cxn>
                <a:cxn ang="0">
                  <a:pos x="0" y="208"/>
                </a:cxn>
                <a:cxn ang="0">
                  <a:pos x="7" y="184"/>
                </a:cxn>
                <a:cxn ang="0">
                  <a:pos x="44" y="192"/>
                </a:cxn>
                <a:cxn ang="0">
                  <a:pos x="59" y="168"/>
                </a:cxn>
                <a:cxn ang="0">
                  <a:pos x="37" y="136"/>
                </a:cxn>
                <a:cxn ang="0">
                  <a:pos x="59" y="120"/>
                </a:cxn>
                <a:cxn ang="0">
                  <a:pos x="89" y="120"/>
                </a:cxn>
                <a:cxn ang="0">
                  <a:pos x="103" y="64"/>
                </a:cxn>
                <a:cxn ang="0">
                  <a:pos x="111" y="40"/>
                </a:cxn>
                <a:cxn ang="0">
                  <a:pos x="133" y="16"/>
                </a:cxn>
                <a:cxn ang="0">
                  <a:pos x="133" y="0"/>
                </a:cxn>
                <a:cxn ang="0">
                  <a:pos x="170" y="8"/>
                </a:cxn>
                <a:cxn ang="0">
                  <a:pos x="170" y="40"/>
                </a:cxn>
                <a:cxn ang="0">
                  <a:pos x="140" y="88"/>
                </a:cxn>
                <a:cxn ang="0">
                  <a:pos x="148" y="144"/>
                </a:cxn>
                <a:cxn ang="0">
                  <a:pos x="163" y="144"/>
                </a:cxn>
                <a:cxn ang="0">
                  <a:pos x="177" y="128"/>
                </a:cxn>
                <a:cxn ang="0">
                  <a:pos x="214" y="128"/>
                </a:cxn>
                <a:cxn ang="0">
                  <a:pos x="229" y="136"/>
                </a:cxn>
                <a:cxn ang="0">
                  <a:pos x="259" y="136"/>
                </a:cxn>
                <a:cxn ang="0">
                  <a:pos x="259" y="144"/>
                </a:cxn>
                <a:cxn ang="0">
                  <a:pos x="288" y="160"/>
                </a:cxn>
                <a:cxn ang="0">
                  <a:pos x="259" y="192"/>
                </a:cxn>
                <a:cxn ang="0">
                  <a:pos x="251" y="256"/>
                </a:cxn>
              </a:cxnLst>
              <a:rect l="0" t="0" r="r" b="b"/>
              <a:pathLst>
                <a:path w="289" h="353">
                  <a:moveTo>
                    <a:pt x="251" y="256"/>
                  </a:moveTo>
                  <a:lnTo>
                    <a:pt x="229" y="264"/>
                  </a:lnTo>
                  <a:lnTo>
                    <a:pt x="214" y="264"/>
                  </a:lnTo>
                  <a:lnTo>
                    <a:pt x="199" y="240"/>
                  </a:lnTo>
                  <a:lnTo>
                    <a:pt x="177" y="232"/>
                  </a:lnTo>
                  <a:lnTo>
                    <a:pt x="163" y="272"/>
                  </a:lnTo>
                  <a:lnTo>
                    <a:pt x="133" y="280"/>
                  </a:lnTo>
                  <a:lnTo>
                    <a:pt x="126" y="312"/>
                  </a:lnTo>
                  <a:lnTo>
                    <a:pt x="96" y="352"/>
                  </a:lnTo>
                  <a:lnTo>
                    <a:pt x="89" y="312"/>
                  </a:lnTo>
                  <a:lnTo>
                    <a:pt x="81" y="304"/>
                  </a:lnTo>
                  <a:lnTo>
                    <a:pt x="81" y="296"/>
                  </a:lnTo>
                  <a:lnTo>
                    <a:pt x="74" y="272"/>
                  </a:lnTo>
                  <a:lnTo>
                    <a:pt x="81" y="248"/>
                  </a:lnTo>
                  <a:lnTo>
                    <a:pt x="37" y="240"/>
                  </a:lnTo>
                  <a:lnTo>
                    <a:pt x="0" y="216"/>
                  </a:lnTo>
                  <a:lnTo>
                    <a:pt x="0" y="208"/>
                  </a:lnTo>
                  <a:lnTo>
                    <a:pt x="7" y="184"/>
                  </a:lnTo>
                  <a:lnTo>
                    <a:pt x="44" y="192"/>
                  </a:lnTo>
                  <a:lnTo>
                    <a:pt x="59" y="168"/>
                  </a:lnTo>
                  <a:lnTo>
                    <a:pt x="37" y="136"/>
                  </a:lnTo>
                  <a:lnTo>
                    <a:pt x="59" y="120"/>
                  </a:lnTo>
                  <a:lnTo>
                    <a:pt x="89" y="120"/>
                  </a:lnTo>
                  <a:lnTo>
                    <a:pt x="103" y="64"/>
                  </a:lnTo>
                  <a:lnTo>
                    <a:pt x="111" y="40"/>
                  </a:lnTo>
                  <a:lnTo>
                    <a:pt x="133" y="16"/>
                  </a:lnTo>
                  <a:lnTo>
                    <a:pt x="133" y="0"/>
                  </a:lnTo>
                  <a:lnTo>
                    <a:pt x="170" y="8"/>
                  </a:lnTo>
                  <a:lnTo>
                    <a:pt x="170" y="40"/>
                  </a:lnTo>
                  <a:lnTo>
                    <a:pt x="140" y="88"/>
                  </a:lnTo>
                  <a:lnTo>
                    <a:pt x="148" y="144"/>
                  </a:lnTo>
                  <a:lnTo>
                    <a:pt x="163" y="144"/>
                  </a:lnTo>
                  <a:lnTo>
                    <a:pt x="177" y="128"/>
                  </a:lnTo>
                  <a:lnTo>
                    <a:pt x="214" y="128"/>
                  </a:lnTo>
                  <a:lnTo>
                    <a:pt x="229" y="136"/>
                  </a:lnTo>
                  <a:lnTo>
                    <a:pt x="259" y="136"/>
                  </a:lnTo>
                  <a:lnTo>
                    <a:pt x="259" y="144"/>
                  </a:lnTo>
                  <a:lnTo>
                    <a:pt x="288" y="160"/>
                  </a:lnTo>
                  <a:lnTo>
                    <a:pt x="259" y="192"/>
                  </a:lnTo>
                  <a:lnTo>
                    <a:pt x="251" y="25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39"/>
            <p:cNvSpPr>
              <a:spLocks/>
            </p:cNvSpPr>
            <p:nvPr/>
          </p:nvSpPr>
          <p:spPr bwMode="auto">
            <a:xfrm rot="704206">
              <a:off x="2197100" y="3403600"/>
              <a:ext cx="265112" cy="330200"/>
            </a:xfrm>
            <a:custGeom>
              <a:avLst/>
              <a:gdLst/>
              <a:ahLst/>
              <a:cxnLst>
                <a:cxn ang="0">
                  <a:pos x="133" y="32"/>
                </a:cxn>
                <a:cxn ang="0">
                  <a:pos x="140" y="64"/>
                </a:cxn>
                <a:cxn ang="0">
                  <a:pos x="125" y="80"/>
                </a:cxn>
                <a:cxn ang="0">
                  <a:pos x="125" y="112"/>
                </a:cxn>
                <a:cxn ang="0">
                  <a:pos x="81" y="128"/>
                </a:cxn>
                <a:cxn ang="0">
                  <a:pos x="103" y="152"/>
                </a:cxn>
                <a:cxn ang="0">
                  <a:pos x="66" y="176"/>
                </a:cxn>
                <a:cxn ang="0">
                  <a:pos x="59" y="184"/>
                </a:cxn>
                <a:cxn ang="0">
                  <a:pos x="59" y="136"/>
                </a:cxn>
                <a:cxn ang="0">
                  <a:pos x="37" y="136"/>
                </a:cxn>
                <a:cxn ang="0">
                  <a:pos x="29" y="152"/>
                </a:cxn>
                <a:cxn ang="0">
                  <a:pos x="0" y="120"/>
                </a:cxn>
                <a:cxn ang="0">
                  <a:pos x="29" y="80"/>
                </a:cxn>
                <a:cxn ang="0">
                  <a:pos x="37" y="48"/>
                </a:cxn>
                <a:cxn ang="0">
                  <a:pos x="66" y="40"/>
                </a:cxn>
                <a:cxn ang="0">
                  <a:pos x="81" y="0"/>
                </a:cxn>
                <a:cxn ang="0">
                  <a:pos x="103" y="8"/>
                </a:cxn>
                <a:cxn ang="0">
                  <a:pos x="118" y="32"/>
                </a:cxn>
                <a:cxn ang="0">
                  <a:pos x="133" y="32"/>
                </a:cxn>
              </a:cxnLst>
              <a:rect l="0" t="0" r="r" b="b"/>
              <a:pathLst>
                <a:path w="141" h="185">
                  <a:moveTo>
                    <a:pt x="133" y="32"/>
                  </a:moveTo>
                  <a:lnTo>
                    <a:pt x="140" y="64"/>
                  </a:lnTo>
                  <a:lnTo>
                    <a:pt x="125" y="80"/>
                  </a:lnTo>
                  <a:lnTo>
                    <a:pt x="125" y="112"/>
                  </a:lnTo>
                  <a:lnTo>
                    <a:pt x="81" y="128"/>
                  </a:lnTo>
                  <a:lnTo>
                    <a:pt x="103" y="152"/>
                  </a:lnTo>
                  <a:lnTo>
                    <a:pt x="66" y="176"/>
                  </a:lnTo>
                  <a:lnTo>
                    <a:pt x="59" y="184"/>
                  </a:lnTo>
                  <a:lnTo>
                    <a:pt x="59" y="136"/>
                  </a:lnTo>
                  <a:lnTo>
                    <a:pt x="37" y="136"/>
                  </a:lnTo>
                  <a:lnTo>
                    <a:pt x="29" y="152"/>
                  </a:lnTo>
                  <a:lnTo>
                    <a:pt x="0" y="120"/>
                  </a:lnTo>
                  <a:lnTo>
                    <a:pt x="29" y="80"/>
                  </a:lnTo>
                  <a:lnTo>
                    <a:pt x="37" y="48"/>
                  </a:lnTo>
                  <a:lnTo>
                    <a:pt x="66" y="40"/>
                  </a:lnTo>
                  <a:lnTo>
                    <a:pt x="81" y="0"/>
                  </a:lnTo>
                  <a:lnTo>
                    <a:pt x="103" y="8"/>
                  </a:lnTo>
                  <a:lnTo>
                    <a:pt x="118" y="32"/>
                  </a:lnTo>
                  <a:lnTo>
                    <a:pt x="133" y="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0"/>
            <p:cNvSpPr>
              <a:spLocks/>
            </p:cNvSpPr>
            <p:nvPr/>
          </p:nvSpPr>
          <p:spPr bwMode="auto">
            <a:xfrm rot="704206">
              <a:off x="1882775" y="3470275"/>
              <a:ext cx="419100" cy="346075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59" y="8"/>
                </a:cxn>
                <a:cxn ang="0">
                  <a:pos x="29" y="24"/>
                </a:cxn>
                <a:cxn ang="0">
                  <a:pos x="29" y="40"/>
                </a:cxn>
                <a:cxn ang="0">
                  <a:pos x="0" y="56"/>
                </a:cxn>
                <a:cxn ang="0">
                  <a:pos x="22" y="80"/>
                </a:cxn>
                <a:cxn ang="0">
                  <a:pos x="52" y="80"/>
                </a:cxn>
                <a:cxn ang="0">
                  <a:pos x="59" y="112"/>
                </a:cxn>
                <a:cxn ang="0">
                  <a:pos x="66" y="136"/>
                </a:cxn>
                <a:cxn ang="0">
                  <a:pos x="103" y="136"/>
                </a:cxn>
                <a:cxn ang="0">
                  <a:pos x="133" y="176"/>
                </a:cxn>
                <a:cxn ang="0">
                  <a:pos x="162" y="192"/>
                </a:cxn>
                <a:cxn ang="0">
                  <a:pos x="184" y="168"/>
                </a:cxn>
                <a:cxn ang="0">
                  <a:pos x="177" y="144"/>
                </a:cxn>
                <a:cxn ang="0">
                  <a:pos x="214" y="144"/>
                </a:cxn>
                <a:cxn ang="0">
                  <a:pos x="221" y="112"/>
                </a:cxn>
                <a:cxn ang="0">
                  <a:pos x="214" y="120"/>
                </a:cxn>
                <a:cxn ang="0">
                  <a:pos x="214" y="72"/>
                </a:cxn>
                <a:cxn ang="0">
                  <a:pos x="192" y="72"/>
                </a:cxn>
                <a:cxn ang="0">
                  <a:pos x="184" y="88"/>
                </a:cxn>
                <a:cxn ang="0">
                  <a:pos x="155" y="56"/>
                </a:cxn>
                <a:cxn ang="0">
                  <a:pos x="147" y="16"/>
                </a:cxn>
                <a:cxn ang="0">
                  <a:pos x="140" y="8"/>
                </a:cxn>
                <a:cxn ang="0">
                  <a:pos x="140" y="0"/>
                </a:cxn>
              </a:cxnLst>
              <a:rect l="0" t="0" r="r" b="b"/>
              <a:pathLst>
                <a:path w="222" h="193">
                  <a:moveTo>
                    <a:pt x="140" y="0"/>
                  </a:moveTo>
                  <a:lnTo>
                    <a:pt x="59" y="8"/>
                  </a:lnTo>
                  <a:lnTo>
                    <a:pt x="29" y="24"/>
                  </a:lnTo>
                  <a:lnTo>
                    <a:pt x="29" y="40"/>
                  </a:lnTo>
                  <a:lnTo>
                    <a:pt x="0" y="56"/>
                  </a:lnTo>
                  <a:lnTo>
                    <a:pt x="22" y="80"/>
                  </a:lnTo>
                  <a:lnTo>
                    <a:pt x="52" y="80"/>
                  </a:lnTo>
                  <a:lnTo>
                    <a:pt x="59" y="112"/>
                  </a:lnTo>
                  <a:lnTo>
                    <a:pt x="66" y="136"/>
                  </a:lnTo>
                  <a:lnTo>
                    <a:pt x="103" y="136"/>
                  </a:lnTo>
                  <a:lnTo>
                    <a:pt x="133" y="176"/>
                  </a:lnTo>
                  <a:lnTo>
                    <a:pt x="162" y="192"/>
                  </a:lnTo>
                  <a:lnTo>
                    <a:pt x="184" y="168"/>
                  </a:lnTo>
                  <a:lnTo>
                    <a:pt x="177" y="144"/>
                  </a:lnTo>
                  <a:lnTo>
                    <a:pt x="214" y="144"/>
                  </a:lnTo>
                  <a:lnTo>
                    <a:pt x="221" y="112"/>
                  </a:lnTo>
                  <a:lnTo>
                    <a:pt x="214" y="120"/>
                  </a:lnTo>
                  <a:lnTo>
                    <a:pt x="214" y="72"/>
                  </a:lnTo>
                  <a:lnTo>
                    <a:pt x="192" y="72"/>
                  </a:lnTo>
                  <a:lnTo>
                    <a:pt x="184" y="88"/>
                  </a:lnTo>
                  <a:lnTo>
                    <a:pt x="155" y="56"/>
                  </a:lnTo>
                  <a:lnTo>
                    <a:pt x="147" y="16"/>
                  </a:lnTo>
                  <a:lnTo>
                    <a:pt x="140" y="8"/>
                  </a:lnTo>
                  <a:lnTo>
                    <a:pt x="140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1"/>
            <p:cNvSpPr>
              <a:spLocks/>
            </p:cNvSpPr>
            <p:nvPr/>
          </p:nvSpPr>
          <p:spPr bwMode="auto">
            <a:xfrm rot="704206">
              <a:off x="1947863" y="3290888"/>
              <a:ext cx="252412" cy="187325"/>
            </a:xfrm>
            <a:custGeom>
              <a:avLst/>
              <a:gdLst/>
              <a:ahLst/>
              <a:cxnLst>
                <a:cxn ang="0">
                  <a:pos x="52" y="104"/>
                </a:cxn>
                <a:cxn ang="0">
                  <a:pos x="30" y="80"/>
                </a:cxn>
                <a:cxn ang="0">
                  <a:pos x="30" y="56"/>
                </a:cxn>
                <a:cxn ang="0">
                  <a:pos x="0" y="56"/>
                </a:cxn>
                <a:cxn ang="0">
                  <a:pos x="0" y="16"/>
                </a:cxn>
                <a:cxn ang="0">
                  <a:pos x="30" y="0"/>
                </a:cxn>
                <a:cxn ang="0">
                  <a:pos x="52" y="8"/>
                </a:cxn>
                <a:cxn ang="0">
                  <a:pos x="52" y="16"/>
                </a:cxn>
                <a:cxn ang="0">
                  <a:pos x="89" y="40"/>
                </a:cxn>
                <a:cxn ang="0">
                  <a:pos x="133" y="48"/>
                </a:cxn>
                <a:cxn ang="0">
                  <a:pos x="126" y="72"/>
                </a:cxn>
                <a:cxn ang="0">
                  <a:pos x="133" y="96"/>
                </a:cxn>
                <a:cxn ang="0">
                  <a:pos x="52" y="104"/>
                </a:cxn>
              </a:cxnLst>
              <a:rect l="0" t="0" r="r" b="b"/>
              <a:pathLst>
                <a:path w="134" h="105">
                  <a:moveTo>
                    <a:pt x="52" y="104"/>
                  </a:moveTo>
                  <a:lnTo>
                    <a:pt x="30" y="80"/>
                  </a:lnTo>
                  <a:lnTo>
                    <a:pt x="30" y="56"/>
                  </a:lnTo>
                  <a:lnTo>
                    <a:pt x="0" y="56"/>
                  </a:lnTo>
                  <a:lnTo>
                    <a:pt x="0" y="16"/>
                  </a:lnTo>
                  <a:lnTo>
                    <a:pt x="30" y="0"/>
                  </a:lnTo>
                  <a:lnTo>
                    <a:pt x="52" y="8"/>
                  </a:lnTo>
                  <a:lnTo>
                    <a:pt x="52" y="16"/>
                  </a:lnTo>
                  <a:lnTo>
                    <a:pt x="89" y="40"/>
                  </a:lnTo>
                  <a:lnTo>
                    <a:pt x="133" y="48"/>
                  </a:lnTo>
                  <a:lnTo>
                    <a:pt x="126" y="72"/>
                  </a:lnTo>
                  <a:lnTo>
                    <a:pt x="133" y="96"/>
                  </a:lnTo>
                  <a:lnTo>
                    <a:pt x="52" y="10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2"/>
            <p:cNvSpPr>
              <a:spLocks/>
            </p:cNvSpPr>
            <p:nvPr/>
          </p:nvSpPr>
          <p:spPr bwMode="auto">
            <a:xfrm rot="704206">
              <a:off x="1847850" y="3363913"/>
              <a:ext cx="184150" cy="174625"/>
            </a:xfrm>
            <a:custGeom>
              <a:avLst/>
              <a:gdLst/>
              <a:ahLst/>
              <a:cxnLst>
                <a:cxn ang="0">
                  <a:pos x="96" y="48"/>
                </a:cxn>
                <a:cxn ang="0">
                  <a:pos x="67" y="64"/>
                </a:cxn>
                <a:cxn ang="0">
                  <a:pos x="67" y="80"/>
                </a:cxn>
                <a:cxn ang="0">
                  <a:pos x="37" y="96"/>
                </a:cxn>
                <a:cxn ang="0">
                  <a:pos x="7" y="80"/>
                </a:cxn>
                <a:cxn ang="0">
                  <a:pos x="0" y="80"/>
                </a:cxn>
                <a:cxn ang="0">
                  <a:pos x="7" y="48"/>
                </a:cxn>
                <a:cxn ang="0">
                  <a:pos x="30" y="24"/>
                </a:cxn>
                <a:cxn ang="0">
                  <a:pos x="30" y="8"/>
                </a:cxn>
                <a:cxn ang="0">
                  <a:pos x="44" y="0"/>
                </a:cxn>
                <a:cxn ang="0">
                  <a:pos x="74" y="0"/>
                </a:cxn>
                <a:cxn ang="0">
                  <a:pos x="74" y="24"/>
                </a:cxn>
                <a:cxn ang="0">
                  <a:pos x="96" y="48"/>
                </a:cxn>
              </a:cxnLst>
              <a:rect l="0" t="0" r="r" b="b"/>
              <a:pathLst>
                <a:path w="97" h="97">
                  <a:moveTo>
                    <a:pt x="96" y="48"/>
                  </a:moveTo>
                  <a:lnTo>
                    <a:pt x="67" y="64"/>
                  </a:lnTo>
                  <a:lnTo>
                    <a:pt x="67" y="80"/>
                  </a:lnTo>
                  <a:lnTo>
                    <a:pt x="37" y="96"/>
                  </a:lnTo>
                  <a:lnTo>
                    <a:pt x="7" y="80"/>
                  </a:lnTo>
                  <a:lnTo>
                    <a:pt x="0" y="80"/>
                  </a:lnTo>
                  <a:lnTo>
                    <a:pt x="7" y="48"/>
                  </a:lnTo>
                  <a:lnTo>
                    <a:pt x="30" y="24"/>
                  </a:lnTo>
                  <a:lnTo>
                    <a:pt x="30" y="8"/>
                  </a:lnTo>
                  <a:lnTo>
                    <a:pt x="44" y="0"/>
                  </a:lnTo>
                  <a:lnTo>
                    <a:pt x="74" y="0"/>
                  </a:lnTo>
                  <a:lnTo>
                    <a:pt x="74" y="24"/>
                  </a:lnTo>
                  <a:lnTo>
                    <a:pt x="96" y="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43"/>
            <p:cNvSpPr>
              <a:spLocks/>
            </p:cNvSpPr>
            <p:nvPr/>
          </p:nvSpPr>
          <p:spPr bwMode="auto">
            <a:xfrm rot="704206">
              <a:off x="1771650" y="3684588"/>
              <a:ext cx="325437" cy="273050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67" y="24"/>
                </a:cxn>
                <a:cxn ang="0">
                  <a:pos x="44" y="0"/>
                </a:cxn>
                <a:cxn ang="0">
                  <a:pos x="7" y="0"/>
                </a:cxn>
                <a:cxn ang="0">
                  <a:pos x="0" y="40"/>
                </a:cxn>
                <a:cxn ang="0">
                  <a:pos x="0" y="56"/>
                </a:cxn>
                <a:cxn ang="0">
                  <a:pos x="15" y="80"/>
                </a:cxn>
                <a:cxn ang="0">
                  <a:pos x="37" y="112"/>
                </a:cxn>
                <a:cxn ang="0">
                  <a:pos x="37" y="152"/>
                </a:cxn>
                <a:cxn ang="0">
                  <a:pos x="67" y="152"/>
                </a:cxn>
                <a:cxn ang="0">
                  <a:pos x="81" y="120"/>
                </a:cxn>
                <a:cxn ang="0">
                  <a:pos x="118" y="112"/>
                </a:cxn>
                <a:cxn ang="0">
                  <a:pos x="126" y="80"/>
                </a:cxn>
                <a:cxn ang="0">
                  <a:pos x="148" y="72"/>
                </a:cxn>
                <a:cxn ang="0">
                  <a:pos x="170" y="40"/>
                </a:cxn>
                <a:cxn ang="0">
                  <a:pos x="140" y="0"/>
                </a:cxn>
                <a:cxn ang="0">
                  <a:pos x="104" y="0"/>
                </a:cxn>
              </a:cxnLst>
              <a:rect l="0" t="0" r="r" b="b"/>
              <a:pathLst>
                <a:path w="171" h="153">
                  <a:moveTo>
                    <a:pt x="104" y="0"/>
                  </a:moveTo>
                  <a:lnTo>
                    <a:pt x="67" y="24"/>
                  </a:lnTo>
                  <a:lnTo>
                    <a:pt x="44" y="0"/>
                  </a:lnTo>
                  <a:lnTo>
                    <a:pt x="7" y="0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5" y="80"/>
                  </a:lnTo>
                  <a:lnTo>
                    <a:pt x="37" y="112"/>
                  </a:lnTo>
                  <a:lnTo>
                    <a:pt x="37" y="152"/>
                  </a:lnTo>
                  <a:lnTo>
                    <a:pt x="67" y="152"/>
                  </a:lnTo>
                  <a:lnTo>
                    <a:pt x="81" y="120"/>
                  </a:lnTo>
                  <a:lnTo>
                    <a:pt x="118" y="112"/>
                  </a:lnTo>
                  <a:lnTo>
                    <a:pt x="126" y="80"/>
                  </a:lnTo>
                  <a:lnTo>
                    <a:pt x="148" y="72"/>
                  </a:lnTo>
                  <a:lnTo>
                    <a:pt x="170" y="40"/>
                  </a:lnTo>
                  <a:lnTo>
                    <a:pt x="140" y="0"/>
                  </a:lnTo>
                  <a:lnTo>
                    <a:pt x="104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44"/>
            <p:cNvSpPr>
              <a:spLocks/>
            </p:cNvSpPr>
            <p:nvPr/>
          </p:nvSpPr>
          <p:spPr bwMode="auto">
            <a:xfrm rot="704206">
              <a:off x="1362075" y="3502025"/>
              <a:ext cx="488950" cy="488950"/>
            </a:xfrm>
            <a:custGeom>
              <a:avLst/>
              <a:gdLst/>
              <a:ahLst/>
              <a:cxnLst>
                <a:cxn ang="0">
                  <a:pos x="111" y="264"/>
                </a:cxn>
                <a:cxn ang="0">
                  <a:pos x="133" y="272"/>
                </a:cxn>
                <a:cxn ang="0">
                  <a:pos x="140" y="240"/>
                </a:cxn>
                <a:cxn ang="0">
                  <a:pos x="199" y="224"/>
                </a:cxn>
                <a:cxn ang="0">
                  <a:pos x="229" y="224"/>
                </a:cxn>
                <a:cxn ang="0">
                  <a:pos x="258" y="216"/>
                </a:cxn>
                <a:cxn ang="0">
                  <a:pos x="258" y="176"/>
                </a:cxn>
                <a:cxn ang="0">
                  <a:pos x="236" y="144"/>
                </a:cxn>
                <a:cxn ang="0">
                  <a:pos x="221" y="120"/>
                </a:cxn>
                <a:cxn ang="0">
                  <a:pos x="221" y="104"/>
                </a:cxn>
                <a:cxn ang="0">
                  <a:pos x="177" y="104"/>
                </a:cxn>
                <a:cxn ang="0">
                  <a:pos x="162" y="80"/>
                </a:cxn>
                <a:cxn ang="0">
                  <a:pos x="147" y="64"/>
                </a:cxn>
                <a:cxn ang="0">
                  <a:pos x="125" y="64"/>
                </a:cxn>
                <a:cxn ang="0">
                  <a:pos x="96" y="32"/>
                </a:cxn>
                <a:cxn ang="0">
                  <a:pos x="81" y="32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22" y="16"/>
                </a:cxn>
                <a:cxn ang="0">
                  <a:pos x="0" y="16"/>
                </a:cxn>
                <a:cxn ang="0">
                  <a:pos x="0" y="56"/>
                </a:cxn>
                <a:cxn ang="0">
                  <a:pos x="0" y="88"/>
                </a:cxn>
                <a:cxn ang="0">
                  <a:pos x="59" y="112"/>
                </a:cxn>
                <a:cxn ang="0">
                  <a:pos x="59" y="144"/>
                </a:cxn>
                <a:cxn ang="0">
                  <a:pos x="44" y="152"/>
                </a:cxn>
                <a:cxn ang="0">
                  <a:pos x="59" y="160"/>
                </a:cxn>
                <a:cxn ang="0">
                  <a:pos x="96" y="176"/>
                </a:cxn>
                <a:cxn ang="0">
                  <a:pos x="96" y="200"/>
                </a:cxn>
                <a:cxn ang="0">
                  <a:pos x="96" y="208"/>
                </a:cxn>
                <a:cxn ang="0">
                  <a:pos x="111" y="264"/>
                </a:cxn>
              </a:cxnLst>
              <a:rect l="0" t="0" r="r" b="b"/>
              <a:pathLst>
                <a:path w="259" h="273">
                  <a:moveTo>
                    <a:pt x="111" y="264"/>
                  </a:moveTo>
                  <a:lnTo>
                    <a:pt x="133" y="272"/>
                  </a:lnTo>
                  <a:lnTo>
                    <a:pt x="140" y="240"/>
                  </a:lnTo>
                  <a:lnTo>
                    <a:pt x="199" y="224"/>
                  </a:lnTo>
                  <a:lnTo>
                    <a:pt x="229" y="224"/>
                  </a:lnTo>
                  <a:lnTo>
                    <a:pt x="258" y="216"/>
                  </a:lnTo>
                  <a:lnTo>
                    <a:pt x="258" y="176"/>
                  </a:lnTo>
                  <a:lnTo>
                    <a:pt x="236" y="144"/>
                  </a:lnTo>
                  <a:lnTo>
                    <a:pt x="221" y="120"/>
                  </a:lnTo>
                  <a:lnTo>
                    <a:pt x="221" y="104"/>
                  </a:lnTo>
                  <a:lnTo>
                    <a:pt x="177" y="104"/>
                  </a:lnTo>
                  <a:lnTo>
                    <a:pt x="162" y="80"/>
                  </a:lnTo>
                  <a:lnTo>
                    <a:pt x="147" y="64"/>
                  </a:lnTo>
                  <a:lnTo>
                    <a:pt x="125" y="64"/>
                  </a:lnTo>
                  <a:lnTo>
                    <a:pt x="96" y="32"/>
                  </a:lnTo>
                  <a:lnTo>
                    <a:pt x="81" y="3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22" y="16"/>
                  </a:lnTo>
                  <a:lnTo>
                    <a:pt x="0" y="16"/>
                  </a:lnTo>
                  <a:lnTo>
                    <a:pt x="0" y="56"/>
                  </a:lnTo>
                  <a:lnTo>
                    <a:pt x="0" y="88"/>
                  </a:lnTo>
                  <a:lnTo>
                    <a:pt x="59" y="112"/>
                  </a:lnTo>
                  <a:lnTo>
                    <a:pt x="59" y="144"/>
                  </a:lnTo>
                  <a:lnTo>
                    <a:pt x="44" y="152"/>
                  </a:lnTo>
                  <a:lnTo>
                    <a:pt x="59" y="160"/>
                  </a:lnTo>
                  <a:lnTo>
                    <a:pt x="96" y="176"/>
                  </a:lnTo>
                  <a:lnTo>
                    <a:pt x="96" y="200"/>
                  </a:lnTo>
                  <a:lnTo>
                    <a:pt x="96" y="208"/>
                  </a:lnTo>
                  <a:lnTo>
                    <a:pt x="111" y="2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45"/>
            <p:cNvSpPr>
              <a:spLocks/>
            </p:cNvSpPr>
            <p:nvPr/>
          </p:nvSpPr>
          <p:spPr bwMode="auto">
            <a:xfrm rot="704206">
              <a:off x="1701800" y="3495675"/>
              <a:ext cx="306387" cy="2444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6" y="16"/>
                </a:cxn>
                <a:cxn ang="0">
                  <a:pos x="118" y="40"/>
                </a:cxn>
                <a:cxn ang="0">
                  <a:pos x="147" y="40"/>
                </a:cxn>
                <a:cxn ang="0">
                  <a:pos x="155" y="72"/>
                </a:cxn>
                <a:cxn ang="0">
                  <a:pos x="162" y="96"/>
                </a:cxn>
                <a:cxn ang="0">
                  <a:pos x="125" y="120"/>
                </a:cxn>
                <a:cxn ang="0">
                  <a:pos x="103" y="96"/>
                </a:cxn>
                <a:cxn ang="0">
                  <a:pos x="66" y="96"/>
                </a:cxn>
                <a:cxn ang="0">
                  <a:pos x="59" y="136"/>
                </a:cxn>
                <a:cxn ang="0">
                  <a:pos x="15" y="136"/>
                </a:cxn>
                <a:cxn ang="0">
                  <a:pos x="0" y="112"/>
                </a:cxn>
                <a:cxn ang="0">
                  <a:pos x="22" y="80"/>
                </a:cxn>
                <a:cxn ang="0">
                  <a:pos x="15" y="56"/>
                </a:cxn>
                <a:cxn ang="0">
                  <a:pos x="29" y="40"/>
                </a:cxn>
                <a:cxn ang="0">
                  <a:pos x="22" y="16"/>
                </a:cxn>
                <a:cxn ang="0">
                  <a:pos x="44" y="16"/>
                </a:cxn>
                <a:cxn ang="0">
                  <a:pos x="66" y="0"/>
                </a:cxn>
              </a:cxnLst>
              <a:rect l="0" t="0" r="r" b="b"/>
              <a:pathLst>
                <a:path w="163" h="137">
                  <a:moveTo>
                    <a:pt x="66" y="0"/>
                  </a:moveTo>
                  <a:lnTo>
                    <a:pt x="96" y="16"/>
                  </a:lnTo>
                  <a:lnTo>
                    <a:pt x="118" y="40"/>
                  </a:lnTo>
                  <a:lnTo>
                    <a:pt x="147" y="40"/>
                  </a:lnTo>
                  <a:lnTo>
                    <a:pt x="155" y="72"/>
                  </a:lnTo>
                  <a:lnTo>
                    <a:pt x="162" y="96"/>
                  </a:lnTo>
                  <a:lnTo>
                    <a:pt x="125" y="120"/>
                  </a:lnTo>
                  <a:lnTo>
                    <a:pt x="103" y="96"/>
                  </a:lnTo>
                  <a:lnTo>
                    <a:pt x="66" y="96"/>
                  </a:lnTo>
                  <a:lnTo>
                    <a:pt x="59" y="136"/>
                  </a:lnTo>
                  <a:lnTo>
                    <a:pt x="15" y="136"/>
                  </a:lnTo>
                  <a:lnTo>
                    <a:pt x="0" y="112"/>
                  </a:lnTo>
                  <a:lnTo>
                    <a:pt x="22" y="80"/>
                  </a:lnTo>
                  <a:lnTo>
                    <a:pt x="15" y="56"/>
                  </a:lnTo>
                  <a:lnTo>
                    <a:pt x="29" y="40"/>
                  </a:lnTo>
                  <a:lnTo>
                    <a:pt x="22" y="16"/>
                  </a:lnTo>
                  <a:lnTo>
                    <a:pt x="44" y="16"/>
                  </a:lnTo>
                  <a:lnTo>
                    <a:pt x="66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46"/>
            <p:cNvSpPr>
              <a:spLocks/>
            </p:cNvSpPr>
            <p:nvPr/>
          </p:nvSpPr>
          <p:spPr bwMode="auto">
            <a:xfrm rot="704206">
              <a:off x="1066800" y="3498850"/>
              <a:ext cx="477837" cy="460375"/>
            </a:xfrm>
            <a:custGeom>
              <a:avLst/>
              <a:gdLst/>
              <a:ahLst/>
              <a:cxnLst>
                <a:cxn ang="0">
                  <a:pos x="37" y="232"/>
                </a:cxn>
                <a:cxn ang="0">
                  <a:pos x="15" y="216"/>
                </a:cxn>
                <a:cxn ang="0">
                  <a:pos x="22" y="184"/>
                </a:cxn>
                <a:cxn ang="0">
                  <a:pos x="0" y="160"/>
                </a:cxn>
                <a:cxn ang="0">
                  <a:pos x="7" y="152"/>
                </a:cxn>
                <a:cxn ang="0">
                  <a:pos x="59" y="144"/>
                </a:cxn>
                <a:cxn ang="0">
                  <a:pos x="52" y="112"/>
                </a:cxn>
                <a:cxn ang="0">
                  <a:pos x="66" y="88"/>
                </a:cxn>
                <a:cxn ang="0">
                  <a:pos x="81" y="80"/>
                </a:cxn>
                <a:cxn ang="0">
                  <a:pos x="66" y="40"/>
                </a:cxn>
                <a:cxn ang="0">
                  <a:pos x="81" y="32"/>
                </a:cxn>
                <a:cxn ang="0">
                  <a:pos x="81" y="8"/>
                </a:cxn>
                <a:cxn ang="0">
                  <a:pos x="118" y="0"/>
                </a:cxn>
                <a:cxn ang="0">
                  <a:pos x="133" y="16"/>
                </a:cxn>
                <a:cxn ang="0">
                  <a:pos x="155" y="24"/>
                </a:cxn>
                <a:cxn ang="0">
                  <a:pos x="155" y="56"/>
                </a:cxn>
                <a:cxn ang="0">
                  <a:pos x="214" y="80"/>
                </a:cxn>
                <a:cxn ang="0">
                  <a:pos x="214" y="112"/>
                </a:cxn>
                <a:cxn ang="0">
                  <a:pos x="199" y="120"/>
                </a:cxn>
                <a:cxn ang="0">
                  <a:pos x="214" y="128"/>
                </a:cxn>
                <a:cxn ang="0">
                  <a:pos x="251" y="144"/>
                </a:cxn>
                <a:cxn ang="0">
                  <a:pos x="251" y="168"/>
                </a:cxn>
                <a:cxn ang="0">
                  <a:pos x="251" y="176"/>
                </a:cxn>
                <a:cxn ang="0">
                  <a:pos x="192" y="216"/>
                </a:cxn>
                <a:cxn ang="0">
                  <a:pos x="192" y="248"/>
                </a:cxn>
                <a:cxn ang="0">
                  <a:pos x="170" y="256"/>
                </a:cxn>
                <a:cxn ang="0">
                  <a:pos x="155" y="224"/>
                </a:cxn>
                <a:cxn ang="0">
                  <a:pos x="118" y="232"/>
                </a:cxn>
                <a:cxn ang="0">
                  <a:pos x="118" y="240"/>
                </a:cxn>
                <a:cxn ang="0">
                  <a:pos x="96" y="240"/>
                </a:cxn>
                <a:cxn ang="0">
                  <a:pos x="89" y="208"/>
                </a:cxn>
                <a:cxn ang="0">
                  <a:pos x="74" y="224"/>
                </a:cxn>
                <a:cxn ang="0">
                  <a:pos x="37" y="232"/>
                </a:cxn>
              </a:cxnLst>
              <a:rect l="0" t="0" r="r" b="b"/>
              <a:pathLst>
                <a:path w="252" h="257">
                  <a:moveTo>
                    <a:pt x="37" y="232"/>
                  </a:moveTo>
                  <a:lnTo>
                    <a:pt x="15" y="216"/>
                  </a:lnTo>
                  <a:lnTo>
                    <a:pt x="22" y="184"/>
                  </a:lnTo>
                  <a:lnTo>
                    <a:pt x="0" y="160"/>
                  </a:lnTo>
                  <a:lnTo>
                    <a:pt x="7" y="152"/>
                  </a:lnTo>
                  <a:lnTo>
                    <a:pt x="59" y="144"/>
                  </a:lnTo>
                  <a:lnTo>
                    <a:pt x="52" y="112"/>
                  </a:lnTo>
                  <a:lnTo>
                    <a:pt x="66" y="88"/>
                  </a:lnTo>
                  <a:lnTo>
                    <a:pt x="81" y="80"/>
                  </a:lnTo>
                  <a:lnTo>
                    <a:pt x="66" y="40"/>
                  </a:lnTo>
                  <a:lnTo>
                    <a:pt x="81" y="32"/>
                  </a:lnTo>
                  <a:lnTo>
                    <a:pt x="81" y="8"/>
                  </a:lnTo>
                  <a:lnTo>
                    <a:pt x="118" y="0"/>
                  </a:lnTo>
                  <a:lnTo>
                    <a:pt x="133" y="16"/>
                  </a:lnTo>
                  <a:lnTo>
                    <a:pt x="155" y="24"/>
                  </a:lnTo>
                  <a:lnTo>
                    <a:pt x="155" y="56"/>
                  </a:lnTo>
                  <a:lnTo>
                    <a:pt x="214" y="80"/>
                  </a:lnTo>
                  <a:lnTo>
                    <a:pt x="214" y="112"/>
                  </a:lnTo>
                  <a:lnTo>
                    <a:pt x="199" y="120"/>
                  </a:lnTo>
                  <a:lnTo>
                    <a:pt x="214" y="128"/>
                  </a:lnTo>
                  <a:lnTo>
                    <a:pt x="251" y="144"/>
                  </a:lnTo>
                  <a:lnTo>
                    <a:pt x="251" y="168"/>
                  </a:lnTo>
                  <a:lnTo>
                    <a:pt x="251" y="176"/>
                  </a:lnTo>
                  <a:lnTo>
                    <a:pt x="192" y="216"/>
                  </a:lnTo>
                  <a:lnTo>
                    <a:pt x="192" y="248"/>
                  </a:lnTo>
                  <a:lnTo>
                    <a:pt x="170" y="256"/>
                  </a:lnTo>
                  <a:lnTo>
                    <a:pt x="155" y="224"/>
                  </a:lnTo>
                  <a:lnTo>
                    <a:pt x="118" y="232"/>
                  </a:lnTo>
                  <a:lnTo>
                    <a:pt x="118" y="240"/>
                  </a:lnTo>
                  <a:lnTo>
                    <a:pt x="96" y="240"/>
                  </a:lnTo>
                  <a:lnTo>
                    <a:pt x="89" y="208"/>
                  </a:lnTo>
                  <a:lnTo>
                    <a:pt x="74" y="224"/>
                  </a:lnTo>
                  <a:lnTo>
                    <a:pt x="37" y="2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47"/>
            <p:cNvSpPr>
              <a:spLocks/>
            </p:cNvSpPr>
            <p:nvPr/>
          </p:nvSpPr>
          <p:spPr bwMode="auto">
            <a:xfrm rot="704206">
              <a:off x="854075" y="3829050"/>
              <a:ext cx="419100" cy="458788"/>
            </a:xfrm>
            <a:custGeom>
              <a:avLst/>
              <a:gdLst/>
              <a:ahLst/>
              <a:cxnLst>
                <a:cxn ang="0">
                  <a:pos x="111" y="24"/>
                </a:cxn>
                <a:cxn ang="0">
                  <a:pos x="147" y="16"/>
                </a:cxn>
                <a:cxn ang="0">
                  <a:pos x="162" y="0"/>
                </a:cxn>
                <a:cxn ang="0">
                  <a:pos x="169" y="32"/>
                </a:cxn>
                <a:cxn ang="0">
                  <a:pos x="192" y="32"/>
                </a:cxn>
                <a:cxn ang="0">
                  <a:pos x="184" y="48"/>
                </a:cxn>
                <a:cxn ang="0">
                  <a:pos x="192" y="96"/>
                </a:cxn>
                <a:cxn ang="0">
                  <a:pos x="221" y="120"/>
                </a:cxn>
                <a:cxn ang="0">
                  <a:pos x="199" y="128"/>
                </a:cxn>
                <a:cxn ang="0">
                  <a:pos x="199" y="168"/>
                </a:cxn>
                <a:cxn ang="0">
                  <a:pos x="169" y="168"/>
                </a:cxn>
                <a:cxn ang="0">
                  <a:pos x="177" y="200"/>
                </a:cxn>
                <a:cxn ang="0">
                  <a:pos x="155" y="216"/>
                </a:cxn>
                <a:cxn ang="0">
                  <a:pos x="169" y="224"/>
                </a:cxn>
                <a:cxn ang="0">
                  <a:pos x="118" y="256"/>
                </a:cxn>
                <a:cxn ang="0">
                  <a:pos x="111" y="232"/>
                </a:cxn>
                <a:cxn ang="0">
                  <a:pos x="88" y="224"/>
                </a:cxn>
                <a:cxn ang="0">
                  <a:pos x="81" y="176"/>
                </a:cxn>
                <a:cxn ang="0">
                  <a:pos x="74" y="152"/>
                </a:cxn>
                <a:cxn ang="0">
                  <a:pos x="52" y="120"/>
                </a:cxn>
                <a:cxn ang="0">
                  <a:pos x="29" y="88"/>
                </a:cxn>
                <a:cxn ang="0">
                  <a:pos x="15" y="80"/>
                </a:cxn>
                <a:cxn ang="0">
                  <a:pos x="0" y="40"/>
                </a:cxn>
                <a:cxn ang="0">
                  <a:pos x="15" y="32"/>
                </a:cxn>
                <a:cxn ang="0">
                  <a:pos x="29" y="56"/>
                </a:cxn>
                <a:cxn ang="0">
                  <a:pos x="44" y="56"/>
                </a:cxn>
                <a:cxn ang="0">
                  <a:pos x="37" y="80"/>
                </a:cxn>
                <a:cxn ang="0">
                  <a:pos x="52" y="80"/>
                </a:cxn>
                <a:cxn ang="0">
                  <a:pos x="74" y="96"/>
                </a:cxn>
                <a:cxn ang="0">
                  <a:pos x="133" y="56"/>
                </a:cxn>
                <a:cxn ang="0">
                  <a:pos x="125" y="40"/>
                </a:cxn>
                <a:cxn ang="0">
                  <a:pos x="103" y="40"/>
                </a:cxn>
                <a:cxn ang="0">
                  <a:pos x="111" y="24"/>
                </a:cxn>
              </a:cxnLst>
              <a:rect l="0" t="0" r="r" b="b"/>
              <a:pathLst>
                <a:path w="222" h="257">
                  <a:moveTo>
                    <a:pt x="111" y="24"/>
                  </a:moveTo>
                  <a:lnTo>
                    <a:pt x="147" y="16"/>
                  </a:lnTo>
                  <a:lnTo>
                    <a:pt x="162" y="0"/>
                  </a:lnTo>
                  <a:lnTo>
                    <a:pt x="169" y="32"/>
                  </a:lnTo>
                  <a:lnTo>
                    <a:pt x="192" y="32"/>
                  </a:lnTo>
                  <a:lnTo>
                    <a:pt x="184" y="48"/>
                  </a:lnTo>
                  <a:lnTo>
                    <a:pt x="192" y="96"/>
                  </a:lnTo>
                  <a:lnTo>
                    <a:pt x="221" y="120"/>
                  </a:lnTo>
                  <a:lnTo>
                    <a:pt x="199" y="128"/>
                  </a:lnTo>
                  <a:lnTo>
                    <a:pt x="199" y="168"/>
                  </a:lnTo>
                  <a:lnTo>
                    <a:pt x="169" y="168"/>
                  </a:lnTo>
                  <a:lnTo>
                    <a:pt x="177" y="200"/>
                  </a:lnTo>
                  <a:lnTo>
                    <a:pt x="155" y="216"/>
                  </a:lnTo>
                  <a:lnTo>
                    <a:pt x="169" y="224"/>
                  </a:lnTo>
                  <a:lnTo>
                    <a:pt x="118" y="256"/>
                  </a:lnTo>
                  <a:lnTo>
                    <a:pt x="111" y="232"/>
                  </a:lnTo>
                  <a:lnTo>
                    <a:pt x="88" y="224"/>
                  </a:lnTo>
                  <a:lnTo>
                    <a:pt x="81" y="176"/>
                  </a:lnTo>
                  <a:lnTo>
                    <a:pt x="74" y="152"/>
                  </a:lnTo>
                  <a:lnTo>
                    <a:pt x="52" y="120"/>
                  </a:lnTo>
                  <a:lnTo>
                    <a:pt x="29" y="88"/>
                  </a:lnTo>
                  <a:lnTo>
                    <a:pt x="15" y="80"/>
                  </a:lnTo>
                  <a:lnTo>
                    <a:pt x="0" y="40"/>
                  </a:lnTo>
                  <a:lnTo>
                    <a:pt x="15" y="32"/>
                  </a:lnTo>
                  <a:lnTo>
                    <a:pt x="29" y="56"/>
                  </a:lnTo>
                  <a:lnTo>
                    <a:pt x="44" y="56"/>
                  </a:lnTo>
                  <a:lnTo>
                    <a:pt x="37" y="80"/>
                  </a:lnTo>
                  <a:lnTo>
                    <a:pt x="52" y="80"/>
                  </a:lnTo>
                  <a:lnTo>
                    <a:pt x="74" y="96"/>
                  </a:lnTo>
                  <a:lnTo>
                    <a:pt x="133" y="56"/>
                  </a:lnTo>
                  <a:lnTo>
                    <a:pt x="125" y="40"/>
                  </a:lnTo>
                  <a:lnTo>
                    <a:pt x="103" y="40"/>
                  </a:lnTo>
                  <a:lnTo>
                    <a:pt x="111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48"/>
            <p:cNvSpPr>
              <a:spLocks/>
            </p:cNvSpPr>
            <p:nvPr/>
          </p:nvSpPr>
          <p:spPr bwMode="auto">
            <a:xfrm rot="704206">
              <a:off x="1858963" y="1811338"/>
              <a:ext cx="603250" cy="744538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104" y="216"/>
                </a:cxn>
                <a:cxn ang="0">
                  <a:pos x="118" y="144"/>
                </a:cxn>
                <a:cxn ang="0">
                  <a:pos x="141" y="136"/>
                </a:cxn>
                <a:cxn ang="0">
                  <a:pos x="170" y="96"/>
                </a:cxn>
                <a:cxn ang="0">
                  <a:pos x="185" y="56"/>
                </a:cxn>
                <a:cxn ang="0">
                  <a:pos x="229" y="40"/>
                </a:cxn>
                <a:cxn ang="0">
                  <a:pos x="252" y="0"/>
                </a:cxn>
                <a:cxn ang="0">
                  <a:pos x="281" y="32"/>
                </a:cxn>
                <a:cxn ang="0">
                  <a:pos x="274" y="64"/>
                </a:cxn>
                <a:cxn ang="0">
                  <a:pos x="288" y="80"/>
                </a:cxn>
                <a:cxn ang="0">
                  <a:pos x="296" y="56"/>
                </a:cxn>
                <a:cxn ang="0">
                  <a:pos x="311" y="64"/>
                </a:cxn>
                <a:cxn ang="0">
                  <a:pos x="303" y="72"/>
                </a:cxn>
                <a:cxn ang="0">
                  <a:pos x="318" y="128"/>
                </a:cxn>
                <a:cxn ang="0">
                  <a:pos x="274" y="168"/>
                </a:cxn>
                <a:cxn ang="0">
                  <a:pos x="259" y="224"/>
                </a:cxn>
                <a:cxn ang="0">
                  <a:pos x="274" y="256"/>
                </a:cxn>
                <a:cxn ang="0">
                  <a:pos x="252" y="280"/>
                </a:cxn>
                <a:cxn ang="0">
                  <a:pos x="237" y="280"/>
                </a:cxn>
                <a:cxn ang="0">
                  <a:pos x="215" y="320"/>
                </a:cxn>
                <a:cxn ang="0">
                  <a:pos x="229" y="344"/>
                </a:cxn>
                <a:cxn ang="0">
                  <a:pos x="215" y="392"/>
                </a:cxn>
                <a:cxn ang="0">
                  <a:pos x="185" y="416"/>
                </a:cxn>
                <a:cxn ang="0">
                  <a:pos x="148" y="376"/>
                </a:cxn>
                <a:cxn ang="0">
                  <a:pos x="126" y="376"/>
                </a:cxn>
                <a:cxn ang="0">
                  <a:pos x="81" y="328"/>
                </a:cxn>
                <a:cxn ang="0">
                  <a:pos x="74" y="344"/>
                </a:cxn>
                <a:cxn ang="0">
                  <a:pos x="44" y="344"/>
                </a:cxn>
                <a:cxn ang="0">
                  <a:pos x="0" y="224"/>
                </a:cxn>
              </a:cxnLst>
              <a:rect l="0" t="0" r="r" b="b"/>
              <a:pathLst>
                <a:path w="319" h="417">
                  <a:moveTo>
                    <a:pt x="0" y="224"/>
                  </a:moveTo>
                  <a:lnTo>
                    <a:pt x="104" y="216"/>
                  </a:lnTo>
                  <a:lnTo>
                    <a:pt x="118" y="144"/>
                  </a:lnTo>
                  <a:lnTo>
                    <a:pt x="141" y="136"/>
                  </a:lnTo>
                  <a:lnTo>
                    <a:pt x="170" y="96"/>
                  </a:lnTo>
                  <a:lnTo>
                    <a:pt x="185" y="56"/>
                  </a:lnTo>
                  <a:lnTo>
                    <a:pt x="229" y="40"/>
                  </a:lnTo>
                  <a:lnTo>
                    <a:pt x="252" y="0"/>
                  </a:lnTo>
                  <a:lnTo>
                    <a:pt x="281" y="32"/>
                  </a:lnTo>
                  <a:lnTo>
                    <a:pt x="274" y="64"/>
                  </a:lnTo>
                  <a:lnTo>
                    <a:pt x="288" y="80"/>
                  </a:lnTo>
                  <a:lnTo>
                    <a:pt x="296" y="56"/>
                  </a:lnTo>
                  <a:lnTo>
                    <a:pt x="311" y="64"/>
                  </a:lnTo>
                  <a:lnTo>
                    <a:pt x="303" y="72"/>
                  </a:lnTo>
                  <a:lnTo>
                    <a:pt x="318" y="128"/>
                  </a:lnTo>
                  <a:lnTo>
                    <a:pt x="274" y="168"/>
                  </a:lnTo>
                  <a:lnTo>
                    <a:pt x="259" y="224"/>
                  </a:lnTo>
                  <a:lnTo>
                    <a:pt x="274" y="256"/>
                  </a:lnTo>
                  <a:lnTo>
                    <a:pt x="252" y="280"/>
                  </a:lnTo>
                  <a:lnTo>
                    <a:pt x="237" y="280"/>
                  </a:lnTo>
                  <a:lnTo>
                    <a:pt x="215" y="320"/>
                  </a:lnTo>
                  <a:lnTo>
                    <a:pt x="229" y="344"/>
                  </a:lnTo>
                  <a:lnTo>
                    <a:pt x="215" y="392"/>
                  </a:lnTo>
                  <a:lnTo>
                    <a:pt x="185" y="416"/>
                  </a:lnTo>
                  <a:lnTo>
                    <a:pt x="148" y="376"/>
                  </a:lnTo>
                  <a:lnTo>
                    <a:pt x="126" y="376"/>
                  </a:lnTo>
                  <a:lnTo>
                    <a:pt x="81" y="328"/>
                  </a:lnTo>
                  <a:lnTo>
                    <a:pt x="74" y="344"/>
                  </a:lnTo>
                  <a:lnTo>
                    <a:pt x="44" y="344"/>
                  </a:lnTo>
                  <a:lnTo>
                    <a:pt x="0" y="2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49"/>
            <p:cNvSpPr>
              <a:spLocks/>
            </p:cNvSpPr>
            <p:nvPr/>
          </p:nvSpPr>
          <p:spPr bwMode="auto">
            <a:xfrm rot="704206">
              <a:off x="2384425" y="1671638"/>
              <a:ext cx="476250" cy="615950"/>
            </a:xfrm>
            <a:custGeom>
              <a:avLst/>
              <a:gdLst/>
              <a:ahLst/>
              <a:cxnLst>
                <a:cxn ang="0">
                  <a:pos x="22" y="96"/>
                </a:cxn>
                <a:cxn ang="0">
                  <a:pos x="74" y="80"/>
                </a:cxn>
                <a:cxn ang="0">
                  <a:pos x="59" y="40"/>
                </a:cxn>
                <a:cxn ang="0">
                  <a:pos x="96" y="8"/>
                </a:cxn>
                <a:cxn ang="0">
                  <a:pos x="140" y="0"/>
                </a:cxn>
                <a:cxn ang="0">
                  <a:pos x="162" y="0"/>
                </a:cxn>
                <a:cxn ang="0">
                  <a:pos x="185" y="24"/>
                </a:cxn>
                <a:cxn ang="0">
                  <a:pos x="214" y="56"/>
                </a:cxn>
                <a:cxn ang="0">
                  <a:pos x="185" y="64"/>
                </a:cxn>
                <a:cxn ang="0">
                  <a:pos x="222" y="112"/>
                </a:cxn>
                <a:cxn ang="0">
                  <a:pos x="229" y="192"/>
                </a:cxn>
                <a:cxn ang="0">
                  <a:pos x="251" y="280"/>
                </a:cxn>
                <a:cxn ang="0">
                  <a:pos x="192" y="344"/>
                </a:cxn>
                <a:cxn ang="0">
                  <a:pos x="148" y="336"/>
                </a:cxn>
                <a:cxn ang="0">
                  <a:pos x="81" y="216"/>
                </a:cxn>
                <a:cxn ang="0">
                  <a:pos x="81" y="168"/>
                </a:cxn>
                <a:cxn ang="0">
                  <a:pos x="59" y="192"/>
                </a:cxn>
                <a:cxn ang="0">
                  <a:pos x="44" y="184"/>
                </a:cxn>
                <a:cxn ang="0">
                  <a:pos x="37" y="208"/>
                </a:cxn>
                <a:cxn ang="0">
                  <a:pos x="22" y="192"/>
                </a:cxn>
                <a:cxn ang="0">
                  <a:pos x="30" y="160"/>
                </a:cxn>
                <a:cxn ang="0">
                  <a:pos x="0" y="128"/>
                </a:cxn>
                <a:cxn ang="0">
                  <a:pos x="22" y="96"/>
                </a:cxn>
              </a:cxnLst>
              <a:rect l="0" t="0" r="r" b="b"/>
              <a:pathLst>
                <a:path w="252" h="345">
                  <a:moveTo>
                    <a:pt x="22" y="96"/>
                  </a:moveTo>
                  <a:lnTo>
                    <a:pt x="74" y="80"/>
                  </a:lnTo>
                  <a:lnTo>
                    <a:pt x="59" y="40"/>
                  </a:lnTo>
                  <a:lnTo>
                    <a:pt x="96" y="8"/>
                  </a:lnTo>
                  <a:lnTo>
                    <a:pt x="140" y="0"/>
                  </a:lnTo>
                  <a:lnTo>
                    <a:pt x="162" y="0"/>
                  </a:lnTo>
                  <a:lnTo>
                    <a:pt x="185" y="24"/>
                  </a:lnTo>
                  <a:lnTo>
                    <a:pt x="214" y="56"/>
                  </a:lnTo>
                  <a:lnTo>
                    <a:pt x="185" y="64"/>
                  </a:lnTo>
                  <a:lnTo>
                    <a:pt x="222" y="112"/>
                  </a:lnTo>
                  <a:lnTo>
                    <a:pt x="229" y="192"/>
                  </a:lnTo>
                  <a:lnTo>
                    <a:pt x="251" y="280"/>
                  </a:lnTo>
                  <a:lnTo>
                    <a:pt x="192" y="344"/>
                  </a:lnTo>
                  <a:lnTo>
                    <a:pt x="148" y="336"/>
                  </a:lnTo>
                  <a:lnTo>
                    <a:pt x="81" y="216"/>
                  </a:lnTo>
                  <a:lnTo>
                    <a:pt x="81" y="168"/>
                  </a:lnTo>
                  <a:lnTo>
                    <a:pt x="59" y="192"/>
                  </a:lnTo>
                  <a:lnTo>
                    <a:pt x="44" y="184"/>
                  </a:lnTo>
                  <a:lnTo>
                    <a:pt x="37" y="208"/>
                  </a:lnTo>
                  <a:lnTo>
                    <a:pt x="22" y="192"/>
                  </a:lnTo>
                  <a:lnTo>
                    <a:pt x="30" y="160"/>
                  </a:lnTo>
                  <a:lnTo>
                    <a:pt x="0" y="128"/>
                  </a:lnTo>
                  <a:lnTo>
                    <a:pt x="22" y="9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0"/>
            <p:cNvSpPr>
              <a:spLocks/>
            </p:cNvSpPr>
            <p:nvPr/>
          </p:nvSpPr>
          <p:spPr bwMode="auto">
            <a:xfrm rot="704206">
              <a:off x="1565275" y="2141538"/>
              <a:ext cx="490537" cy="417513"/>
            </a:xfrm>
            <a:custGeom>
              <a:avLst/>
              <a:gdLst/>
              <a:ahLst/>
              <a:cxnLst>
                <a:cxn ang="0">
                  <a:pos x="259" y="152"/>
                </a:cxn>
                <a:cxn ang="0">
                  <a:pos x="200" y="200"/>
                </a:cxn>
                <a:cxn ang="0">
                  <a:pos x="192" y="232"/>
                </a:cxn>
                <a:cxn ang="0">
                  <a:pos x="155" y="232"/>
                </a:cxn>
                <a:cxn ang="0">
                  <a:pos x="133" y="216"/>
                </a:cxn>
                <a:cxn ang="0">
                  <a:pos x="126" y="184"/>
                </a:cxn>
                <a:cxn ang="0">
                  <a:pos x="104" y="176"/>
                </a:cxn>
                <a:cxn ang="0">
                  <a:pos x="89" y="144"/>
                </a:cxn>
                <a:cxn ang="0">
                  <a:pos x="52" y="152"/>
                </a:cxn>
                <a:cxn ang="0">
                  <a:pos x="30" y="136"/>
                </a:cxn>
                <a:cxn ang="0">
                  <a:pos x="15" y="136"/>
                </a:cxn>
                <a:cxn ang="0">
                  <a:pos x="0" y="64"/>
                </a:cxn>
                <a:cxn ang="0">
                  <a:pos x="22" y="40"/>
                </a:cxn>
                <a:cxn ang="0">
                  <a:pos x="59" y="48"/>
                </a:cxn>
                <a:cxn ang="0">
                  <a:pos x="81" y="88"/>
                </a:cxn>
                <a:cxn ang="0">
                  <a:pos x="89" y="40"/>
                </a:cxn>
                <a:cxn ang="0">
                  <a:pos x="89" y="8"/>
                </a:cxn>
                <a:cxn ang="0">
                  <a:pos x="133" y="0"/>
                </a:cxn>
                <a:cxn ang="0">
                  <a:pos x="178" y="120"/>
                </a:cxn>
                <a:cxn ang="0">
                  <a:pos x="207" y="120"/>
                </a:cxn>
                <a:cxn ang="0">
                  <a:pos x="215" y="104"/>
                </a:cxn>
                <a:cxn ang="0">
                  <a:pos x="259" y="152"/>
                </a:cxn>
              </a:cxnLst>
              <a:rect l="0" t="0" r="r" b="b"/>
              <a:pathLst>
                <a:path w="260" h="233">
                  <a:moveTo>
                    <a:pt x="259" y="152"/>
                  </a:moveTo>
                  <a:lnTo>
                    <a:pt x="200" y="200"/>
                  </a:lnTo>
                  <a:lnTo>
                    <a:pt x="192" y="232"/>
                  </a:lnTo>
                  <a:lnTo>
                    <a:pt x="155" y="232"/>
                  </a:lnTo>
                  <a:lnTo>
                    <a:pt x="133" y="216"/>
                  </a:lnTo>
                  <a:lnTo>
                    <a:pt x="126" y="184"/>
                  </a:lnTo>
                  <a:lnTo>
                    <a:pt x="104" y="176"/>
                  </a:lnTo>
                  <a:lnTo>
                    <a:pt x="89" y="144"/>
                  </a:lnTo>
                  <a:lnTo>
                    <a:pt x="52" y="152"/>
                  </a:lnTo>
                  <a:lnTo>
                    <a:pt x="30" y="136"/>
                  </a:lnTo>
                  <a:lnTo>
                    <a:pt x="15" y="136"/>
                  </a:lnTo>
                  <a:lnTo>
                    <a:pt x="0" y="64"/>
                  </a:lnTo>
                  <a:lnTo>
                    <a:pt x="22" y="40"/>
                  </a:lnTo>
                  <a:lnTo>
                    <a:pt x="59" y="48"/>
                  </a:lnTo>
                  <a:lnTo>
                    <a:pt x="81" y="88"/>
                  </a:lnTo>
                  <a:lnTo>
                    <a:pt x="89" y="40"/>
                  </a:lnTo>
                  <a:lnTo>
                    <a:pt x="89" y="8"/>
                  </a:lnTo>
                  <a:lnTo>
                    <a:pt x="133" y="0"/>
                  </a:lnTo>
                  <a:lnTo>
                    <a:pt x="178" y="120"/>
                  </a:lnTo>
                  <a:lnTo>
                    <a:pt x="207" y="120"/>
                  </a:lnTo>
                  <a:lnTo>
                    <a:pt x="215" y="104"/>
                  </a:lnTo>
                  <a:lnTo>
                    <a:pt x="259" y="15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1"/>
            <p:cNvSpPr>
              <a:spLocks/>
            </p:cNvSpPr>
            <p:nvPr/>
          </p:nvSpPr>
          <p:spPr bwMode="auto">
            <a:xfrm rot="704206">
              <a:off x="1300163" y="2168525"/>
              <a:ext cx="280987" cy="431800"/>
            </a:xfrm>
            <a:custGeom>
              <a:avLst/>
              <a:gdLst/>
              <a:ahLst/>
              <a:cxnLst>
                <a:cxn ang="0">
                  <a:pos x="96" y="184"/>
                </a:cxn>
                <a:cxn ang="0">
                  <a:pos x="89" y="192"/>
                </a:cxn>
                <a:cxn ang="0">
                  <a:pos x="89" y="224"/>
                </a:cxn>
                <a:cxn ang="0">
                  <a:pos x="67" y="240"/>
                </a:cxn>
                <a:cxn ang="0">
                  <a:pos x="44" y="240"/>
                </a:cxn>
                <a:cxn ang="0">
                  <a:pos x="30" y="200"/>
                </a:cxn>
                <a:cxn ang="0">
                  <a:pos x="15" y="192"/>
                </a:cxn>
                <a:cxn ang="0">
                  <a:pos x="22" y="176"/>
                </a:cxn>
                <a:cxn ang="0">
                  <a:pos x="0" y="144"/>
                </a:cxn>
                <a:cxn ang="0">
                  <a:pos x="0" y="136"/>
                </a:cxn>
                <a:cxn ang="0">
                  <a:pos x="30" y="112"/>
                </a:cxn>
                <a:cxn ang="0">
                  <a:pos x="30" y="88"/>
                </a:cxn>
                <a:cxn ang="0">
                  <a:pos x="44" y="80"/>
                </a:cxn>
                <a:cxn ang="0">
                  <a:pos x="52" y="56"/>
                </a:cxn>
                <a:cxn ang="0">
                  <a:pos x="74" y="48"/>
                </a:cxn>
                <a:cxn ang="0">
                  <a:pos x="111" y="0"/>
                </a:cxn>
                <a:cxn ang="0">
                  <a:pos x="133" y="8"/>
                </a:cxn>
                <a:cxn ang="0">
                  <a:pos x="148" y="80"/>
                </a:cxn>
                <a:cxn ang="0">
                  <a:pos x="126" y="88"/>
                </a:cxn>
                <a:cxn ang="0">
                  <a:pos x="126" y="136"/>
                </a:cxn>
                <a:cxn ang="0">
                  <a:pos x="96" y="184"/>
                </a:cxn>
              </a:cxnLst>
              <a:rect l="0" t="0" r="r" b="b"/>
              <a:pathLst>
                <a:path w="149" h="241">
                  <a:moveTo>
                    <a:pt x="96" y="184"/>
                  </a:moveTo>
                  <a:lnTo>
                    <a:pt x="89" y="192"/>
                  </a:lnTo>
                  <a:lnTo>
                    <a:pt x="89" y="224"/>
                  </a:lnTo>
                  <a:lnTo>
                    <a:pt x="67" y="240"/>
                  </a:lnTo>
                  <a:lnTo>
                    <a:pt x="44" y="240"/>
                  </a:lnTo>
                  <a:lnTo>
                    <a:pt x="30" y="200"/>
                  </a:lnTo>
                  <a:lnTo>
                    <a:pt x="15" y="192"/>
                  </a:lnTo>
                  <a:lnTo>
                    <a:pt x="22" y="176"/>
                  </a:lnTo>
                  <a:lnTo>
                    <a:pt x="0" y="144"/>
                  </a:lnTo>
                  <a:lnTo>
                    <a:pt x="0" y="136"/>
                  </a:lnTo>
                  <a:lnTo>
                    <a:pt x="30" y="112"/>
                  </a:lnTo>
                  <a:lnTo>
                    <a:pt x="30" y="88"/>
                  </a:lnTo>
                  <a:lnTo>
                    <a:pt x="44" y="80"/>
                  </a:lnTo>
                  <a:lnTo>
                    <a:pt x="52" y="56"/>
                  </a:lnTo>
                  <a:lnTo>
                    <a:pt x="74" y="48"/>
                  </a:lnTo>
                  <a:lnTo>
                    <a:pt x="111" y="0"/>
                  </a:lnTo>
                  <a:lnTo>
                    <a:pt x="133" y="8"/>
                  </a:lnTo>
                  <a:lnTo>
                    <a:pt x="148" y="80"/>
                  </a:lnTo>
                  <a:lnTo>
                    <a:pt x="126" y="88"/>
                  </a:lnTo>
                  <a:lnTo>
                    <a:pt x="126" y="136"/>
                  </a:lnTo>
                  <a:lnTo>
                    <a:pt x="96" y="18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52"/>
            <p:cNvSpPr>
              <a:spLocks/>
            </p:cNvSpPr>
            <p:nvPr/>
          </p:nvSpPr>
          <p:spPr bwMode="auto">
            <a:xfrm rot="704206">
              <a:off x="1460500" y="2355850"/>
              <a:ext cx="395287" cy="290513"/>
            </a:xfrm>
            <a:custGeom>
              <a:avLst/>
              <a:gdLst/>
              <a:ahLst/>
              <a:cxnLst>
                <a:cxn ang="0">
                  <a:pos x="207" y="160"/>
                </a:cxn>
                <a:cxn ang="0">
                  <a:pos x="200" y="144"/>
                </a:cxn>
                <a:cxn ang="0">
                  <a:pos x="185" y="128"/>
                </a:cxn>
                <a:cxn ang="0">
                  <a:pos x="192" y="96"/>
                </a:cxn>
                <a:cxn ang="0">
                  <a:pos x="170" y="80"/>
                </a:cxn>
                <a:cxn ang="0">
                  <a:pos x="163" y="48"/>
                </a:cxn>
                <a:cxn ang="0">
                  <a:pos x="141" y="40"/>
                </a:cxn>
                <a:cxn ang="0">
                  <a:pos x="126" y="8"/>
                </a:cxn>
                <a:cxn ang="0">
                  <a:pos x="89" y="16"/>
                </a:cxn>
                <a:cxn ang="0">
                  <a:pos x="67" y="0"/>
                </a:cxn>
                <a:cxn ang="0">
                  <a:pos x="52" y="0"/>
                </a:cxn>
                <a:cxn ang="0">
                  <a:pos x="30" y="8"/>
                </a:cxn>
                <a:cxn ang="0">
                  <a:pos x="30" y="56"/>
                </a:cxn>
                <a:cxn ang="0">
                  <a:pos x="0" y="104"/>
                </a:cxn>
                <a:cxn ang="0">
                  <a:pos x="74" y="136"/>
                </a:cxn>
                <a:cxn ang="0">
                  <a:pos x="104" y="136"/>
                </a:cxn>
                <a:cxn ang="0">
                  <a:pos x="126" y="128"/>
                </a:cxn>
                <a:cxn ang="0">
                  <a:pos x="148" y="144"/>
                </a:cxn>
                <a:cxn ang="0">
                  <a:pos x="192" y="160"/>
                </a:cxn>
                <a:cxn ang="0">
                  <a:pos x="207" y="160"/>
                </a:cxn>
              </a:cxnLst>
              <a:rect l="0" t="0" r="r" b="b"/>
              <a:pathLst>
                <a:path w="208" h="161">
                  <a:moveTo>
                    <a:pt x="207" y="160"/>
                  </a:moveTo>
                  <a:lnTo>
                    <a:pt x="200" y="144"/>
                  </a:lnTo>
                  <a:lnTo>
                    <a:pt x="185" y="128"/>
                  </a:lnTo>
                  <a:lnTo>
                    <a:pt x="192" y="96"/>
                  </a:lnTo>
                  <a:lnTo>
                    <a:pt x="170" y="80"/>
                  </a:lnTo>
                  <a:lnTo>
                    <a:pt x="163" y="48"/>
                  </a:lnTo>
                  <a:lnTo>
                    <a:pt x="141" y="40"/>
                  </a:lnTo>
                  <a:lnTo>
                    <a:pt x="126" y="8"/>
                  </a:lnTo>
                  <a:lnTo>
                    <a:pt x="89" y="16"/>
                  </a:lnTo>
                  <a:lnTo>
                    <a:pt x="67" y="0"/>
                  </a:lnTo>
                  <a:lnTo>
                    <a:pt x="52" y="0"/>
                  </a:lnTo>
                  <a:lnTo>
                    <a:pt x="30" y="8"/>
                  </a:lnTo>
                  <a:lnTo>
                    <a:pt x="30" y="56"/>
                  </a:lnTo>
                  <a:lnTo>
                    <a:pt x="0" y="104"/>
                  </a:lnTo>
                  <a:lnTo>
                    <a:pt x="74" y="136"/>
                  </a:lnTo>
                  <a:lnTo>
                    <a:pt x="104" y="136"/>
                  </a:lnTo>
                  <a:lnTo>
                    <a:pt x="126" y="128"/>
                  </a:lnTo>
                  <a:lnTo>
                    <a:pt x="148" y="144"/>
                  </a:lnTo>
                  <a:lnTo>
                    <a:pt x="192" y="160"/>
                  </a:lnTo>
                  <a:lnTo>
                    <a:pt x="207" y="16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53"/>
            <p:cNvSpPr>
              <a:spLocks/>
            </p:cNvSpPr>
            <p:nvPr/>
          </p:nvSpPr>
          <p:spPr bwMode="auto">
            <a:xfrm rot="704206">
              <a:off x="1363663" y="2536825"/>
              <a:ext cx="476250" cy="330200"/>
            </a:xfrm>
            <a:custGeom>
              <a:avLst/>
              <a:gdLst/>
              <a:ahLst/>
              <a:cxnLst>
                <a:cxn ang="0">
                  <a:pos x="96" y="152"/>
                </a:cxn>
                <a:cxn ang="0">
                  <a:pos x="111" y="136"/>
                </a:cxn>
                <a:cxn ang="0">
                  <a:pos x="148" y="168"/>
                </a:cxn>
                <a:cxn ang="0">
                  <a:pos x="170" y="168"/>
                </a:cxn>
                <a:cxn ang="0">
                  <a:pos x="192" y="184"/>
                </a:cxn>
                <a:cxn ang="0">
                  <a:pos x="222" y="160"/>
                </a:cxn>
                <a:cxn ang="0">
                  <a:pos x="214" y="128"/>
                </a:cxn>
                <a:cxn ang="0">
                  <a:pos x="251" y="96"/>
                </a:cxn>
                <a:cxn ang="0">
                  <a:pos x="251" y="56"/>
                </a:cxn>
                <a:cxn ang="0">
                  <a:pos x="236" y="56"/>
                </a:cxn>
                <a:cxn ang="0">
                  <a:pos x="222" y="56"/>
                </a:cxn>
                <a:cxn ang="0">
                  <a:pos x="177" y="40"/>
                </a:cxn>
                <a:cxn ang="0">
                  <a:pos x="155" y="24"/>
                </a:cxn>
                <a:cxn ang="0">
                  <a:pos x="133" y="32"/>
                </a:cxn>
                <a:cxn ang="0">
                  <a:pos x="103" y="32"/>
                </a:cxn>
                <a:cxn ang="0">
                  <a:pos x="30" y="0"/>
                </a:cxn>
                <a:cxn ang="0">
                  <a:pos x="22" y="8"/>
                </a:cxn>
                <a:cxn ang="0">
                  <a:pos x="22" y="40"/>
                </a:cxn>
                <a:cxn ang="0">
                  <a:pos x="0" y="56"/>
                </a:cxn>
                <a:cxn ang="0">
                  <a:pos x="30" y="112"/>
                </a:cxn>
                <a:cxn ang="0">
                  <a:pos x="74" y="112"/>
                </a:cxn>
                <a:cxn ang="0">
                  <a:pos x="96" y="152"/>
                </a:cxn>
              </a:cxnLst>
              <a:rect l="0" t="0" r="r" b="b"/>
              <a:pathLst>
                <a:path w="252" h="185">
                  <a:moveTo>
                    <a:pt x="96" y="152"/>
                  </a:moveTo>
                  <a:lnTo>
                    <a:pt x="111" y="136"/>
                  </a:lnTo>
                  <a:lnTo>
                    <a:pt x="148" y="168"/>
                  </a:lnTo>
                  <a:lnTo>
                    <a:pt x="170" y="168"/>
                  </a:lnTo>
                  <a:lnTo>
                    <a:pt x="192" y="184"/>
                  </a:lnTo>
                  <a:lnTo>
                    <a:pt x="222" y="160"/>
                  </a:lnTo>
                  <a:lnTo>
                    <a:pt x="214" y="128"/>
                  </a:lnTo>
                  <a:lnTo>
                    <a:pt x="251" y="96"/>
                  </a:lnTo>
                  <a:lnTo>
                    <a:pt x="251" y="56"/>
                  </a:lnTo>
                  <a:lnTo>
                    <a:pt x="236" y="56"/>
                  </a:lnTo>
                  <a:lnTo>
                    <a:pt x="222" y="56"/>
                  </a:lnTo>
                  <a:lnTo>
                    <a:pt x="177" y="40"/>
                  </a:lnTo>
                  <a:lnTo>
                    <a:pt x="155" y="24"/>
                  </a:lnTo>
                  <a:lnTo>
                    <a:pt x="133" y="32"/>
                  </a:lnTo>
                  <a:lnTo>
                    <a:pt x="103" y="32"/>
                  </a:lnTo>
                  <a:lnTo>
                    <a:pt x="30" y="0"/>
                  </a:lnTo>
                  <a:lnTo>
                    <a:pt x="22" y="8"/>
                  </a:lnTo>
                  <a:lnTo>
                    <a:pt x="22" y="40"/>
                  </a:lnTo>
                  <a:lnTo>
                    <a:pt x="0" y="56"/>
                  </a:lnTo>
                  <a:lnTo>
                    <a:pt x="30" y="112"/>
                  </a:lnTo>
                  <a:lnTo>
                    <a:pt x="74" y="112"/>
                  </a:lnTo>
                  <a:lnTo>
                    <a:pt x="96" y="15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54"/>
            <p:cNvSpPr>
              <a:spLocks/>
            </p:cNvSpPr>
            <p:nvPr/>
          </p:nvSpPr>
          <p:spPr bwMode="auto">
            <a:xfrm rot="704206">
              <a:off x="1174750" y="2587625"/>
              <a:ext cx="365125" cy="258763"/>
            </a:xfrm>
            <a:custGeom>
              <a:avLst/>
              <a:gdLst/>
              <a:ahLst/>
              <a:cxnLst>
                <a:cxn ang="0">
                  <a:pos x="192" y="96"/>
                </a:cxn>
                <a:cxn ang="0">
                  <a:pos x="185" y="96"/>
                </a:cxn>
                <a:cxn ang="0">
                  <a:pos x="163" y="120"/>
                </a:cxn>
                <a:cxn ang="0">
                  <a:pos x="170" y="136"/>
                </a:cxn>
                <a:cxn ang="0">
                  <a:pos x="103" y="144"/>
                </a:cxn>
                <a:cxn ang="0">
                  <a:pos x="81" y="128"/>
                </a:cxn>
                <a:cxn ang="0">
                  <a:pos x="66" y="144"/>
                </a:cxn>
                <a:cxn ang="0">
                  <a:pos x="37" y="144"/>
                </a:cxn>
                <a:cxn ang="0">
                  <a:pos x="15" y="144"/>
                </a:cxn>
                <a:cxn ang="0">
                  <a:pos x="0" y="104"/>
                </a:cxn>
                <a:cxn ang="0">
                  <a:pos x="15" y="88"/>
                </a:cxn>
                <a:cxn ang="0">
                  <a:pos x="22" y="24"/>
                </a:cxn>
                <a:cxn ang="0">
                  <a:pos x="44" y="24"/>
                </a:cxn>
                <a:cxn ang="0">
                  <a:pos x="74" y="0"/>
                </a:cxn>
                <a:cxn ang="0">
                  <a:pos x="96" y="0"/>
                </a:cxn>
                <a:cxn ang="0">
                  <a:pos x="126" y="56"/>
                </a:cxn>
                <a:cxn ang="0">
                  <a:pos x="170" y="56"/>
                </a:cxn>
                <a:cxn ang="0">
                  <a:pos x="192" y="96"/>
                </a:cxn>
              </a:cxnLst>
              <a:rect l="0" t="0" r="r" b="b"/>
              <a:pathLst>
                <a:path w="193" h="145">
                  <a:moveTo>
                    <a:pt x="192" y="96"/>
                  </a:moveTo>
                  <a:lnTo>
                    <a:pt x="185" y="96"/>
                  </a:lnTo>
                  <a:lnTo>
                    <a:pt x="163" y="120"/>
                  </a:lnTo>
                  <a:lnTo>
                    <a:pt x="170" y="136"/>
                  </a:lnTo>
                  <a:lnTo>
                    <a:pt x="103" y="144"/>
                  </a:lnTo>
                  <a:lnTo>
                    <a:pt x="81" y="128"/>
                  </a:lnTo>
                  <a:lnTo>
                    <a:pt x="66" y="144"/>
                  </a:lnTo>
                  <a:lnTo>
                    <a:pt x="37" y="144"/>
                  </a:lnTo>
                  <a:lnTo>
                    <a:pt x="15" y="144"/>
                  </a:lnTo>
                  <a:lnTo>
                    <a:pt x="0" y="104"/>
                  </a:lnTo>
                  <a:lnTo>
                    <a:pt x="15" y="88"/>
                  </a:lnTo>
                  <a:lnTo>
                    <a:pt x="22" y="24"/>
                  </a:lnTo>
                  <a:lnTo>
                    <a:pt x="44" y="24"/>
                  </a:lnTo>
                  <a:lnTo>
                    <a:pt x="74" y="0"/>
                  </a:lnTo>
                  <a:lnTo>
                    <a:pt x="96" y="0"/>
                  </a:lnTo>
                  <a:lnTo>
                    <a:pt x="126" y="56"/>
                  </a:lnTo>
                  <a:lnTo>
                    <a:pt x="170" y="56"/>
                  </a:lnTo>
                  <a:lnTo>
                    <a:pt x="192" y="9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55"/>
            <p:cNvSpPr>
              <a:spLocks/>
            </p:cNvSpPr>
            <p:nvPr/>
          </p:nvSpPr>
          <p:spPr bwMode="auto">
            <a:xfrm rot="704206">
              <a:off x="993775" y="2762250"/>
              <a:ext cx="280987" cy="273050"/>
            </a:xfrm>
            <a:custGeom>
              <a:avLst/>
              <a:gdLst/>
              <a:ahLst/>
              <a:cxnLst>
                <a:cxn ang="0">
                  <a:pos x="89" y="24"/>
                </a:cxn>
                <a:cxn ang="0">
                  <a:pos x="111" y="24"/>
                </a:cxn>
                <a:cxn ang="0">
                  <a:pos x="141" y="24"/>
                </a:cxn>
                <a:cxn ang="0">
                  <a:pos x="148" y="64"/>
                </a:cxn>
                <a:cxn ang="0">
                  <a:pos x="133" y="72"/>
                </a:cxn>
                <a:cxn ang="0">
                  <a:pos x="148" y="104"/>
                </a:cxn>
                <a:cxn ang="0">
                  <a:pos x="118" y="112"/>
                </a:cxn>
                <a:cxn ang="0">
                  <a:pos x="104" y="144"/>
                </a:cxn>
                <a:cxn ang="0">
                  <a:pos x="74" y="152"/>
                </a:cxn>
                <a:cxn ang="0">
                  <a:pos x="52" y="144"/>
                </a:cxn>
                <a:cxn ang="0">
                  <a:pos x="67" y="136"/>
                </a:cxn>
                <a:cxn ang="0">
                  <a:pos x="67" y="112"/>
                </a:cxn>
                <a:cxn ang="0">
                  <a:pos x="59" y="104"/>
                </a:cxn>
                <a:cxn ang="0">
                  <a:pos x="44" y="72"/>
                </a:cxn>
                <a:cxn ang="0">
                  <a:pos x="15" y="72"/>
                </a:cxn>
                <a:cxn ang="0">
                  <a:pos x="0" y="40"/>
                </a:cxn>
                <a:cxn ang="0">
                  <a:pos x="7" y="40"/>
                </a:cxn>
                <a:cxn ang="0">
                  <a:pos x="37" y="0"/>
                </a:cxn>
                <a:cxn ang="0">
                  <a:pos x="89" y="24"/>
                </a:cxn>
              </a:cxnLst>
              <a:rect l="0" t="0" r="r" b="b"/>
              <a:pathLst>
                <a:path w="149" h="153">
                  <a:moveTo>
                    <a:pt x="89" y="24"/>
                  </a:moveTo>
                  <a:lnTo>
                    <a:pt x="111" y="24"/>
                  </a:lnTo>
                  <a:lnTo>
                    <a:pt x="141" y="24"/>
                  </a:lnTo>
                  <a:lnTo>
                    <a:pt x="148" y="64"/>
                  </a:lnTo>
                  <a:lnTo>
                    <a:pt x="133" y="72"/>
                  </a:lnTo>
                  <a:lnTo>
                    <a:pt x="148" y="104"/>
                  </a:lnTo>
                  <a:lnTo>
                    <a:pt x="118" y="112"/>
                  </a:lnTo>
                  <a:lnTo>
                    <a:pt x="104" y="144"/>
                  </a:lnTo>
                  <a:lnTo>
                    <a:pt x="74" y="152"/>
                  </a:lnTo>
                  <a:lnTo>
                    <a:pt x="52" y="144"/>
                  </a:lnTo>
                  <a:lnTo>
                    <a:pt x="67" y="136"/>
                  </a:lnTo>
                  <a:lnTo>
                    <a:pt x="67" y="112"/>
                  </a:lnTo>
                  <a:lnTo>
                    <a:pt x="59" y="104"/>
                  </a:lnTo>
                  <a:lnTo>
                    <a:pt x="44" y="72"/>
                  </a:lnTo>
                  <a:lnTo>
                    <a:pt x="15" y="72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37" y="0"/>
                  </a:lnTo>
                  <a:lnTo>
                    <a:pt x="89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56"/>
            <p:cNvSpPr>
              <a:spLocks/>
            </p:cNvSpPr>
            <p:nvPr/>
          </p:nvSpPr>
          <p:spPr bwMode="auto">
            <a:xfrm rot="704206">
              <a:off x="581025" y="3973513"/>
              <a:ext cx="155575" cy="158750"/>
            </a:xfrm>
            <a:custGeom>
              <a:avLst/>
              <a:gdLst/>
              <a:ahLst/>
              <a:cxnLst>
                <a:cxn ang="0">
                  <a:pos x="67" y="8"/>
                </a:cxn>
                <a:cxn ang="0">
                  <a:pos x="52" y="8"/>
                </a:cxn>
                <a:cxn ang="0">
                  <a:pos x="30" y="0"/>
                </a:cxn>
                <a:cxn ang="0">
                  <a:pos x="0" y="24"/>
                </a:cxn>
                <a:cxn ang="0">
                  <a:pos x="7" y="32"/>
                </a:cxn>
                <a:cxn ang="0">
                  <a:pos x="45" y="88"/>
                </a:cxn>
                <a:cxn ang="0">
                  <a:pos x="52" y="72"/>
                </a:cxn>
                <a:cxn ang="0">
                  <a:pos x="75" y="64"/>
                </a:cxn>
                <a:cxn ang="0">
                  <a:pos x="82" y="24"/>
                </a:cxn>
                <a:cxn ang="0">
                  <a:pos x="67" y="8"/>
                </a:cxn>
              </a:cxnLst>
              <a:rect l="0" t="0" r="r" b="b"/>
              <a:pathLst>
                <a:path w="83" h="89">
                  <a:moveTo>
                    <a:pt x="67" y="8"/>
                  </a:moveTo>
                  <a:lnTo>
                    <a:pt x="52" y="8"/>
                  </a:lnTo>
                  <a:lnTo>
                    <a:pt x="30" y="0"/>
                  </a:lnTo>
                  <a:lnTo>
                    <a:pt x="0" y="24"/>
                  </a:lnTo>
                  <a:lnTo>
                    <a:pt x="7" y="32"/>
                  </a:lnTo>
                  <a:lnTo>
                    <a:pt x="45" y="88"/>
                  </a:lnTo>
                  <a:lnTo>
                    <a:pt x="52" y="72"/>
                  </a:lnTo>
                  <a:lnTo>
                    <a:pt x="75" y="64"/>
                  </a:lnTo>
                  <a:lnTo>
                    <a:pt x="82" y="24"/>
                  </a:lnTo>
                  <a:lnTo>
                    <a:pt x="67" y="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57"/>
            <p:cNvSpPr>
              <a:spLocks/>
            </p:cNvSpPr>
            <p:nvPr/>
          </p:nvSpPr>
          <p:spPr bwMode="auto">
            <a:xfrm rot="704206">
              <a:off x="708025" y="3859213"/>
              <a:ext cx="309562" cy="401638"/>
            </a:xfrm>
            <a:custGeom>
              <a:avLst/>
              <a:gdLst/>
              <a:ahLst/>
              <a:cxnLst>
                <a:cxn ang="0">
                  <a:pos x="74" y="224"/>
                </a:cxn>
                <a:cxn ang="0">
                  <a:pos x="74" y="200"/>
                </a:cxn>
                <a:cxn ang="0">
                  <a:pos x="59" y="184"/>
                </a:cxn>
                <a:cxn ang="0">
                  <a:pos x="22" y="160"/>
                </a:cxn>
                <a:cxn ang="0">
                  <a:pos x="7" y="152"/>
                </a:cxn>
                <a:cxn ang="0">
                  <a:pos x="15" y="112"/>
                </a:cxn>
                <a:cxn ang="0">
                  <a:pos x="0" y="96"/>
                </a:cxn>
                <a:cxn ang="0">
                  <a:pos x="0" y="72"/>
                </a:cxn>
                <a:cxn ang="0">
                  <a:pos x="22" y="64"/>
                </a:cxn>
                <a:cxn ang="0">
                  <a:pos x="7" y="24"/>
                </a:cxn>
                <a:cxn ang="0">
                  <a:pos x="37" y="0"/>
                </a:cxn>
                <a:cxn ang="0">
                  <a:pos x="74" y="0"/>
                </a:cxn>
                <a:cxn ang="0">
                  <a:pos x="88" y="40"/>
                </a:cxn>
                <a:cxn ang="0">
                  <a:pos x="103" y="48"/>
                </a:cxn>
                <a:cxn ang="0">
                  <a:pos x="125" y="80"/>
                </a:cxn>
                <a:cxn ang="0">
                  <a:pos x="147" y="112"/>
                </a:cxn>
                <a:cxn ang="0">
                  <a:pos x="155" y="136"/>
                </a:cxn>
                <a:cxn ang="0">
                  <a:pos x="162" y="184"/>
                </a:cxn>
                <a:cxn ang="0">
                  <a:pos x="125" y="192"/>
                </a:cxn>
                <a:cxn ang="0">
                  <a:pos x="118" y="216"/>
                </a:cxn>
                <a:cxn ang="0">
                  <a:pos x="96" y="216"/>
                </a:cxn>
                <a:cxn ang="0">
                  <a:pos x="74" y="224"/>
                </a:cxn>
              </a:cxnLst>
              <a:rect l="0" t="0" r="r" b="b"/>
              <a:pathLst>
                <a:path w="163" h="225">
                  <a:moveTo>
                    <a:pt x="74" y="224"/>
                  </a:moveTo>
                  <a:lnTo>
                    <a:pt x="74" y="200"/>
                  </a:lnTo>
                  <a:lnTo>
                    <a:pt x="59" y="184"/>
                  </a:lnTo>
                  <a:lnTo>
                    <a:pt x="22" y="160"/>
                  </a:lnTo>
                  <a:lnTo>
                    <a:pt x="7" y="152"/>
                  </a:lnTo>
                  <a:lnTo>
                    <a:pt x="15" y="112"/>
                  </a:lnTo>
                  <a:lnTo>
                    <a:pt x="0" y="96"/>
                  </a:lnTo>
                  <a:lnTo>
                    <a:pt x="0" y="72"/>
                  </a:lnTo>
                  <a:lnTo>
                    <a:pt x="22" y="64"/>
                  </a:lnTo>
                  <a:lnTo>
                    <a:pt x="7" y="24"/>
                  </a:lnTo>
                  <a:lnTo>
                    <a:pt x="37" y="0"/>
                  </a:lnTo>
                  <a:lnTo>
                    <a:pt x="74" y="0"/>
                  </a:lnTo>
                  <a:lnTo>
                    <a:pt x="88" y="40"/>
                  </a:lnTo>
                  <a:lnTo>
                    <a:pt x="103" y="48"/>
                  </a:lnTo>
                  <a:lnTo>
                    <a:pt x="125" y="80"/>
                  </a:lnTo>
                  <a:lnTo>
                    <a:pt x="147" y="112"/>
                  </a:lnTo>
                  <a:lnTo>
                    <a:pt x="155" y="136"/>
                  </a:lnTo>
                  <a:lnTo>
                    <a:pt x="162" y="184"/>
                  </a:lnTo>
                  <a:lnTo>
                    <a:pt x="125" y="192"/>
                  </a:lnTo>
                  <a:lnTo>
                    <a:pt x="118" y="216"/>
                  </a:lnTo>
                  <a:lnTo>
                    <a:pt x="96" y="216"/>
                  </a:lnTo>
                  <a:lnTo>
                    <a:pt x="74" y="2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58"/>
            <p:cNvSpPr>
              <a:spLocks/>
            </p:cNvSpPr>
            <p:nvPr/>
          </p:nvSpPr>
          <p:spPr bwMode="auto">
            <a:xfrm rot="704206">
              <a:off x="641350" y="4106863"/>
              <a:ext cx="184150" cy="130175"/>
            </a:xfrm>
            <a:custGeom>
              <a:avLst/>
              <a:gdLst/>
              <a:ahLst/>
              <a:cxnLst>
                <a:cxn ang="0">
                  <a:pos x="74" y="64"/>
                </a:cxn>
                <a:cxn ang="0">
                  <a:pos x="52" y="64"/>
                </a:cxn>
                <a:cxn ang="0">
                  <a:pos x="37" y="72"/>
                </a:cxn>
                <a:cxn ang="0">
                  <a:pos x="7" y="32"/>
                </a:cxn>
                <a:cxn ang="0">
                  <a:pos x="0" y="24"/>
                </a:cxn>
                <a:cxn ang="0">
                  <a:pos x="7" y="8"/>
                </a:cxn>
                <a:cxn ang="0">
                  <a:pos x="30" y="0"/>
                </a:cxn>
                <a:cxn ang="0">
                  <a:pos x="44" y="8"/>
                </a:cxn>
                <a:cxn ang="0">
                  <a:pos x="81" y="32"/>
                </a:cxn>
                <a:cxn ang="0">
                  <a:pos x="96" y="48"/>
                </a:cxn>
                <a:cxn ang="0">
                  <a:pos x="74" y="64"/>
                </a:cxn>
              </a:cxnLst>
              <a:rect l="0" t="0" r="r" b="b"/>
              <a:pathLst>
                <a:path w="97" h="73">
                  <a:moveTo>
                    <a:pt x="74" y="64"/>
                  </a:moveTo>
                  <a:lnTo>
                    <a:pt x="52" y="64"/>
                  </a:lnTo>
                  <a:lnTo>
                    <a:pt x="37" y="72"/>
                  </a:lnTo>
                  <a:lnTo>
                    <a:pt x="7" y="32"/>
                  </a:lnTo>
                  <a:lnTo>
                    <a:pt x="0" y="24"/>
                  </a:lnTo>
                  <a:lnTo>
                    <a:pt x="7" y="8"/>
                  </a:lnTo>
                  <a:lnTo>
                    <a:pt x="30" y="0"/>
                  </a:lnTo>
                  <a:lnTo>
                    <a:pt x="44" y="8"/>
                  </a:lnTo>
                  <a:lnTo>
                    <a:pt x="81" y="32"/>
                  </a:lnTo>
                  <a:lnTo>
                    <a:pt x="96" y="48"/>
                  </a:lnTo>
                  <a:lnTo>
                    <a:pt x="74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59"/>
            <p:cNvSpPr>
              <a:spLocks/>
            </p:cNvSpPr>
            <p:nvPr/>
          </p:nvSpPr>
          <p:spPr bwMode="auto">
            <a:xfrm rot="704206">
              <a:off x="709613" y="4241800"/>
              <a:ext cx="225425" cy="171450"/>
            </a:xfrm>
            <a:custGeom>
              <a:avLst/>
              <a:gdLst/>
              <a:ahLst/>
              <a:cxnLst>
                <a:cxn ang="0">
                  <a:pos x="44" y="96"/>
                </a:cxn>
                <a:cxn ang="0">
                  <a:pos x="89" y="80"/>
                </a:cxn>
                <a:cxn ang="0">
                  <a:pos x="89" y="64"/>
                </a:cxn>
                <a:cxn ang="0">
                  <a:pos x="111" y="56"/>
                </a:cxn>
                <a:cxn ang="0">
                  <a:pos x="118" y="32"/>
                </a:cxn>
                <a:cxn ang="0">
                  <a:pos x="96" y="24"/>
                </a:cxn>
                <a:cxn ang="0">
                  <a:pos x="89" y="0"/>
                </a:cxn>
                <a:cxn ang="0">
                  <a:pos x="66" y="0"/>
                </a:cxn>
                <a:cxn ang="0">
                  <a:pos x="44" y="8"/>
                </a:cxn>
                <a:cxn ang="0">
                  <a:pos x="30" y="8"/>
                </a:cxn>
                <a:cxn ang="0">
                  <a:pos x="30" y="16"/>
                </a:cxn>
                <a:cxn ang="0">
                  <a:pos x="30" y="56"/>
                </a:cxn>
                <a:cxn ang="0">
                  <a:pos x="7" y="56"/>
                </a:cxn>
                <a:cxn ang="0">
                  <a:pos x="0" y="56"/>
                </a:cxn>
                <a:cxn ang="0">
                  <a:pos x="44" y="96"/>
                </a:cxn>
              </a:cxnLst>
              <a:rect l="0" t="0" r="r" b="b"/>
              <a:pathLst>
                <a:path w="119" h="97">
                  <a:moveTo>
                    <a:pt x="44" y="96"/>
                  </a:moveTo>
                  <a:lnTo>
                    <a:pt x="89" y="80"/>
                  </a:lnTo>
                  <a:lnTo>
                    <a:pt x="89" y="64"/>
                  </a:lnTo>
                  <a:lnTo>
                    <a:pt x="111" y="56"/>
                  </a:lnTo>
                  <a:lnTo>
                    <a:pt x="118" y="32"/>
                  </a:lnTo>
                  <a:lnTo>
                    <a:pt x="96" y="24"/>
                  </a:lnTo>
                  <a:lnTo>
                    <a:pt x="89" y="0"/>
                  </a:lnTo>
                  <a:lnTo>
                    <a:pt x="66" y="0"/>
                  </a:lnTo>
                  <a:lnTo>
                    <a:pt x="44" y="8"/>
                  </a:lnTo>
                  <a:lnTo>
                    <a:pt x="30" y="8"/>
                  </a:lnTo>
                  <a:lnTo>
                    <a:pt x="30" y="16"/>
                  </a:lnTo>
                  <a:lnTo>
                    <a:pt x="30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44" y="9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60"/>
            <p:cNvSpPr>
              <a:spLocks/>
            </p:cNvSpPr>
            <p:nvPr/>
          </p:nvSpPr>
          <p:spPr bwMode="auto">
            <a:xfrm rot="704206">
              <a:off x="665163" y="4195763"/>
              <a:ext cx="142875" cy="130175"/>
            </a:xfrm>
            <a:custGeom>
              <a:avLst/>
              <a:gdLst/>
              <a:ahLst/>
              <a:cxnLst>
                <a:cxn ang="0">
                  <a:pos x="52" y="16"/>
                </a:cxn>
                <a:cxn ang="0">
                  <a:pos x="30" y="16"/>
                </a:cxn>
                <a:cxn ang="0">
                  <a:pos x="15" y="24"/>
                </a:cxn>
                <a:cxn ang="0">
                  <a:pos x="0" y="40"/>
                </a:cxn>
                <a:cxn ang="0">
                  <a:pos x="30" y="72"/>
                </a:cxn>
                <a:cxn ang="0">
                  <a:pos x="37" y="72"/>
                </a:cxn>
                <a:cxn ang="0">
                  <a:pos x="59" y="72"/>
                </a:cxn>
                <a:cxn ang="0">
                  <a:pos x="59" y="32"/>
                </a:cxn>
                <a:cxn ang="0">
                  <a:pos x="59" y="24"/>
                </a:cxn>
                <a:cxn ang="0">
                  <a:pos x="74" y="24"/>
                </a:cxn>
                <a:cxn ang="0">
                  <a:pos x="74" y="0"/>
                </a:cxn>
                <a:cxn ang="0">
                  <a:pos x="52" y="16"/>
                </a:cxn>
              </a:cxnLst>
              <a:rect l="0" t="0" r="r" b="b"/>
              <a:pathLst>
                <a:path w="75" h="73">
                  <a:moveTo>
                    <a:pt x="52" y="16"/>
                  </a:moveTo>
                  <a:lnTo>
                    <a:pt x="30" y="16"/>
                  </a:lnTo>
                  <a:lnTo>
                    <a:pt x="15" y="24"/>
                  </a:lnTo>
                  <a:lnTo>
                    <a:pt x="0" y="40"/>
                  </a:lnTo>
                  <a:lnTo>
                    <a:pt x="30" y="72"/>
                  </a:lnTo>
                  <a:lnTo>
                    <a:pt x="37" y="72"/>
                  </a:lnTo>
                  <a:lnTo>
                    <a:pt x="59" y="72"/>
                  </a:lnTo>
                  <a:lnTo>
                    <a:pt x="59" y="32"/>
                  </a:lnTo>
                  <a:lnTo>
                    <a:pt x="59" y="24"/>
                  </a:lnTo>
                  <a:lnTo>
                    <a:pt x="74" y="24"/>
                  </a:lnTo>
                  <a:lnTo>
                    <a:pt x="74" y="0"/>
                  </a:lnTo>
                  <a:lnTo>
                    <a:pt x="52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61"/>
            <p:cNvSpPr>
              <a:spLocks/>
            </p:cNvSpPr>
            <p:nvPr/>
          </p:nvSpPr>
          <p:spPr bwMode="auto">
            <a:xfrm rot="704206">
              <a:off x="1144588" y="3897313"/>
              <a:ext cx="223837" cy="401638"/>
            </a:xfrm>
            <a:custGeom>
              <a:avLst/>
              <a:gdLst/>
              <a:ahLst/>
              <a:cxnLst>
                <a:cxn ang="0">
                  <a:pos x="15" y="208"/>
                </a:cxn>
                <a:cxn ang="0">
                  <a:pos x="0" y="200"/>
                </a:cxn>
                <a:cxn ang="0">
                  <a:pos x="22" y="184"/>
                </a:cxn>
                <a:cxn ang="0">
                  <a:pos x="15" y="152"/>
                </a:cxn>
                <a:cxn ang="0">
                  <a:pos x="44" y="152"/>
                </a:cxn>
                <a:cxn ang="0">
                  <a:pos x="44" y="112"/>
                </a:cxn>
                <a:cxn ang="0">
                  <a:pos x="66" y="104"/>
                </a:cxn>
                <a:cxn ang="0">
                  <a:pos x="37" y="80"/>
                </a:cxn>
                <a:cxn ang="0">
                  <a:pos x="30" y="32"/>
                </a:cxn>
                <a:cxn ang="0">
                  <a:pos x="37" y="16"/>
                </a:cxn>
                <a:cxn ang="0">
                  <a:pos x="37" y="8"/>
                </a:cxn>
                <a:cxn ang="0">
                  <a:pos x="74" y="0"/>
                </a:cxn>
                <a:cxn ang="0">
                  <a:pos x="89" y="32"/>
                </a:cxn>
                <a:cxn ang="0">
                  <a:pos x="74" y="32"/>
                </a:cxn>
                <a:cxn ang="0">
                  <a:pos x="96" y="72"/>
                </a:cxn>
                <a:cxn ang="0">
                  <a:pos x="81" y="96"/>
                </a:cxn>
                <a:cxn ang="0">
                  <a:pos x="118" y="120"/>
                </a:cxn>
                <a:cxn ang="0">
                  <a:pos x="96" y="184"/>
                </a:cxn>
                <a:cxn ang="0">
                  <a:pos x="74" y="184"/>
                </a:cxn>
                <a:cxn ang="0">
                  <a:pos x="81" y="216"/>
                </a:cxn>
                <a:cxn ang="0">
                  <a:pos x="59" y="224"/>
                </a:cxn>
                <a:cxn ang="0">
                  <a:pos x="15" y="208"/>
                </a:cxn>
              </a:cxnLst>
              <a:rect l="0" t="0" r="r" b="b"/>
              <a:pathLst>
                <a:path w="119" h="225">
                  <a:moveTo>
                    <a:pt x="15" y="208"/>
                  </a:moveTo>
                  <a:lnTo>
                    <a:pt x="0" y="200"/>
                  </a:lnTo>
                  <a:lnTo>
                    <a:pt x="22" y="184"/>
                  </a:lnTo>
                  <a:lnTo>
                    <a:pt x="15" y="152"/>
                  </a:lnTo>
                  <a:lnTo>
                    <a:pt x="44" y="152"/>
                  </a:lnTo>
                  <a:lnTo>
                    <a:pt x="44" y="112"/>
                  </a:lnTo>
                  <a:lnTo>
                    <a:pt x="66" y="104"/>
                  </a:lnTo>
                  <a:lnTo>
                    <a:pt x="37" y="80"/>
                  </a:lnTo>
                  <a:lnTo>
                    <a:pt x="30" y="32"/>
                  </a:lnTo>
                  <a:lnTo>
                    <a:pt x="37" y="16"/>
                  </a:lnTo>
                  <a:lnTo>
                    <a:pt x="37" y="8"/>
                  </a:lnTo>
                  <a:lnTo>
                    <a:pt x="74" y="0"/>
                  </a:lnTo>
                  <a:lnTo>
                    <a:pt x="89" y="32"/>
                  </a:lnTo>
                  <a:lnTo>
                    <a:pt x="74" y="32"/>
                  </a:lnTo>
                  <a:lnTo>
                    <a:pt x="96" y="72"/>
                  </a:lnTo>
                  <a:lnTo>
                    <a:pt x="81" y="96"/>
                  </a:lnTo>
                  <a:lnTo>
                    <a:pt x="118" y="120"/>
                  </a:lnTo>
                  <a:lnTo>
                    <a:pt x="96" y="184"/>
                  </a:lnTo>
                  <a:lnTo>
                    <a:pt x="74" y="184"/>
                  </a:lnTo>
                  <a:lnTo>
                    <a:pt x="81" y="216"/>
                  </a:lnTo>
                  <a:lnTo>
                    <a:pt x="59" y="224"/>
                  </a:lnTo>
                  <a:lnTo>
                    <a:pt x="15" y="20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62"/>
            <p:cNvSpPr>
              <a:spLocks/>
            </p:cNvSpPr>
            <p:nvPr/>
          </p:nvSpPr>
          <p:spPr bwMode="auto">
            <a:xfrm rot="704206">
              <a:off x="746125" y="4197350"/>
              <a:ext cx="252412" cy="473075"/>
            </a:xfrm>
            <a:custGeom>
              <a:avLst/>
              <a:gdLst/>
              <a:ahLst/>
              <a:cxnLst>
                <a:cxn ang="0">
                  <a:pos x="133" y="32"/>
                </a:cxn>
                <a:cxn ang="0">
                  <a:pos x="126" y="8"/>
                </a:cxn>
                <a:cxn ang="0">
                  <a:pos x="104" y="0"/>
                </a:cxn>
                <a:cxn ang="0">
                  <a:pos x="67" y="8"/>
                </a:cxn>
                <a:cxn ang="0">
                  <a:pos x="59" y="32"/>
                </a:cxn>
                <a:cxn ang="0">
                  <a:pos x="67" y="56"/>
                </a:cxn>
                <a:cxn ang="0">
                  <a:pos x="89" y="64"/>
                </a:cxn>
                <a:cxn ang="0">
                  <a:pos x="81" y="88"/>
                </a:cxn>
                <a:cxn ang="0">
                  <a:pos x="59" y="96"/>
                </a:cxn>
                <a:cxn ang="0">
                  <a:pos x="59" y="112"/>
                </a:cxn>
                <a:cxn ang="0">
                  <a:pos x="15" y="128"/>
                </a:cxn>
                <a:cxn ang="0">
                  <a:pos x="0" y="144"/>
                </a:cxn>
                <a:cxn ang="0">
                  <a:pos x="22" y="192"/>
                </a:cxn>
                <a:cxn ang="0">
                  <a:pos x="30" y="200"/>
                </a:cxn>
                <a:cxn ang="0">
                  <a:pos x="30" y="256"/>
                </a:cxn>
                <a:cxn ang="0">
                  <a:pos x="81" y="264"/>
                </a:cxn>
                <a:cxn ang="0">
                  <a:pos x="96" y="144"/>
                </a:cxn>
                <a:cxn ang="0">
                  <a:pos x="133" y="96"/>
                </a:cxn>
                <a:cxn ang="0">
                  <a:pos x="118" y="80"/>
                </a:cxn>
                <a:cxn ang="0">
                  <a:pos x="126" y="40"/>
                </a:cxn>
                <a:cxn ang="0">
                  <a:pos x="133" y="32"/>
                </a:cxn>
              </a:cxnLst>
              <a:rect l="0" t="0" r="r" b="b"/>
              <a:pathLst>
                <a:path w="134" h="265">
                  <a:moveTo>
                    <a:pt x="133" y="32"/>
                  </a:moveTo>
                  <a:lnTo>
                    <a:pt x="126" y="8"/>
                  </a:lnTo>
                  <a:lnTo>
                    <a:pt x="104" y="0"/>
                  </a:lnTo>
                  <a:lnTo>
                    <a:pt x="67" y="8"/>
                  </a:lnTo>
                  <a:lnTo>
                    <a:pt x="59" y="32"/>
                  </a:lnTo>
                  <a:lnTo>
                    <a:pt x="67" y="56"/>
                  </a:lnTo>
                  <a:lnTo>
                    <a:pt x="89" y="64"/>
                  </a:lnTo>
                  <a:lnTo>
                    <a:pt x="81" y="88"/>
                  </a:lnTo>
                  <a:lnTo>
                    <a:pt x="59" y="96"/>
                  </a:lnTo>
                  <a:lnTo>
                    <a:pt x="59" y="112"/>
                  </a:lnTo>
                  <a:lnTo>
                    <a:pt x="15" y="128"/>
                  </a:lnTo>
                  <a:lnTo>
                    <a:pt x="0" y="144"/>
                  </a:lnTo>
                  <a:lnTo>
                    <a:pt x="22" y="192"/>
                  </a:lnTo>
                  <a:lnTo>
                    <a:pt x="30" y="200"/>
                  </a:lnTo>
                  <a:lnTo>
                    <a:pt x="30" y="256"/>
                  </a:lnTo>
                  <a:lnTo>
                    <a:pt x="81" y="264"/>
                  </a:lnTo>
                  <a:lnTo>
                    <a:pt x="96" y="144"/>
                  </a:lnTo>
                  <a:lnTo>
                    <a:pt x="133" y="96"/>
                  </a:lnTo>
                  <a:lnTo>
                    <a:pt x="118" y="80"/>
                  </a:lnTo>
                  <a:lnTo>
                    <a:pt x="126" y="40"/>
                  </a:lnTo>
                  <a:lnTo>
                    <a:pt x="133" y="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63"/>
            <p:cNvSpPr>
              <a:spLocks/>
            </p:cNvSpPr>
            <p:nvPr/>
          </p:nvSpPr>
          <p:spPr bwMode="auto">
            <a:xfrm rot="704206">
              <a:off x="509588" y="3557588"/>
              <a:ext cx="336550" cy="460375"/>
            </a:xfrm>
            <a:custGeom>
              <a:avLst/>
              <a:gdLst/>
              <a:ahLst/>
              <a:cxnLst>
                <a:cxn ang="0">
                  <a:pos x="170" y="144"/>
                </a:cxn>
                <a:cxn ang="0">
                  <a:pos x="177" y="112"/>
                </a:cxn>
                <a:cxn ang="0">
                  <a:pos x="148" y="96"/>
                </a:cxn>
                <a:cxn ang="0">
                  <a:pos x="155" y="72"/>
                </a:cxn>
                <a:cxn ang="0">
                  <a:pos x="170" y="64"/>
                </a:cxn>
                <a:cxn ang="0">
                  <a:pos x="162" y="40"/>
                </a:cxn>
                <a:cxn ang="0">
                  <a:pos x="133" y="40"/>
                </a:cxn>
                <a:cxn ang="0">
                  <a:pos x="125" y="8"/>
                </a:cxn>
                <a:cxn ang="0">
                  <a:pos x="81" y="0"/>
                </a:cxn>
                <a:cxn ang="0">
                  <a:pos x="89" y="40"/>
                </a:cxn>
                <a:cxn ang="0">
                  <a:pos x="44" y="40"/>
                </a:cxn>
                <a:cxn ang="0">
                  <a:pos x="37" y="56"/>
                </a:cxn>
                <a:cxn ang="0">
                  <a:pos x="7" y="32"/>
                </a:cxn>
                <a:cxn ang="0">
                  <a:pos x="0" y="64"/>
                </a:cxn>
                <a:cxn ang="0">
                  <a:pos x="30" y="232"/>
                </a:cxn>
                <a:cxn ang="0">
                  <a:pos x="44" y="224"/>
                </a:cxn>
                <a:cxn ang="0">
                  <a:pos x="66" y="256"/>
                </a:cxn>
                <a:cxn ang="0">
                  <a:pos x="96" y="232"/>
                </a:cxn>
                <a:cxn ang="0">
                  <a:pos x="118" y="240"/>
                </a:cxn>
                <a:cxn ang="0">
                  <a:pos x="133" y="240"/>
                </a:cxn>
                <a:cxn ang="0">
                  <a:pos x="133" y="216"/>
                </a:cxn>
                <a:cxn ang="0">
                  <a:pos x="155" y="208"/>
                </a:cxn>
                <a:cxn ang="0">
                  <a:pos x="140" y="168"/>
                </a:cxn>
                <a:cxn ang="0">
                  <a:pos x="170" y="144"/>
                </a:cxn>
              </a:cxnLst>
              <a:rect l="0" t="0" r="r" b="b"/>
              <a:pathLst>
                <a:path w="178" h="257">
                  <a:moveTo>
                    <a:pt x="170" y="144"/>
                  </a:moveTo>
                  <a:lnTo>
                    <a:pt x="177" y="112"/>
                  </a:lnTo>
                  <a:lnTo>
                    <a:pt x="148" y="96"/>
                  </a:lnTo>
                  <a:lnTo>
                    <a:pt x="155" y="72"/>
                  </a:lnTo>
                  <a:lnTo>
                    <a:pt x="170" y="64"/>
                  </a:lnTo>
                  <a:lnTo>
                    <a:pt x="162" y="40"/>
                  </a:lnTo>
                  <a:lnTo>
                    <a:pt x="133" y="40"/>
                  </a:lnTo>
                  <a:lnTo>
                    <a:pt x="125" y="8"/>
                  </a:lnTo>
                  <a:lnTo>
                    <a:pt x="81" y="0"/>
                  </a:lnTo>
                  <a:lnTo>
                    <a:pt x="89" y="40"/>
                  </a:lnTo>
                  <a:lnTo>
                    <a:pt x="44" y="40"/>
                  </a:lnTo>
                  <a:lnTo>
                    <a:pt x="37" y="56"/>
                  </a:lnTo>
                  <a:lnTo>
                    <a:pt x="7" y="32"/>
                  </a:lnTo>
                  <a:lnTo>
                    <a:pt x="0" y="64"/>
                  </a:lnTo>
                  <a:lnTo>
                    <a:pt x="30" y="232"/>
                  </a:lnTo>
                  <a:lnTo>
                    <a:pt x="44" y="224"/>
                  </a:lnTo>
                  <a:lnTo>
                    <a:pt x="66" y="256"/>
                  </a:lnTo>
                  <a:lnTo>
                    <a:pt x="96" y="232"/>
                  </a:lnTo>
                  <a:lnTo>
                    <a:pt x="118" y="240"/>
                  </a:lnTo>
                  <a:lnTo>
                    <a:pt x="133" y="240"/>
                  </a:lnTo>
                  <a:lnTo>
                    <a:pt x="133" y="216"/>
                  </a:lnTo>
                  <a:lnTo>
                    <a:pt x="155" y="208"/>
                  </a:lnTo>
                  <a:lnTo>
                    <a:pt x="140" y="168"/>
                  </a:lnTo>
                  <a:lnTo>
                    <a:pt x="170" y="14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64"/>
            <p:cNvSpPr>
              <a:spLocks/>
            </p:cNvSpPr>
            <p:nvPr/>
          </p:nvSpPr>
          <p:spPr bwMode="auto">
            <a:xfrm rot="704206">
              <a:off x="606425" y="3740150"/>
              <a:ext cx="84137" cy="230188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22" y="48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22" y="24"/>
                </a:cxn>
                <a:cxn ang="0">
                  <a:pos x="44" y="40"/>
                </a:cxn>
                <a:cxn ang="0">
                  <a:pos x="44" y="88"/>
                </a:cxn>
                <a:cxn ang="0">
                  <a:pos x="29" y="80"/>
                </a:cxn>
                <a:cxn ang="0">
                  <a:pos x="22" y="104"/>
                </a:cxn>
                <a:cxn ang="0">
                  <a:pos x="7" y="128"/>
                </a:cxn>
                <a:cxn ang="0">
                  <a:pos x="0" y="96"/>
                </a:cxn>
                <a:cxn ang="0">
                  <a:pos x="15" y="64"/>
                </a:cxn>
              </a:cxnLst>
              <a:rect l="0" t="0" r="r" b="b"/>
              <a:pathLst>
                <a:path w="45" h="129">
                  <a:moveTo>
                    <a:pt x="15" y="64"/>
                  </a:moveTo>
                  <a:lnTo>
                    <a:pt x="22" y="48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2" y="24"/>
                  </a:lnTo>
                  <a:lnTo>
                    <a:pt x="44" y="40"/>
                  </a:lnTo>
                  <a:lnTo>
                    <a:pt x="44" y="88"/>
                  </a:lnTo>
                  <a:lnTo>
                    <a:pt x="29" y="80"/>
                  </a:lnTo>
                  <a:lnTo>
                    <a:pt x="22" y="104"/>
                  </a:lnTo>
                  <a:lnTo>
                    <a:pt x="7" y="128"/>
                  </a:lnTo>
                  <a:lnTo>
                    <a:pt x="0" y="96"/>
                  </a:lnTo>
                  <a:lnTo>
                    <a:pt x="15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65"/>
            <p:cNvSpPr>
              <a:spLocks/>
            </p:cNvSpPr>
            <p:nvPr/>
          </p:nvSpPr>
          <p:spPr bwMode="auto">
            <a:xfrm rot="704206">
              <a:off x="1604963" y="3278188"/>
              <a:ext cx="265112" cy="217488"/>
            </a:xfrm>
            <a:custGeom>
              <a:avLst/>
              <a:gdLst/>
              <a:ahLst/>
              <a:cxnLst>
                <a:cxn ang="0">
                  <a:pos x="118" y="120"/>
                </a:cxn>
                <a:cxn ang="0">
                  <a:pos x="96" y="120"/>
                </a:cxn>
                <a:cxn ang="0">
                  <a:pos x="66" y="96"/>
                </a:cxn>
                <a:cxn ang="0">
                  <a:pos x="44" y="104"/>
                </a:cxn>
                <a:cxn ang="0">
                  <a:pos x="44" y="72"/>
                </a:cxn>
                <a:cxn ang="0">
                  <a:pos x="22" y="56"/>
                </a:cxn>
                <a:cxn ang="0">
                  <a:pos x="0" y="56"/>
                </a:cxn>
                <a:cxn ang="0">
                  <a:pos x="0" y="32"/>
                </a:cxn>
                <a:cxn ang="0">
                  <a:pos x="29" y="0"/>
                </a:cxn>
                <a:cxn ang="0">
                  <a:pos x="59" y="24"/>
                </a:cxn>
                <a:cxn ang="0">
                  <a:pos x="66" y="56"/>
                </a:cxn>
                <a:cxn ang="0">
                  <a:pos x="88" y="72"/>
                </a:cxn>
                <a:cxn ang="0">
                  <a:pos x="118" y="56"/>
                </a:cxn>
                <a:cxn ang="0">
                  <a:pos x="140" y="72"/>
                </a:cxn>
                <a:cxn ang="0">
                  <a:pos x="133" y="104"/>
                </a:cxn>
                <a:cxn ang="0">
                  <a:pos x="140" y="104"/>
                </a:cxn>
                <a:cxn ang="0">
                  <a:pos x="118" y="120"/>
                </a:cxn>
              </a:cxnLst>
              <a:rect l="0" t="0" r="r" b="b"/>
              <a:pathLst>
                <a:path w="141" h="121">
                  <a:moveTo>
                    <a:pt x="118" y="120"/>
                  </a:moveTo>
                  <a:lnTo>
                    <a:pt x="96" y="120"/>
                  </a:lnTo>
                  <a:lnTo>
                    <a:pt x="66" y="96"/>
                  </a:lnTo>
                  <a:lnTo>
                    <a:pt x="44" y="104"/>
                  </a:lnTo>
                  <a:lnTo>
                    <a:pt x="44" y="72"/>
                  </a:lnTo>
                  <a:lnTo>
                    <a:pt x="22" y="56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29" y="0"/>
                  </a:lnTo>
                  <a:lnTo>
                    <a:pt x="59" y="24"/>
                  </a:lnTo>
                  <a:lnTo>
                    <a:pt x="66" y="56"/>
                  </a:lnTo>
                  <a:lnTo>
                    <a:pt x="88" y="72"/>
                  </a:lnTo>
                  <a:lnTo>
                    <a:pt x="118" y="56"/>
                  </a:lnTo>
                  <a:lnTo>
                    <a:pt x="140" y="72"/>
                  </a:lnTo>
                  <a:lnTo>
                    <a:pt x="133" y="104"/>
                  </a:lnTo>
                  <a:lnTo>
                    <a:pt x="140" y="104"/>
                  </a:lnTo>
                  <a:lnTo>
                    <a:pt x="118" y="12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66"/>
            <p:cNvSpPr>
              <a:spLocks/>
            </p:cNvSpPr>
            <p:nvPr/>
          </p:nvSpPr>
          <p:spPr bwMode="auto">
            <a:xfrm rot="704206">
              <a:off x="1514475" y="3319463"/>
              <a:ext cx="268287" cy="330200"/>
            </a:xfrm>
            <a:custGeom>
              <a:avLst/>
              <a:gdLst/>
              <a:ahLst/>
              <a:cxnLst>
                <a:cxn ang="0">
                  <a:pos x="134" y="88"/>
                </a:cxn>
                <a:cxn ang="0">
                  <a:pos x="104" y="64"/>
                </a:cxn>
                <a:cxn ang="0">
                  <a:pos x="82" y="72"/>
                </a:cxn>
                <a:cxn ang="0">
                  <a:pos x="82" y="40"/>
                </a:cxn>
                <a:cxn ang="0">
                  <a:pos x="59" y="24"/>
                </a:cxn>
                <a:cxn ang="0">
                  <a:pos x="37" y="24"/>
                </a:cxn>
                <a:cxn ang="0">
                  <a:pos x="37" y="0"/>
                </a:cxn>
                <a:cxn ang="0">
                  <a:pos x="30" y="8"/>
                </a:cxn>
                <a:cxn ang="0">
                  <a:pos x="0" y="104"/>
                </a:cxn>
                <a:cxn ang="0">
                  <a:pos x="30" y="136"/>
                </a:cxn>
                <a:cxn ang="0">
                  <a:pos x="45" y="136"/>
                </a:cxn>
                <a:cxn ang="0">
                  <a:pos x="74" y="168"/>
                </a:cxn>
                <a:cxn ang="0">
                  <a:pos x="97" y="168"/>
                </a:cxn>
                <a:cxn ang="0">
                  <a:pos x="111" y="184"/>
                </a:cxn>
                <a:cxn ang="0">
                  <a:pos x="134" y="152"/>
                </a:cxn>
                <a:cxn ang="0">
                  <a:pos x="126" y="128"/>
                </a:cxn>
                <a:cxn ang="0">
                  <a:pos x="141" y="112"/>
                </a:cxn>
                <a:cxn ang="0">
                  <a:pos x="134" y="88"/>
                </a:cxn>
              </a:cxnLst>
              <a:rect l="0" t="0" r="r" b="b"/>
              <a:pathLst>
                <a:path w="142" h="185">
                  <a:moveTo>
                    <a:pt x="134" y="88"/>
                  </a:moveTo>
                  <a:lnTo>
                    <a:pt x="104" y="64"/>
                  </a:lnTo>
                  <a:lnTo>
                    <a:pt x="82" y="72"/>
                  </a:lnTo>
                  <a:lnTo>
                    <a:pt x="82" y="40"/>
                  </a:lnTo>
                  <a:lnTo>
                    <a:pt x="59" y="24"/>
                  </a:lnTo>
                  <a:lnTo>
                    <a:pt x="37" y="24"/>
                  </a:lnTo>
                  <a:lnTo>
                    <a:pt x="37" y="0"/>
                  </a:lnTo>
                  <a:lnTo>
                    <a:pt x="30" y="8"/>
                  </a:lnTo>
                  <a:lnTo>
                    <a:pt x="0" y="104"/>
                  </a:lnTo>
                  <a:lnTo>
                    <a:pt x="30" y="136"/>
                  </a:lnTo>
                  <a:lnTo>
                    <a:pt x="45" y="136"/>
                  </a:lnTo>
                  <a:lnTo>
                    <a:pt x="74" y="168"/>
                  </a:lnTo>
                  <a:lnTo>
                    <a:pt x="97" y="168"/>
                  </a:lnTo>
                  <a:lnTo>
                    <a:pt x="111" y="184"/>
                  </a:lnTo>
                  <a:lnTo>
                    <a:pt x="134" y="152"/>
                  </a:lnTo>
                  <a:lnTo>
                    <a:pt x="126" y="128"/>
                  </a:lnTo>
                  <a:lnTo>
                    <a:pt x="141" y="112"/>
                  </a:lnTo>
                  <a:lnTo>
                    <a:pt x="134" y="8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67"/>
            <p:cNvSpPr>
              <a:spLocks/>
            </p:cNvSpPr>
            <p:nvPr/>
          </p:nvSpPr>
          <p:spPr bwMode="auto">
            <a:xfrm rot="704206">
              <a:off x="1428750" y="3097213"/>
              <a:ext cx="266700" cy="215900"/>
            </a:xfrm>
            <a:custGeom>
              <a:avLst/>
              <a:gdLst/>
              <a:ahLst/>
              <a:cxnLst>
                <a:cxn ang="0">
                  <a:pos x="141" y="40"/>
                </a:cxn>
                <a:cxn ang="0">
                  <a:pos x="141" y="80"/>
                </a:cxn>
                <a:cxn ang="0">
                  <a:pos x="111" y="112"/>
                </a:cxn>
                <a:cxn ang="0">
                  <a:pos x="104" y="120"/>
                </a:cxn>
                <a:cxn ang="0">
                  <a:pos x="74" y="112"/>
                </a:cxn>
                <a:cxn ang="0">
                  <a:pos x="59" y="120"/>
                </a:cxn>
                <a:cxn ang="0">
                  <a:pos x="52" y="104"/>
                </a:cxn>
                <a:cxn ang="0">
                  <a:pos x="7" y="96"/>
                </a:cxn>
                <a:cxn ang="0">
                  <a:pos x="22" y="80"/>
                </a:cxn>
                <a:cxn ang="0">
                  <a:pos x="0" y="72"/>
                </a:cxn>
                <a:cxn ang="0">
                  <a:pos x="0" y="48"/>
                </a:cxn>
                <a:cxn ang="0">
                  <a:pos x="7" y="32"/>
                </a:cxn>
                <a:cxn ang="0">
                  <a:pos x="30" y="0"/>
                </a:cxn>
                <a:cxn ang="0">
                  <a:pos x="104" y="0"/>
                </a:cxn>
                <a:cxn ang="0">
                  <a:pos x="141" y="32"/>
                </a:cxn>
                <a:cxn ang="0">
                  <a:pos x="141" y="40"/>
                </a:cxn>
              </a:cxnLst>
              <a:rect l="0" t="0" r="r" b="b"/>
              <a:pathLst>
                <a:path w="142" h="121">
                  <a:moveTo>
                    <a:pt x="141" y="40"/>
                  </a:moveTo>
                  <a:lnTo>
                    <a:pt x="141" y="80"/>
                  </a:lnTo>
                  <a:lnTo>
                    <a:pt x="111" y="112"/>
                  </a:lnTo>
                  <a:lnTo>
                    <a:pt x="104" y="120"/>
                  </a:lnTo>
                  <a:lnTo>
                    <a:pt x="74" y="112"/>
                  </a:lnTo>
                  <a:lnTo>
                    <a:pt x="59" y="120"/>
                  </a:lnTo>
                  <a:lnTo>
                    <a:pt x="52" y="104"/>
                  </a:lnTo>
                  <a:lnTo>
                    <a:pt x="7" y="96"/>
                  </a:lnTo>
                  <a:lnTo>
                    <a:pt x="22" y="80"/>
                  </a:lnTo>
                  <a:lnTo>
                    <a:pt x="0" y="72"/>
                  </a:lnTo>
                  <a:lnTo>
                    <a:pt x="0" y="48"/>
                  </a:lnTo>
                  <a:lnTo>
                    <a:pt x="7" y="32"/>
                  </a:lnTo>
                  <a:lnTo>
                    <a:pt x="30" y="0"/>
                  </a:lnTo>
                  <a:lnTo>
                    <a:pt x="104" y="0"/>
                  </a:lnTo>
                  <a:lnTo>
                    <a:pt x="141" y="32"/>
                  </a:lnTo>
                  <a:lnTo>
                    <a:pt x="141" y="4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68"/>
            <p:cNvSpPr>
              <a:spLocks/>
            </p:cNvSpPr>
            <p:nvPr/>
          </p:nvSpPr>
          <p:spPr bwMode="auto">
            <a:xfrm rot="704206">
              <a:off x="1685925" y="3116263"/>
              <a:ext cx="490537" cy="331788"/>
            </a:xfrm>
            <a:custGeom>
              <a:avLst/>
              <a:gdLst/>
              <a:ahLst/>
              <a:cxnLst>
                <a:cxn ang="0">
                  <a:pos x="133" y="144"/>
                </a:cxn>
                <a:cxn ang="0">
                  <a:pos x="133" y="160"/>
                </a:cxn>
                <a:cxn ang="0">
                  <a:pos x="111" y="184"/>
                </a:cxn>
                <a:cxn ang="0">
                  <a:pos x="88" y="168"/>
                </a:cxn>
                <a:cxn ang="0">
                  <a:pos x="59" y="184"/>
                </a:cxn>
                <a:cxn ang="0">
                  <a:pos x="37" y="168"/>
                </a:cxn>
                <a:cxn ang="0">
                  <a:pos x="29" y="136"/>
                </a:cxn>
                <a:cxn ang="0">
                  <a:pos x="0" y="112"/>
                </a:cxn>
                <a:cxn ang="0">
                  <a:pos x="0" y="72"/>
                </a:cxn>
                <a:cxn ang="0">
                  <a:pos x="59" y="48"/>
                </a:cxn>
                <a:cxn ang="0">
                  <a:pos x="74" y="40"/>
                </a:cxn>
                <a:cxn ang="0">
                  <a:pos x="81" y="24"/>
                </a:cxn>
                <a:cxn ang="0">
                  <a:pos x="118" y="32"/>
                </a:cxn>
                <a:cxn ang="0">
                  <a:pos x="125" y="0"/>
                </a:cxn>
                <a:cxn ang="0">
                  <a:pos x="155" y="16"/>
                </a:cxn>
                <a:cxn ang="0">
                  <a:pos x="184" y="0"/>
                </a:cxn>
                <a:cxn ang="0">
                  <a:pos x="214" y="16"/>
                </a:cxn>
                <a:cxn ang="0">
                  <a:pos x="236" y="16"/>
                </a:cxn>
                <a:cxn ang="0">
                  <a:pos x="258" y="48"/>
                </a:cxn>
                <a:cxn ang="0">
                  <a:pos x="243" y="72"/>
                </a:cxn>
                <a:cxn ang="0">
                  <a:pos x="206" y="64"/>
                </a:cxn>
                <a:cxn ang="0">
                  <a:pos x="199" y="88"/>
                </a:cxn>
                <a:cxn ang="0">
                  <a:pos x="177" y="80"/>
                </a:cxn>
                <a:cxn ang="0">
                  <a:pos x="147" y="96"/>
                </a:cxn>
                <a:cxn ang="0">
                  <a:pos x="147" y="136"/>
                </a:cxn>
                <a:cxn ang="0">
                  <a:pos x="133" y="144"/>
                </a:cxn>
              </a:cxnLst>
              <a:rect l="0" t="0" r="r" b="b"/>
              <a:pathLst>
                <a:path w="259" h="185">
                  <a:moveTo>
                    <a:pt x="133" y="144"/>
                  </a:moveTo>
                  <a:lnTo>
                    <a:pt x="133" y="160"/>
                  </a:lnTo>
                  <a:lnTo>
                    <a:pt x="111" y="184"/>
                  </a:lnTo>
                  <a:lnTo>
                    <a:pt x="88" y="168"/>
                  </a:lnTo>
                  <a:lnTo>
                    <a:pt x="59" y="184"/>
                  </a:lnTo>
                  <a:lnTo>
                    <a:pt x="37" y="168"/>
                  </a:lnTo>
                  <a:lnTo>
                    <a:pt x="29" y="136"/>
                  </a:lnTo>
                  <a:lnTo>
                    <a:pt x="0" y="112"/>
                  </a:lnTo>
                  <a:lnTo>
                    <a:pt x="0" y="72"/>
                  </a:lnTo>
                  <a:lnTo>
                    <a:pt x="59" y="48"/>
                  </a:lnTo>
                  <a:lnTo>
                    <a:pt x="74" y="40"/>
                  </a:lnTo>
                  <a:lnTo>
                    <a:pt x="81" y="24"/>
                  </a:lnTo>
                  <a:lnTo>
                    <a:pt x="118" y="32"/>
                  </a:lnTo>
                  <a:lnTo>
                    <a:pt x="125" y="0"/>
                  </a:lnTo>
                  <a:lnTo>
                    <a:pt x="155" y="16"/>
                  </a:lnTo>
                  <a:lnTo>
                    <a:pt x="184" y="0"/>
                  </a:lnTo>
                  <a:lnTo>
                    <a:pt x="214" y="16"/>
                  </a:lnTo>
                  <a:lnTo>
                    <a:pt x="236" y="16"/>
                  </a:lnTo>
                  <a:lnTo>
                    <a:pt x="258" y="48"/>
                  </a:lnTo>
                  <a:lnTo>
                    <a:pt x="243" y="72"/>
                  </a:lnTo>
                  <a:lnTo>
                    <a:pt x="206" y="64"/>
                  </a:lnTo>
                  <a:lnTo>
                    <a:pt x="199" y="88"/>
                  </a:lnTo>
                  <a:lnTo>
                    <a:pt x="177" y="80"/>
                  </a:lnTo>
                  <a:lnTo>
                    <a:pt x="147" y="96"/>
                  </a:lnTo>
                  <a:lnTo>
                    <a:pt x="147" y="136"/>
                  </a:lnTo>
                  <a:lnTo>
                    <a:pt x="133" y="14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69"/>
            <p:cNvSpPr>
              <a:spLocks/>
            </p:cNvSpPr>
            <p:nvPr/>
          </p:nvSpPr>
          <p:spPr bwMode="auto">
            <a:xfrm rot="704206">
              <a:off x="1835150" y="2909888"/>
              <a:ext cx="477837" cy="260350"/>
            </a:xfrm>
            <a:custGeom>
              <a:avLst/>
              <a:gdLst/>
              <a:ahLst/>
              <a:cxnLst>
                <a:cxn ang="0">
                  <a:pos x="74" y="128"/>
                </a:cxn>
                <a:cxn ang="0">
                  <a:pos x="66" y="104"/>
                </a:cxn>
                <a:cxn ang="0">
                  <a:pos x="37" y="72"/>
                </a:cxn>
                <a:cxn ang="0">
                  <a:pos x="15" y="80"/>
                </a:cxn>
                <a:cxn ang="0">
                  <a:pos x="0" y="56"/>
                </a:cxn>
                <a:cxn ang="0">
                  <a:pos x="59" y="8"/>
                </a:cxn>
                <a:cxn ang="0">
                  <a:pos x="111" y="0"/>
                </a:cxn>
                <a:cxn ang="0">
                  <a:pos x="192" y="80"/>
                </a:cxn>
                <a:cxn ang="0">
                  <a:pos x="251" y="72"/>
                </a:cxn>
                <a:cxn ang="0">
                  <a:pos x="236" y="128"/>
                </a:cxn>
                <a:cxn ang="0">
                  <a:pos x="207" y="128"/>
                </a:cxn>
                <a:cxn ang="0">
                  <a:pos x="185" y="144"/>
                </a:cxn>
                <a:cxn ang="0">
                  <a:pos x="162" y="144"/>
                </a:cxn>
                <a:cxn ang="0">
                  <a:pos x="133" y="128"/>
                </a:cxn>
                <a:cxn ang="0">
                  <a:pos x="103" y="144"/>
                </a:cxn>
                <a:cxn ang="0">
                  <a:pos x="74" y="128"/>
                </a:cxn>
              </a:cxnLst>
              <a:rect l="0" t="0" r="r" b="b"/>
              <a:pathLst>
                <a:path w="252" h="145">
                  <a:moveTo>
                    <a:pt x="74" y="128"/>
                  </a:moveTo>
                  <a:lnTo>
                    <a:pt x="66" y="104"/>
                  </a:lnTo>
                  <a:lnTo>
                    <a:pt x="37" y="72"/>
                  </a:lnTo>
                  <a:lnTo>
                    <a:pt x="15" y="80"/>
                  </a:lnTo>
                  <a:lnTo>
                    <a:pt x="0" y="56"/>
                  </a:lnTo>
                  <a:lnTo>
                    <a:pt x="59" y="8"/>
                  </a:lnTo>
                  <a:lnTo>
                    <a:pt x="111" y="0"/>
                  </a:lnTo>
                  <a:lnTo>
                    <a:pt x="192" y="80"/>
                  </a:lnTo>
                  <a:lnTo>
                    <a:pt x="251" y="72"/>
                  </a:lnTo>
                  <a:lnTo>
                    <a:pt x="236" y="128"/>
                  </a:lnTo>
                  <a:lnTo>
                    <a:pt x="207" y="128"/>
                  </a:lnTo>
                  <a:lnTo>
                    <a:pt x="185" y="144"/>
                  </a:lnTo>
                  <a:lnTo>
                    <a:pt x="162" y="144"/>
                  </a:lnTo>
                  <a:lnTo>
                    <a:pt x="133" y="128"/>
                  </a:lnTo>
                  <a:lnTo>
                    <a:pt x="103" y="144"/>
                  </a:lnTo>
                  <a:lnTo>
                    <a:pt x="74" y="12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70"/>
            <p:cNvSpPr>
              <a:spLocks/>
            </p:cNvSpPr>
            <p:nvPr/>
          </p:nvSpPr>
          <p:spPr bwMode="auto">
            <a:xfrm rot="704206">
              <a:off x="1697038" y="2759075"/>
              <a:ext cx="277812" cy="244475"/>
            </a:xfrm>
            <a:custGeom>
              <a:avLst/>
              <a:gdLst/>
              <a:ahLst/>
              <a:cxnLst>
                <a:cxn ang="0">
                  <a:pos x="44" y="112"/>
                </a:cxn>
                <a:cxn ang="0">
                  <a:pos x="51" y="112"/>
                </a:cxn>
                <a:cxn ang="0">
                  <a:pos x="81" y="120"/>
                </a:cxn>
                <a:cxn ang="0">
                  <a:pos x="88" y="112"/>
                </a:cxn>
                <a:cxn ang="0">
                  <a:pos x="147" y="64"/>
                </a:cxn>
                <a:cxn ang="0">
                  <a:pos x="125" y="56"/>
                </a:cxn>
                <a:cxn ang="0">
                  <a:pos x="125" y="32"/>
                </a:cxn>
                <a:cxn ang="0">
                  <a:pos x="140" y="16"/>
                </a:cxn>
                <a:cxn ang="0">
                  <a:pos x="132" y="0"/>
                </a:cxn>
                <a:cxn ang="0">
                  <a:pos x="59" y="0"/>
                </a:cxn>
                <a:cxn ang="0">
                  <a:pos x="22" y="32"/>
                </a:cxn>
                <a:cxn ang="0">
                  <a:pos x="29" y="64"/>
                </a:cxn>
                <a:cxn ang="0">
                  <a:pos x="0" y="88"/>
                </a:cxn>
                <a:cxn ang="0">
                  <a:pos x="0" y="120"/>
                </a:cxn>
                <a:cxn ang="0">
                  <a:pos x="22" y="136"/>
                </a:cxn>
                <a:cxn ang="0">
                  <a:pos x="44" y="112"/>
                </a:cxn>
              </a:cxnLst>
              <a:rect l="0" t="0" r="r" b="b"/>
              <a:pathLst>
                <a:path w="148" h="137">
                  <a:moveTo>
                    <a:pt x="44" y="112"/>
                  </a:moveTo>
                  <a:lnTo>
                    <a:pt x="51" y="112"/>
                  </a:lnTo>
                  <a:lnTo>
                    <a:pt x="81" y="120"/>
                  </a:lnTo>
                  <a:lnTo>
                    <a:pt x="88" y="112"/>
                  </a:lnTo>
                  <a:lnTo>
                    <a:pt x="147" y="64"/>
                  </a:lnTo>
                  <a:lnTo>
                    <a:pt x="125" y="56"/>
                  </a:lnTo>
                  <a:lnTo>
                    <a:pt x="125" y="32"/>
                  </a:lnTo>
                  <a:lnTo>
                    <a:pt x="140" y="16"/>
                  </a:lnTo>
                  <a:lnTo>
                    <a:pt x="132" y="0"/>
                  </a:lnTo>
                  <a:lnTo>
                    <a:pt x="59" y="0"/>
                  </a:lnTo>
                  <a:lnTo>
                    <a:pt x="22" y="32"/>
                  </a:lnTo>
                  <a:lnTo>
                    <a:pt x="29" y="64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22" y="136"/>
                  </a:lnTo>
                  <a:lnTo>
                    <a:pt x="44" y="11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71"/>
            <p:cNvSpPr>
              <a:spLocks/>
            </p:cNvSpPr>
            <p:nvPr/>
          </p:nvSpPr>
          <p:spPr bwMode="auto">
            <a:xfrm rot="704206">
              <a:off x="1743075" y="2967038"/>
              <a:ext cx="223837" cy="201613"/>
            </a:xfrm>
            <a:custGeom>
              <a:avLst/>
              <a:gdLst/>
              <a:ahLst/>
              <a:cxnLst>
                <a:cxn ang="0">
                  <a:pos x="66" y="112"/>
                </a:cxn>
                <a:cxn ang="0">
                  <a:pos x="44" y="88"/>
                </a:cxn>
                <a:cxn ang="0">
                  <a:pos x="37" y="72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37" y="8"/>
                </a:cxn>
                <a:cxn ang="0">
                  <a:pos x="44" y="0"/>
                </a:cxn>
                <a:cxn ang="0">
                  <a:pos x="59" y="24"/>
                </a:cxn>
                <a:cxn ang="0">
                  <a:pos x="81" y="16"/>
                </a:cxn>
                <a:cxn ang="0">
                  <a:pos x="111" y="48"/>
                </a:cxn>
                <a:cxn ang="0">
                  <a:pos x="118" y="72"/>
                </a:cxn>
                <a:cxn ang="0">
                  <a:pos x="111" y="104"/>
                </a:cxn>
                <a:cxn ang="0">
                  <a:pos x="74" y="96"/>
                </a:cxn>
                <a:cxn ang="0">
                  <a:pos x="66" y="112"/>
                </a:cxn>
              </a:cxnLst>
              <a:rect l="0" t="0" r="r" b="b"/>
              <a:pathLst>
                <a:path w="119" h="113">
                  <a:moveTo>
                    <a:pt x="66" y="112"/>
                  </a:moveTo>
                  <a:lnTo>
                    <a:pt x="44" y="88"/>
                  </a:lnTo>
                  <a:lnTo>
                    <a:pt x="37" y="72"/>
                  </a:lnTo>
                  <a:lnTo>
                    <a:pt x="0" y="48"/>
                  </a:lnTo>
                  <a:lnTo>
                    <a:pt x="0" y="0"/>
                  </a:lnTo>
                  <a:lnTo>
                    <a:pt x="7" y="0"/>
                  </a:lnTo>
                  <a:lnTo>
                    <a:pt x="37" y="8"/>
                  </a:lnTo>
                  <a:lnTo>
                    <a:pt x="44" y="0"/>
                  </a:lnTo>
                  <a:lnTo>
                    <a:pt x="59" y="24"/>
                  </a:lnTo>
                  <a:lnTo>
                    <a:pt x="81" y="16"/>
                  </a:lnTo>
                  <a:lnTo>
                    <a:pt x="111" y="48"/>
                  </a:lnTo>
                  <a:lnTo>
                    <a:pt x="118" y="72"/>
                  </a:lnTo>
                  <a:lnTo>
                    <a:pt x="111" y="104"/>
                  </a:lnTo>
                  <a:lnTo>
                    <a:pt x="74" y="96"/>
                  </a:lnTo>
                  <a:lnTo>
                    <a:pt x="66" y="11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72"/>
            <p:cNvSpPr>
              <a:spLocks/>
            </p:cNvSpPr>
            <p:nvPr/>
          </p:nvSpPr>
          <p:spPr bwMode="auto">
            <a:xfrm rot="704206">
              <a:off x="1625600" y="2944813"/>
              <a:ext cx="241300" cy="258763"/>
            </a:xfrm>
            <a:custGeom>
              <a:avLst/>
              <a:gdLst/>
              <a:ahLst/>
              <a:cxnLst>
                <a:cxn ang="0">
                  <a:pos x="15" y="104"/>
                </a:cxn>
                <a:cxn ang="0">
                  <a:pos x="52" y="136"/>
                </a:cxn>
                <a:cxn ang="0">
                  <a:pos x="52" y="144"/>
                </a:cxn>
                <a:cxn ang="0">
                  <a:pos x="111" y="120"/>
                </a:cxn>
                <a:cxn ang="0">
                  <a:pos x="126" y="112"/>
                </a:cxn>
                <a:cxn ang="0">
                  <a:pos x="104" y="88"/>
                </a:cxn>
                <a:cxn ang="0">
                  <a:pos x="96" y="72"/>
                </a:cxn>
                <a:cxn ang="0">
                  <a:pos x="59" y="48"/>
                </a:cxn>
                <a:cxn ang="0">
                  <a:pos x="59" y="0"/>
                </a:cxn>
                <a:cxn ang="0">
                  <a:pos x="37" y="24"/>
                </a:cxn>
                <a:cxn ang="0">
                  <a:pos x="15" y="8"/>
                </a:cxn>
                <a:cxn ang="0">
                  <a:pos x="0" y="32"/>
                </a:cxn>
                <a:cxn ang="0">
                  <a:pos x="22" y="64"/>
                </a:cxn>
                <a:cxn ang="0">
                  <a:pos x="15" y="88"/>
                </a:cxn>
                <a:cxn ang="0">
                  <a:pos x="15" y="104"/>
                </a:cxn>
              </a:cxnLst>
              <a:rect l="0" t="0" r="r" b="b"/>
              <a:pathLst>
                <a:path w="127" h="145">
                  <a:moveTo>
                    <a:pt x="15" y="104"/>
                  </a:moveTo>
                  <a:lnTo>
                    <a:pt x="52" y="136"/>
                  </a:lnTo>
                  <a:lnTo>
                    <a:pt x="52" y="144"/>
                  </a:lnTo>
                  <a:lnTo>
                    <a:pt x="111" y="120"/>
                  </a:lnTo>
                  <a:lnTo>
                    <a:pt x="126" y="112"/>
                  </a:lnTo>
                  <a:lnTo>
                    <a:pt x="104" y="88"/>
                  </a:lnTo>
                  <a:lnTo>
                    <a:pt x="96" y="72"/>
                  </a:lnTo>
                  <a:lnTo>
                    <a:pt x="59" y="48"/>
                  </a:lnTo>
                  <a:lnTo>
                    <a:pt x="59" y="0"/>
                  </a:lnTo>
                  <a:lnTo>
                    <a:pt x="37" y="24"/>
                  </a:lnTo>
                  <a:lnTo>
                    <a:pt x="15" y="8"/>
                  </a:lnTo>
                  <a:lnTo>
                    <a:pt x="0" y="32"/>
                  </a:lnTo>
                  <a:lnTo>
                    <a:pt x="22" y="64"/>
                  </a:lnTo>
                  <a:lnTo>
                    <a:pt x="15" y="88"/>
                  </a:lnTo>
                  <a:lnTo>
                    <a:pt x="15" y="10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73"/>
            <p:cNvSpPr>
              <a:spLocks/>
            </p:cNvSpPr>
            <p:nvPr/>
          </p:nvSpPr>
          <p:spPr bwMode="auto">
            <a:xfrm rot="704206">
              <a:off x="1349375" y="3252788"/>
              <a:ext cx="241300" cy="2444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7" y="32"/>
                </a:cxn>
                <a:cxn ang="0">
                  <a:pos x="22" y="56"/>
                </a:cxn>
                <a:cxn ang="0">
                  <a:pos x="0" y="72"/>
                </a:cxn>
                <a:cxn ang="0">
                  <a:pos x="7" y="96"/>
                </a:cxn>
                <a:cxn ang="0">
                  <a:pos x="44" y="136"/>
                </a:cxn>
                <a:cxn ang="0">
                  <a:pos x="67" y="136"/>
                </a:cxn>
                <a:cxn ang="0">
                  <a:pos x="89" y="120"/>
                </a:cxn>
                <a:cxn ang="0">
                  <a:pos x="96" y="120"/>
                </a:cxn>
                <a:cxn ang="0">
                  <a:pos x="126" y="24"/>
                </a:cxn>
                <a:cxn ang="0">
                  <a:pos x="96" y="16"/>
                </a:cxn>
                <a:cxn ang="0">
                  <a:pos x="82" y="24"/>
                </a:cxn>
                <a:cxn ang="0">
                  <a:pos x="74" y="8"/>
                </a:cxn>
                <a:cxn ang="0">
                  <a:pos x="30" y="0"/>
                </a:cxn>
              </a:cxnLst>
              <a:rect l="0" t="0" r="r" b="b"/>
              <a:pathLst>
                <a:path w="127" h="137">
                  <a:moveTo>
                    <a:pt x="30" y="0"/>
                  </a:moveTo>
                  <a:lnTo>
                    <a:pt x="7" y="32"/>
                  </a:lnTo>
                  <a:lnTo>
                    <a:pt x="22" y="56"/>
                  </a:lnTo>
                  <a:lnTo>
                    <a:pt x="0" y="72"/>
                  </a:lnTo>
                  <a:lnTo>
                    <a:pt x="7" y="96"/>
                  </a:lnTo>
                  <a:lnTo>
                    <a:pt x="44" y="136"/>
                  </a:lnTo>
                  <a:lnTo>
                    <a:pt x="67" y="136"/>
                  </a:lnTo>
                  <a:lnTo>
                    <a:pt x="89" y="120"/>
                  </a:lnTo>
                  <a:lnTo>
                    <a:pt x="96" y="120"/>
                  </a:lnTo>
                  <a:lnTo>
                    <a:pt x="126" y="24"/>
                  </a:lnTo>
                  <a:lnTo>
                    <a:pt x="96" y="16"/>
                  </a:lnTo>
                  <a:lnTo>
                    <a:pt x="82" y="24"/>
                  </a:lnTo>
                  <a:lnTo>
                    <a:pt x="74" y="8"/>
                  </a:lnTo>
                  <a:lnTo>
                    <a:pt x="30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74"/>
            <p:cNvSpPr>
              <a:spLocks/>
            </p:cNvSpPr>
            <p:nvPr/>
          </p:nvSpPr>
          <p:spPr bwMode="auto">
            <a:xfrm rot="704206">
              <a:off x="1296988" y="2974975"/>
              <a:ext cx="211137" cy="217488"/>
            </a:xfrm>
            <a:custGeom>
              <a:avLst/>
              <a:gdLst/>
              <a:ahLst/>
              <a:cxnLst>
                <a:cxn ang="0">
                  <a:pos x="81" y="96"/>
                </a:cxn>
                <a:cxn ang="0">
                  <a:pos x="89" y="80"/>
                </a:cxn>
                <a:cxn ang="0">
                  <a:pos x="111" y="48"/>
                </a:cxn>
                <a:cxn ang="0">
                  <a:pos x="89" y="0"/>
                </a:cxn>
                <a:cxn ang="0">
                  <a:pos x="52" y="16"/>
                </a:cxn>
                <a:cxn ang="0">
                  <a:pos x="30" y="0"/>
                </a:cxn>
                <a:cxn ang="0">
                  <a:pos x="0" y="16"/>
                </a:cxn>
                <a:cxn ang="0">
                  <a:pos x="7" y="40"/>
                </a:cxn>
                <a:cxn ang="0">
                  <a:pos x="22" y="64"/>
                </a:cxn>
                <a:cxn ang="0">
                  <a:pos x="37" y="104"/>
                </a:cxn>
                <a:cxn ang="0">
                  <a:pos x="44" y="120"/>
                </a:cxn>
                <a:cxn ang="0">
                  <a:pos x="59" y="96"/>
                </a:cxn>
                <a:cxn ang="0">
                  <a:pos x="81" y="96"/>
                </a:cxn>
              </a:cxnLst>
              <a:rect l="0" t="0" r="r" b="b"/>
              <a:pathLst>
                <a:path w="112" h="121">
                  <a:moveTo>
                    <a:pt x="81" y="96"/>
                  </a:moveTo>
                  <a:lnTo>
                    <a:pt x="89" y="80"/>
                  </a:lnTo>
                  <a:lnTo>
                    <a:pt x="111" y="48"/>
                  </a:lnTo>
                  <a:lnTo>
                    <a:pt x="89" y="0"/>
                  </a:lnTo>
                  <a:lnTo>
                    <a:pt x="52" y="16"/>
                  </a:lnTo>
                  <a:lnTo>
                    <a:pt x="30" y="0"/>
                  </a:lnTo>
                  <a:lnTo>
                    <a:pt x="0" y="16"/>
                  </a:lnTo>
                  <a:lnTo>
                    <a:pt x="7" y="40"/>
                  </a:lnTo>
                  <a:lnTo>
                    <a:pt x="22" y="64"/>
                  </a:lnTo>
                  <a:lnTo>
                    <a:pt x="37" y="104"/>
                  </a:lnTo>
                  <a:lnTo>
                    <a:pt x="44" y="120"/>
                  </a:lnTo>
                  <a:lnTo>
                    <a:pt x="59" y="96"/>
                  </a:lnTo>
                  <a:lnTo>
                    <a:pt x="81" y="9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75"/>
            <p:cNvSpPr>
              <a:spLocks/>
            </p:cNvSpPr>
            <p:nvPr/>
          </p:nvSpPr>
          <p:spPr bwMode="auto">
            <a:xfrm rot="704206">
              <a:off x="1249363" y="2824163"/>
              <a:ext cx="252412" cy="173038"/>
            </a:xfrm>
            <a:custGeom>
              <a:avLst/>
              <a:gdLst/>
              <a:ahLst/>
              <a:cxnLst>
                <a:cxn ang="0">
                  <a:pos x="15" y="96"/>
                </a:cxn>
                <a:cxn ang="0">
                  <a:pos x="0" y="64"/>
                </a:cxn>
                <a:cxn ang="0">
                  <a:pos x="15" y="56"/>
                </a:cxn>
                <a:cxn ang="0">
                  <a:pos x="7" y="16"/>
                </a:cxn>
                <a:cxn ang="0">
                  <a:pos x="22" y="0"/>
                </a:cxn>
                <a:cxn ang="0">
                  <a:pos x="44" y="16"/>
                </a:cxn>
                <a:cxn ang="0">
                  <a:pos x="111" y="8"/>
                </a:cxn>
                <a:cxn ang="0">
                  <a:pos x="118" y="24"/>
                </a:cxn>
                <a:cxn ang="0">
                  <a:pos x="133" y="40"/>
                </a:cxn>
                <a:cxn ang="0">
                  <a:pos x="133" y="80"/>
                </a:cxn>
                <a:cxn ang="0">
                  <a:pos x="96" y="96"/>
                </a:cxn>
                <a:cxn ang="0">
                  <a:pos x="74" y="80"/>
                </a:cxn>
                <a:cxn ang="0">
                  <a:pos x="44" y="96"/>
                </a:cxn>
                <a:cxn ang="0">
                  <a:pos x="15" y="96"/>
                </a:cxn>
              </a:cxnLst>
              <a:rect l="0" t="0" r="r" b="b"/>
              <a:pathLst>
                <a:path w="134" h="97">
                  <a:moveTo>
                    <a:pt x="15" y="96"/>
                  </a:moveTo>
                  <a:lnTo>
                    <a:pt x="0" y="64"/>
                  </a:lnTo>
                  <a:lnTo>
                    <a:pt x="15" y="56"/>
                  </a:lnTo>
                  <a:lnTo>
                    <a:pt x="7" y="16"/>
                  </a:lnTo>
                  <a:lnTo>
                    <a:pt x="22" y="0"/>
                  </a:lnTo>
                  <a:lnTo>
                    <a:pt x="44" y="16"/>
                  </a:lnTo>
                  <a:lnTo>
                    <a:pt x="111" y="8"/>
                  </a:lnTo>
                  <a:lnTo>
                    <a:pt x="118" y="24"/>
                  </a:lnTo>
                  <a:lnTo>
                    <a:pt x="133" y="40"/>
                  </a:lnTo>
                  <a:lnTo>
                    <a:pt x="133" y="80"/>
                  </a:lnTo>
                  <a:lnTo>
                    <a:pt x="96" y="96"/>
                  </a:lnTo>
                  <a:lnTo>
                    <a:pt x="74" y="80"/>
                  </a:lnTo>
                  <a:lnTo>
                    <a:pt x="44" y="96"/>
                  </a:lnTo>
                  <a:lnTo>
                    <a:pt x="15" y="9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76"/>
            <p:cNvSpPr>
              <a:spLocks/>
            </p:cNvSpPr>
            <p:nvPr/>
          </p:nvSpPr>
          <p:spPr bwMode="auto">
            <a:xfrm rot="704206">
              <a:off x="1441450" y="2778125"/>
              <a:ext cx="254000" cy="317500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126" y="176"/>
                </a:cxn>
                <a:cxn ang="0">
                  <a:pos x="126" y="160"/>
                </a:cxn>
                <a:cxn ang="0">
                  <a:pos x="133" y="136"/>
                </a:cxn>
                <a:cxn ang="0">
                  <a:pos x="111" y="104"/>
                </a:cxn>
                <a:cxn ang="0">
                  <a:pos x="126" y="80"/>
                </a:cxn>
                <a:cxn ang="0">
                  <a:pos x="126" y="48"/>
                </a:cxn>
                <a:cxn ang="0">
                  <a:pos x="104" y="32"/>
                </a:cxn>
                <a:cxn ang="0">
                  <a:pos x="81" y="32"/>
                </a:cxn>
                <a:cxn ang="0">
                  <a:pos x="44" y="0"/>
                </a:cxn>
                <a:cxn ang="0">
                  <a:pos x="30" y="16"/>
                </a:cxn>
                <a:cxn ang="0">
                  <a:pos x="22" y="16"/>
                </a:cxn>
                <a:cxn ang="0">
                  <a:pos x="0" y="40"/>
                </a:cxn>
                <a:cxn ang="0">
                  <a:pos x="7" y="56"/>
                </a:cxn>
                <a:cxn ang="0">
                  <a:pos x="15" y="72"/>
                </a:cxn>
                <a:cxn ang="0">
                  <a:pos x="30" y="88"/>
                </a:cxn>
                <a:cxn ang="0">
                  <a:pos x="30" y="128"/>
                </a:cxn>
                <a:cxn ang="0">
                  <a:pos x="52" y="176"/>
                </a:cxn>
              </a:cxnLst>
              <a:rect l="0" t="0" r="r" b="b"/>
              <a:pathLst>
                <a:path w="134" h="177">
                  <a:moveTo>
                    <a:pt x="52" y="176"/>
                  </a:moveTo>
                  <a:lnTo>
                    <a:pt x="126" y="176"/>
                  </a:lnTo>
                  <a:lnTo>
                    <a:pt x="126" y="160"/>
                  </a:lnTo>
                  <a:lnTo>
                    <a:pt x="133" y="136"/>
                  </a:lnTo>
                  <a:lnTo>
                    <a:pt x="111" y="104"/>
                  </a:lnTo>
                  <a:lnTo>
                    <a:pt x="126" y="80"/>
                  </a:lnTo>
                  <a:lnTo>
                    <a:pt x="126" y="48"/>
                  </a:lnTo>
                  <a:lnTo>
                    <a:pt x="104" y="32"/>
                  </a:lnTo>
                  <a:lnTo>
                    <a:pt x="81" y="32"/>
                  </a:lnTo>
                  <a:lnTo>
                    <a:pt x="44" y="0"/>
                  </a:lnTo>
                  <a:lnTo>
                    <a:pt x="30" y="16"/>
                  </a:lnTo>
                  <a:lnTo>
                    <a:pt x="22" y="16"/>
                  </a:lnTo>
                  <a:lnTo>
                    <a:pt x="0" y="40"/>
                  </a:lnTo>
                  <a:lnTo>
                    <a:pt x="7" y="56"/>
                  </a:lnTo>
                  <a:lnTo>
                    <a:pt x="15" y="72"/>
                  </a:lnTo>
                  <a:lnTo>
                    <a:pt x="30" y="88"/>
                  </a:lnTo>
                  <a:lnTo>
                    <a:pt x="30" y="128"/>
                  </a:lnTo>
                  <a:lnTo>
                    <a:pt x="52" y="17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77"/>
            <p:cNvSpPr>
              <a:spLocks/>
            </p:cNvSpPr>
            <p:nvPr/>
          </p:nvSpPr>
          <p:spPr bwMode="auto">
            <a:xfrm rot="704206">
              <a:off x="1152525" y="2974975"/>
              <a:ext cx="211137" cy="23018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81" y="24"/>
                </a:cxn>
                <a:cxn ang="0">
                  <a:pos x="96" y="48"/>
                </a:cxn>
                <a:cxn ang="0">
                  <a:pos x="111" y="88"/>
                </a:cxn>
                <a:cxn ang="0">
                  <a:pos x="81" y="112"/>
                </a:cxn>
                <a:cxn ang="0">
                  <a:pos x="81" y="120"/>
                </a:cxn>
                <a:cxn ang="0">
                  <a:pos x="59" y="128"/>
                </a:cxn>
                <a:cxn ang="0">
                  <a:pos x="37" y="120"/>
                </a:cxn>
                <a:cxn ang="0">
                  <a:pos x="44" y="80"/>
                </a:cxn>
                <a:cxn ang="0">
                  <a:pos x="22" y="72"/>
                </a:cxn>
                <a:cxn ang="0">
                  <a:pos x="0" y="40"/>
                </a:cxn>
                <a:cxn ang="0">
                  <a:pos x="15" y="8"/>
                </a:cxn>
                <a:cxn ang="0">
                  <a:pos x="44" y="0"/>
                </a:cxn>
                <a:cxn ang="0">
                  <a:pos x="74" y="0"/>
                </a:cxn>
              </a:cxnLst>
              <a:rect l="0" t="0" r="r" b="b"/>
              <a:pathLst>
                <a:path w="112" h="129">
                  <a:moveTo>
                    <a:pt x="74" y="0"/>
                  </a:moveTo>
                  <a:lnTo>
                    <a:pt x="81" y="24"/>
                  </a:lnTo>
                  <a:lnTo>
                    <a:pt x="96" y="48"/>
                  </a:lnTo>
                  <a:lnTo>
                    <a:pt x="111" y="88"/>
                  </a:lnTo>
                  <a:lnTo>
                    <a:pt x="81" y="112"/>
                  </a:lnTo>
                  <a:lnTo>
                    <a:pt x="81" y="120"/>
                  </a:lnTo>
                  <a:lnTo>
                    <a:pt x="59" y="128"/>
                  </a:lnTo>
                  <a:lnTo>
                    <a:pt x="37" y="120"/>
                  </a:lnTo>
                  <a:lnTo>
                    <a:pt x="44" y="80"/>
                  </a:lnTo>
                  <a:lnTo>
                    <a:pt x="22" y="72"/>
                  </a:lnTo>
                  <a:lnTo>
                    <a:pt x="0" y="40"/>
                  </a:lnTo>
                  <a:lnTo>
                    <a:pt x="15" y="8"/>
                  </a:lnTo>
                  <a:lnTo>
                    <a:pt x="44" y="0"/>
                  </a:lnTo>
                  <a:lnTo>
                    <a:pt x="74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78"/>
            <p:cNvSpPr>
              <a:spLocks/>
            </p:cNvSpPr>
            <p:nvPr/>
          </p:nvSpPr>
          <p:spPr bwMode="auto">
            <a:xfrm rot="704206">
              <a:off x="1233488" y="3140075"/>
              <a:ext cx="227012" cy="214313"/>
            </a:xfrm>
            <a:custGeom>
              <a:avLst/>
              <a:gdLst/>
              <a:ahLst/>
              <a:cxnLst>
                <a:cxn ang="0">
                  <a:pos x="74" y="120"/>
                </a:cxn>
                <a:cxn ang="0">
                  <a:pos x="74" y="120"/>
                </a:cxn>
                <a:cxn ang="0">
                  <a:pos x="37" y="80"/>
                </a:cxn>
                <a:cxn ang="0">
                  <a:pos x="0" y="64"/>
                </a:cxn>
                <a:cxn ang="0">
                  <a:pos x="0" y="48"/>
                </a:cxn>
                <a:cxn ang="0">
                  <a:pos x="22" y="40"/>
                </a:cxn>
                <a:cxn ang="0">
                  <a:pos x="22" y="32"/>
                </a:cxn>
                <a:cxn ang="0">
                  <a:pos x="52" y="8"/>
                </a:cxn>
                <a:cxn ang="0">
                  <a:pos x="60" y="24"/>
                </a:cxn>
                <a:cxn ang="0">
                  <a:pos x="74" y="0"/>
                </a:cxn>
                <a:cxn ang="0">
                  <a:pos x="97" y="0"/>
                </a:cxn>
                <a:cxn ang="0">
                  <a:pos x="97" y="24"/>
                </a:cxn>
                <a:cxn ang="0">
                  <a:pos x="119" y="32"/>
                </a:cxn>
                <a:cxn ang="0">
                  <a:pos x="104" y="48"/>
                </a:cxn>
                <a:cxn ang="0">
                  <a:pos x="82" y="80"/>
                </a:cxn>
                <a:cxn ang="0">
                  <a:pos x="97" y="104"/>
                </a:cxn>
                <a:cxn ang="0">
                  <a:pos x="74" y="120"/>
                </a:cxn>
              </a:cxnLst>
              <a:rect l="0" t="0" r="r" b="b"/>
              <a:pathLst>
                <a:path w="120" h="121">
                  <a:moveTo>
                    <a:pt x="74" y="120"/>
                  </a:moveTo>
                  <a:lnTo>
                    <a:pt x="74" y="120"/>
                  </a:lnTo>
                  <a:lnTo>
                    <a:pt x="37" y="80"/>
                  </a:lnTo>
                  <a:lnTo>
                    <a:pt x="0" y="64"/>
                  </a:lnTo>
                  <a:lnTo>
                    <a:pt x="0" y="48"/>
                  </a:lnTo>
                  <a:lnTo>
                    <a:pt x="22" y="40"/>
                  </a:lnTo>
                  <a:lnTo>
                    <a:pt x="22" y="32"/>
                  </a:lnTo>
                  <a:lnTo>
                    <a:pt x="52" y="8"/>
                  </a:lnTo>
                  <a:lnTo>
                    <a:pt x="60" y="24"/>
                  </a:lnTo>
                  <a:lnTo>
                    <a:pt x="74" y="0"/>
                  </a:lnTo>
                  <a:lnTo>
                    <a:pt x="97" y="0"/>
                  </a:lnTo>
                  <a:lnTo>
                    <a:pt x="97" y="24"/>
                  </a:lnTo>
                  <a:lnTo>
                    <a:pt x="119" y="32"/>
                  </a:lnTo>
                  <a:lnTo>
                    <a:pt x="104" y="48"/>
                  </a:lnTo>
                  <a:lnTo>
                    <a:pt x="82" y="80"/>
                  </a:lnTo>
                  <a:lnTo>
                    <a:pt x="97" y="104"/>
                  </a:lnTo>
                  <a:lnTo>
                    <a:pt x="74" y="12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79"/>
            <p:cNvSpPr>
              <a:spLocks/>
            </p:cNvSpPr>
            <p:nvPr/>
          </p:nvSpPr>
          <p:spPr bwMode="auto">
            <a:xfrm rot="704206">
              <a:off x="985838" y="3019425"/>
              <a:ext cx="266700" cy="244475"/>
            </a:xfrm>
            <a:custGeom>
              <a:avLst/>
              <a:gdLst/>
              <a:ahLst/>
              <a:cxnLst>
                <a:cxn ang="0">
                  <a:pos x="125" y="136"/>
                </a:cxn>
                <a:cxn ang="0">
                  <a:pos x="140" y="120"/>
                </a:cxn>
                <a:cxn ang="0">
                  <a:pos x="140" y="104"/>
                </a:cxn>
                <a:cxn ang="0">
                  <a:pos x="140" y="88"/>
                </a:cxn>
                <a:cxn ang="0">
                  <a:pos x="118" y="80"/>
                </a:cxn>
                <a:cxn ang="0">
                  <a:pos x="125" y="40"/>
                </a:cxn>
                <a:cxn ang="0">
                  <a:pos x="103" y="32"/>
                </a:cxn>
                <a:cxn ang="0">
                  <a:pos x="81" y="0"/>
                </a:cxn>
                <a:cxn ang="0">
                  <a:pos x="52" y="8"/>
                </a:cxn>
                <a:cxn ang="0">
                  <a:pos x="29" y="0"/>
                </a:cxn>
                <a:cxn ang="0">
                  <a:pos x="0" y="16"/>
                </a:cxn>
                <a:cxn ang="0">
                  <a:pos x="22" y="48"/>
                </a:cxn>
                <a:cxn ang="0">
                  <a:pos x="15" y="64"/>
                </a:cxn>
                <a:cxn ang="0">
                  <a:pos x="74" y="104"/>
                </a:cxn>
                <a:cxn ang="0">
                  <a:pos x="103" y="104"/>
                </a:cxn>
                <a:cxn ang="0">
                  <a:pos x="125" y="136"/>
                </a:cxn>
              </a:cxnLst>
              <a:rect l="0" t="0" r="r" b="b"/>
              <a:pathLst>
                <a:path w="141" h="137">
                  <a:moveTo>
                    <a:pt x="125" y="136"/>
                  </a:moveTo>
                  <a:lnTo>
                    <a:pt x="140" y="120"/>
                  </a:lnTo>
                  <a:lnTo>
                    <a:pt x="140" y="104"/>
                  </a:lnTo>
                  <a:lnTo>
                    <a:pt x="140" y="88"/>
                  </a:lnTo>
                  <a:lnTo>
                    <a:pt x="118" y="80"/>
                  </a:lnTo>
                  <a:lnTo>
                    <a:pt x="125" y="40"/>
                  </a:lnTo>
                  <a:lnTo>
                    <a:pt x="103" y="32"/>
                  </a:lnTo>
                  <a:lnTo>
                    <a:pt x="81" y="0"/>
                  </a:lnTo>
                  <a:lnTo>
                    <a:pt x="52" y="8"/>
                  </a:lnTo>
                  <a:lnTo>
                    <a:pt x="29" y="0"/>
                  </a:lnTo>
                  <a:lnTo>
                    <a:pt x="0" y="16"/>
                  </a:lnTo>
                  <a:lnTo>
                    <a:pt x="22" y="48"/>
                  </a:lnTo>
                  <a:lnTo>
                    <a:pt x="15" y="64"/>
                  </a:lnTo>
                  <a:lnTo>
                    <a:pt x="74" y="104"/>
                  </a:lnTo>
                  <a:lnTo>
                    <a:pt x="103" y="104"/>
                  </a:lnTo>
                  <a:lnTo>
                    <a:pt x="125" y="13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80"/>
            <p:cNvSpPr>
              <a:spLocks/>
            </p:cNvSpPr>
            <p:nvPr/>
          </p:nvSpPr>
          <p:spPr bwMode="auto">
            <a:xfrm rot="704206">
              <a:off x="1101725" y="3240088"/>
              <a:ext cx="323850" cy="344488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2" y="16"/>
                </a:cxn>
                <a:cxn ang="0">
                  <a:pos x="37" y="32"/>
                </a:cxn>
                <a:cxn ang="0">
                  <a:pos x="30" y="88"/>
                </a:cxn>
                <a:cxn ang="0">
                  <a:pos x="0" y="128"/>
                </a:cxn>
                <a:cxn ang="0">
                  <a:pos x="15" y="168"/>
                </a:cxn>
                <a:cxn ang="0">
                  <a:pos x="30" y="168"/>
                </a:cxn>
                <a:cxn ang="0">
                  <a:pos x="52" y="192"/>
                </a:cxn>
                <a:cxn ang="0">
                  <a:pos x="81" y="176"/>
                </a:cxn>
                <a:cxn ang="0">
                  <a:pos x="96" y="168"/>
                </a:cxn>
                <a:cxn ang="0">
                  <a:pos x="96" y="144"/>
                </a:cxn>
                <a:cxn ang="0">
                  <a:pos x="133" y="136"/>
                </a:cxn>
                <a:cxn ang="0">
                  <a:pos x="148" y="152"/>
                </a:cxn>
                <a:cxn ang="0">
                  <a:pos x="170" y="160"/>
                </a:cxn>
                <a:cxn ang="0">
                  <a:pos x="170" y="120"/>
                </a:cxn>
                <a:cxn ang="0">
                  <a:pos x="133" y="80"/>
                </a:cxn>
                <a:cxn ang="0">
                  <a:pos x="126" y="56"/>
                </a:cxn>
                <a:cxn ang="0">
                  <a:pos x="89" y="16"/>
                </a:cxn>
                <a:cxn ang="0">
                  <a:pos x="52" y="0"/>
                </a:cxn>
              </a:cxnLst>
              <a:rect l="0" t="0" r="r" b="b"/>
              <a:pathLst>
                <a:path w="171" h="193">
                  <a:moveTo>
                    <a:pt x="52" y="0"/>
                  </a:moveTo>
                  <a:lnTo>
                    <a:pt x="52" y="16"/>
                  </a:lnTo>
                  <a:lnTo>
                    <a:pt x="37" y="32"/>
                  </a:lnTo>
                  <a:lnTo>
                    <a:pt x="30" y="88"/>
                  </a:lnTo>
                  <a:lnTo>
                    <a:pt x="0" y="128"/>
                  </a:lnTo>
                  <a:lnTo>
                    <a:pt x="15" y="168"/>
                  </a:lnTo>
                  <a:lnTo>
                    <a:pt x="30" y="168"/>
                  </a:lnTo>
                  <a:lnTo>
                    <a:pt x="52" y="192"/>
                  </a:lnTo>
                  <a:lnTo>
                    <a:pt x="81" y="176"/>
                  </a:lnTo>
                  <a:lnTo>
                    <a:pt x="96" y="168"/>
                  </a:lnTo>
                  <a:lnTo>
                    <a:pt x="96" y="144"/>
                  </a:lnTo>
                  <a:lnTo>
                    <a:pt x="133" y="136"/>
                  </a:lnTo>
                  <a:lnTo>
                    <a:pt x="148" y="152"/>
                  </a:lnTo>
                  <a:lnTo>
                    <a:pt x="170" y="160"/>
                  </a:lnTo>
                  <a:lnTo>
                    <a:pt x="170" y="120"/>
                  </a:lnTo>
                  <a:lnTo>
                    <a:pt x="133" y="80"/>
                  </a:lnTo>
                  <a:lnTo>
                    <a:pt x="126" y="56"/>
                  </a:lnTo>
                  <a:lnTo>
                    <a:pt x="89" y="16"/>
                  </a:lnTo>
                  <a:lnTo>
                    <a:pt x="52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81"/>
            <p:cNvSpPr>
              <a:spLocks/>
            </p:cNvSpPr>
            <p:nvPr/>
          </p:nvSpPr>
          <p:spPr bwMode="auto">
            <a:xfrm rot="704206">
              <a:off x="766763" y="3490913"/>
              <a:ext cx="447675" cy="487363"/>
            </a:xfrm>
            <a:custGeom>
              <a:avLst/>
              <a:gdLst/>
              <a:ahLst/>
              <a:cxnLst>
                <a:cxn ang="0">
                  <a:pos x="192" y="200"/>
                </a:cxn>
                <a:cxn ang="0">
                  <a:pos x="170" y="184"/>
                </a:cxn>
                <a:cxn ang="0">
                  <a:pos x="177" y="152"/>
                </a:cxn>
                <a:cxn ang="0">
                  <a:pos x="155" y="128"/>
                </a:cxn>
                <a:cxn ang="0">
                  <a:pos x="162" y="120"/>
                </a:cxn>
                <a:cxn ang="0">
                  <a:pos x="214" y="112"/>
                </a:cxn>
                <a:cxn ang="0">
                  <a:pos x="207" y="80"/>
                </a:cxn>
                <a:cxn ang="0">
                  <a:pos x="221" y="56"/>
                </a:cxn>
                <a:cxn ang="0">
                  <a:pos x="236" y="48"/>
                </a:cxn>
                <a:cxn ang="0">
                  <a:pos x="221" y="8"/>
                </a:cxn>
                <a:cxn ang="0">
                  <a:pos x="192" y="24"/>
                </a:cxn>
                <a:cxn ang="0">
                  <a:pos x="170" y="0"/>
                </a:cxn>
                <a:cxn ang="0">
                  <a:pos x="155" y="0"/>
                </a:cxn>
                <a:cxn ang="0">
                  <a:pos x="118" y="16"/>
                </a:cxn>
                <a:cxn ang="0">
                  <a:pos x="118" y="32"/>
                </a:cxn>
                <a:cxn ang="0">
                  <a:pos x="81" y="72"/>
                </a:cxn>
                <a:cxn ang="0">
                  <a:pos x="52" y="56"/>
                </a:cxn>
                <a:cxn ang="0">
                  <a:pos x="15" y="48"/>
                </a:cxn>
                <a:cxn ang="0">
                  <a:pos x="0" y="64"/>
                </a:cxn>
                <a:cxn ang="0">
                  <a:pos x="22" y="80"/>
                </a:cxn>
                <a:cxn ang="0">
                  <a:pos x="0" y="80"/>
                </a:cxn>
                <a:cxn ang="0">
                  <a:pos x="7" y="112"/>
                </a:cxn>
                <a:cxn ang="0">
                  <a:pos x="37" y="112"/>
                </a:cxn>
                <a:cxn ang="0">
                  <a:pos x="44" y="136"/>
                </a:cxn>
                <a:cxn ang="0">
                  <a:pos x="30" y="144"/>
                </a:cxn>
                <a:cxn ang="0">
                  <a:pos x="22" y="168"/>
                </a:cxn>
                <a:cxn ang="0">
                  <a:pos x="52" y="184"/>
                </a:cxn>
                <a:cxn ang="0">
                  <a:pos x="44" y="216"/>
                </a:cxn>
                <a:cxn ang="0">
                  <a:pos x="81" y="216"/>
                </a:cxn>
                <a:cxn ang="0">
                  <a:pos x="96" y="208"/>
                </a:cxn>
                <a:cxn ang="0">
                  <a:pos x="111" y="232"/>
                </a:cxn>
                <a:cxn ang="0">
                  <a:pos x="125" y="232"/>
                </a:cxn>
                <a:cxn ang="0">
                  <a:pos x="118" y="256"/>
                </a:cxn>
                <a:cxn ang="0">
                  <a:pos x="133" y="256"/>
                </a:cxn>
                <a:cxn ang="0">
                  <a:pos x="155" y="272"/>
                </a:cxn>
                <a:cxn ang="0">
                  <a:pos x="214" y="232"/>
                </a:cxn>
                <a:cxn ang="0">
                  <a:pos x="207" y="216"/>
                </a:cxn>
                <a:cxn ang="0">
                  <a:pos x="184" y="216"/>
                </a:cxn>
                <a:cxn ang="0">
                  <a:pos x="192" y="200"/>
                </a:cxn>
              </a:cxnLst>
              <a:rect l="0" t="0" r="r" b="b"/>
              <a:pathLst>
                <a:path w="237" h="273">
                  <a:moveTo>
                    <a:pt x="192" y="200"/>
                  </a:moveTo>
                  <a:lnTo>
                    <a:pt x="170" y="184"/>
                  </a:lnTo>
                  <a:lnTo>
                    <a:pt x="177" y="152"/>
                  </a:lnTo>
                  <a:lnTo>
                    <a:pt x="155" y="128"/>
                  </a:lnTo>
                  <a:lnTo>
                    <a:pt x="162" y="120"/>
                  </a:lnTo>
                  <a:lnTo>
                    <a:pt x="214" y="112"/>
                  </a:lnTo>
                  <a:lnTo>
                    <a:pt x="207" y="80"/>
                  </a:lnTo>
                  <a:lnTo>
                    <a:pt x="221" y="56"/>
                  </a:lnTo>
                  <a:lnTo>
                    <a:pt x="236" y="48"/>
                  </a:lnTo>
                  <a:lnTo>
                    <a:pt x="221" y="8"/>
                  </a:lnTo>
                  <a:lnTo>
                    <a:pt x="192" y="24"/>
                  </a:lnTo>
                  <a:lnTo>
                    <a:pt x="170" y="0"/>
                  </a:lnTo>
                  <a:lnTo>
                    <a:pt x="155" y="0"/>
                  </a:lnTo>
                  <a:lnTo>
                    <a:pt x="118" y="16"/>
                  </a:lnTo>
                  <a:lnTo>
                    <a:pt x="118" y="32"/>
                  </a:lnTo>
                  <a:lnTo>
                    <a:pt x="81" y="72"/>
                  </a:lnTo>
                  <a:lnTo>
                    <a:pt x="52" y="56"/>
                  </a:lnTo>
                  <a:lnTo>
                    <a:pt x="15" y="48"/>
                  </a:lnTo>
                  <a:lnTo>
                    <a:pt x="0" y="64"/>
                  </a:lnTo>
                  <a:lnTo>
                    <a:pt x="22" y="80"/>
                  </a:lnTo>
                  <a:lnTo>
                    <a:pt x="0" y="80"/>
                  </a:lnTo>
                  <a:lnTo>
                    <a:pt x="7" y="112"/>
                  </a:lnTo>
                  <a:lnTo>
                    <a:pt x="37" y="112"/>
                  </a:lnTo>
                  <a:lnTo>
                    <a:pt x="44" y="136"/>
                  </a:lnTo>
                  <a:lnTo>
                    <a:pt x="30" y="144"/>
                  </a:lnTo>
                  <a:lnTo>
                    <a:pt x="22" y="168"/>
                  </a:lnTo>
                  <a:lnTo>
                    <a:pt x="52" y="184"/>
                  </a:lnTo>
                  <a:lnTo>
                    <a:pt x="44" y="216"/>
                  </a:lnTo>
                  <a:lnTo>
                    <a:pt x="81" y="216"/>
                  </a:lnTo>
                  <a:lnTo>
                    <a:pt x="96" y="208"/>
                  </a:lnTo>
                  <a:lnTo>
                    <a:pt x="111" y="232"/>
                  </a:lnTo>
                  <a:lnTo>
                    <a:pt x="125" y="232"/>
                  </a:lnTo>
                  <a:lnTo>
                    <a:pt x="118" y="256"/>
                  </a:lnTo>
                  <a:lnTo>
                    <a:pt x="133" y="256"/>
                  </a:lnTo>
                  <a:lnTo>
                    <a:pt x="155" y="272"/>
                  </a:lnTo>
                  <a:lnTo>
                    <a:pt x="214" y="232"/>
                  </a:lnTo>
                  <a:lnTo>
                    <a:pt x="207" y="216"/>
                  </a:lnTo>
                  <a:lnTo>
                    <a:pt x="184" y="216"/>
                  </a:lnTo>
                  <a:lnTo>
                    <a:pt x="192" y="20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82"/>
            <p:cNvSpPr>
              <a:spLocks/>
            </p:cNvSpPr>
            <p:nvPr/>
          </p:nvSpPr>
          <p:spPr bwMode="auto">
            <a:xfrm rot="704206">
              <a:off x="969963" y="3128963"/>
              <a:ext cx="225425" cy="301625"/>
            </a:xfrm>
            <a:custGeom>
              <a:avLst/>
              <a:gdLst/>
              <a:ahLst/>
              <a:cxnLst>
                <a:cxn ang="0">
                  <a:pos x="118" y="72"/>
                </a:cxn>
                <a:cxn ang="0">
                  <a:pos x="118" y="72"/>
                </a:cxn>
                <a:cxn ang="0">
                  <a:pos x="96" y="40"/>
                </a:cxn>
                <a:cxn ang="0">
                  <a:pos x="66" y="40"/>
                </a:cxn>
                <a:cxn ang="0">
                  <a:pos x="7" y="0"/>
                </a:cxn>
                <a:cxn ang="0">
                  <a:pos x="0" y="32"/>
                </a:cxn>
                <a:cxn ang="0">
                  <a:pos x="15" y="72"/>
                </a:cxn>
                <a:cxn ang="0">
                  <a:pos x="44" y="88"/>
                </a:cxn>
                <a:cxn ang="0">
                  <a:pos x="52" y="136"/>
                </a:cxn>
                <a:cxn ang="0">
                  <a:pos x="66" y="144"/>
                </a:cxn>
                <a:cxn ang="0">
                  <a:pos x="81" y="168"/>
                </a:cxn>
                <a:cxn ang="0">
                  <a:pos x="111" y="128"/>
                </a:cxn>
                <a:cxn ang="0">
                  <a:pos x="118" y="72"/>
                </a:cxn>
              </a:cxnLst>
              <a:rect l="0" t="0" r="r" b="b"/>
              <a:pathLst>
                <a:path w="119" h="169">
                  <a:moveTo>
                    <a:pt x="118" y="72"/>
                  </a:moveTo>
                  <a:lnTo>
                    <a:pt x="118" y="72"/>
                  </a:lnTo>
                  <a:lnTo>
                    <a:pt x="96" y="40"/>
                  </a:lnTo>
                  <a:lnTo>
                    <a:pt x="66" y="40"/>
                  </a:lnTo>
                  <a:lnTo>
                    <a:pt x="7" y="0"/>
                  </a:lnTo>
                  <a:lnTo>
                    <a:pt x="0" y="32"/>
                  </a:lnTo>
                  <a:lnTo>
                    <a:pt x="15" y="72"/>
                  </a:lnTo>
                  <a:lnTo>
                    <a:pt x="44" y="88"/>
                  </a:lnTo>
                  <a:lnTo>
                    <a:pt x="52" y="136"/>
                  </a:lnTo>
                  <a:lnTo>
                    <a:pt x="66" y="144"/>
                  </a:lnTo>
                  <a:lnTo>
                    <a:pt x="81" y="168"/>
                  </a:lnTo>
                  <a:lnTo>
                    <a:pt x="111" y="128"/>
                  </a:lnTo>
                  <a:lnTo>
                    <a:pt x="118" y="7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83"/>
            <p:cNvSpPr>
              <a:spLocks/>
            </p:cNvSpPr>
            <p:nvPr/>
          </p:nvSpPr>
          <p:spPr bwMode="auto">
            <a:xfrm rot="704206">
              <a:off x="896938" y="1952625"/>
              <a:ext cx="155575" cy="2016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52" y="112"/>
                </a:cxn>
                <a:cxn ang="0">
                  <a:pos x="59" y="96"/>
                </a:cxn>
                <a:cxn ang="0">
                  <a:pos x="74" y="96"/>
                </a:cxn>
                <a:cxn ang="0">
                  <a:pos x="81" y="88"/>
                </a:cxn>
                <a:cxn ang="0">
                  <a:pos x="66" y="72"/>
                </a:cxn>
                <a:cxn ang="0">
                  <a:pos x="66" y="24"/>
                </a:cxn>
                <a:cxn ang="0">
                  <a:pos x="59" y="32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0" y="24"/>
                </a:cxn>
              </a:cxnLst>
              <a:rect l="0" t="0" r="r" b="b"/>
              <a:pathLst>
                <a:path w="82" h="113">
                  <a:moveTo>
                    <a:pt x="0" y="24"/>
                  </a:moveTo>
                  <a:lnTo>
                    <a:pt x="52" y="112"/>
                  </a:lnTo>
                  <a:lnTo>
                    <a:pt x="59" y="96"/>
                  </a:lnTo>
                  <a:lnTo>
                    <a:pt x="74" y="96"/>
                  </a:lnTo>
                  <a:lnTo>
                    <a:pt x="81" y="88"/>
                  </a:lnTo>
                  <a:lnTo>
                    <a:pt x="66" y="72"/>
                  </a:lnTo>
                  <a:lnTo>
                    <a:pt x="66" y="24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auto">
            <a:xfrm rot="704206">
              <a:off x="2514600" y="3348038"/>
              <a:ext cx="603250" cy="701675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22" y="272"/>
                </a:cxn>
                <a:cxn ang="0">
                  <a:pos x="52" y="264"/>
                </a:cxn>
                <a:cxn ang="0">
                  <a:pos x="59" y="240"/>
                </a:cxn>
                <a:cxn ang="0">
                  <a:pos x="67" y="240"/>
                </a:cxn>
                <a:cxn ang="0">
                  <a:pos x="89" y="240"/>
                </a:cxn>
                <a:cxn ang="0">
                  <a:pos x="96" y="216"/>
                </a:cxn>
                <a:cxn ang="0">
                  <a:pos x="126" y="208"/>
                </a:cxn>
                <a:cxn ang="0">
                  <a:pos x="133" y="192"/>
                </a:cxn>
                <a:cxn ang="0">
                  <a:pos x="118" y="184"/>
                </a:cxn>
                <a:cxn ang="0">
                  <a:pos x="126" y="176"/>
                </a:cxn>
                <a:cxn ang="0">
                  <a:pos x="126" y="152"/>
                </a:cxn>
                <a:cxn ang="0">
                  <a:pos x="118" y="136"/>
                </a:cxn>
                <a:cxn ang="0">
                  <a:pos x="126" y="120"/>
                </a:cxn>
                <a:cxn ang="0">
                  <a:pos x="148" y="104"/>
                </a:cxn>
                <a:cxn ang="0">
                  <a:pos x="192" y="72"/>
                </a:cxn>
                <a:cxn ang="0">
                  <a:pos x="192" y="24"/>
                </a:cxn>
                <a:cxn ang="0">
                  <a:pos x="222" y="0"/>
                </a:cxn>
                <a:cxn ang="0">
                  <a:pos x="229" y="16"/>
                </a:cxn>
                <a:cxn ang="0">
                  <a:pos x="259" y="48"/>
                </a:cxn>
                <a:cxn ang="0">
                  <a:pos x="274" y="96"/>
                </a:cxn>
                <a:cxn ang="0">
                  <a:pos x="274" y="144"/>
                </a:cxn>
                <a:cxn ang="0">
                  <a:pos x="281" y="176"/>
                </a:cxn>
                <a:cxn ang="0">
                  <a:pos x="274" y="208"/>
                </a:cxn>
                <a:cxn ang="0">
                  <a:pos x="311" y="240"/>
                </a:cxn>
                <a:cxn ang="0">
                  <a:pos x="318" y="288"/>
                </a:cxn>
                <a:cxn ang="0">
                  <a:pos x="318" y="296"/>
                </a:cxn>
                <a:cxn ang="0">
                  <a:pos x="296" y="328"/>
                </a:cxn>
                <a:cxn ang="0">
                  <a:pos x="274" y="328"/>
                </a:cxn>
                <a:cxn ang="0">
                  <a:pos x="259" y="392"/>
                </a:cxn>
                <a:cxn ang="0">
                  <a:pos x="244" y="384"/>
                </a:cxn>
                <a:cxn ang="0">
                  <a:pos x="215" y="392"/>
                </a:cxn>
                <a:cxn ang="0">
                  <a:pos x="185" y="368"/>
                </a:cxn>
                <a:cxn ang="0">
                  <a:pos x="170" y="368"/>
                </a:cxn>
                <a:cxn ang="0">
                  <a:pos x="148" y="384"/>
                </a:cxn>
                <a:cxn ang="0">
                  <a:pos x="126" y="360"/>
                </a:cxn>
                <a:cxn ang="0">
                  <a:pos x="96" y="360"/>
                </a:cxn>
                <a:cxn ang="0">
                  <a:pos x="67" y="328"/>
                </a:cxn>
                <a:cxn ang="0">
                  <a:pos x="59" y="344"/>
                </a:cxn>
                <a:cxn ang="0">
                  <a:pos x="15" y="328"/>
                </a:cxn>
                <a:cxn ang="0">
                  <a:pos x="0" y="304"/>
                </a:cxn>
              </a:cxnLst>
              <a:rect l="0" t="0" r="r" b="b"/>
              <a:pathLst>
                <a:path w="319" h="393">
                  <a:moveTo>
                    <a:pt x="0" y="304"/>
                  </a:moveTo>
                  <a:lnTo>
                    <a:pt x="22" y="272"/>
                  </a:lnTo>
                  <a:lnTo>
                    <a:pt x="52" y="264"/>
                  </a:lnTo>
                  <a:lnTo>
                    <a:pt x="59" y="240"/>
                  </a:lnTo>
                  <a:lnTo>
                    <a:pt x="67" y="240"/>
                  </a:lnTo>
                  <a:lnTo>
                    <a:pt x="89" y="240"/>
                  </a:lnTo>
                  <a:lnTo>
                    <a:pt x="96" y="216"/>
                  </a:lnTo>
                  <a:lnTo>
                    <a:pt x="126" y="208"/>
                  </a:lnTo>
                  <a:lnTo>
                    <a:pt x="133" y="192"/>
                  </a:lnTo>
                  <a:lnTo>
                    <a:pt x="118" y="184"/>
                  </a:lnTo>
                  <a:lnTo>
                    <a:pt x="126" y="176"/>
                  </a:lnTo>
                  <a:lnTo>
                    <a:pt x="126" y="152"/>
                  </a:lnTo>
                  <a:lnTo>
                    <a:pt x="118" y="136"/>
                  </a:lnTo>
                  <a:lnTo>
                    <a:pt x="126" y="120"/>
                  </a:lnTo>
                  <a:lnTo>
                    <a:pt x="148" y="104"/>
                  </a:lnTo>
                  <a:lnTo>
                    <a:pt x="192" y="72"/>
                  </a:lnTo>
                  <a:lnTo>
                    <a:pt x="192" y="24"/>
                  </a:lnTo>
                  <a:lnTo>
                    <a:pt x="222" y="0"/>
                  </a:lnTo>
                  <a:lnTo>
                    <a:pt x="229" y="16"/>
                  </a:lnTo>
                  <a:lnTo>
                    <a:pt x="259" y="48"/>
                  </a:lnTo>
                  <a:lnTo>
                    <a:pt x="274" y="96"/>
                  </a:lnTo>
                  <a:lnTo>
                    <a:pt x="274" y="144"/>
                  </a:lnTo>
                  <a:lnTo>
                    <a:pt x="281" y="176"/>
                  </a:lnTo>
                  <a:lnTo>
                    <a:pt x="274" y="208"/>
                  </a:lnTo>
                  <a:lnTo>
                    <a:pt x="311" y="240"/>
                  </a:lnTo>
                  <a:lnTo>
                    <a:pt x="318" y="288"/>
                  </a:lnTo>
                  <a:lnTo>
                    <a:pt x="318" y="296"/>
                  </a:lnTo>
                  <a:lnTo>
                    <a:pt x="296" y="328"/>
                  </a:lnTo>
                  <a:lnTo>
                    <a:pt x="274" y="328"/>
                  </a:lnTo>
                  <a:lnTo>
                    <a:pt x="259" y="392"/>
                  </a:lnTo>
                  <a:lnTo>
                    <a:pt x="244" y="384"/>
                  </a:lnTo>
                  <a:lnTo>
                    <a:pt x="215" y="392"/>
                  </a:lnTo>
                  <a:lnTo>
                    <a:pt x="185" y="368"/>
                  </a:lnTo>
                  <a:lnTo>
                    <a:pt x="170" y="368"/>
                  </a:lnTo>
                  <a:lnTo>
                    <a:pt x="148" y="384"/>
                  </a:lnTo>
                  <a:lnTo>
                    <a:pt x="126" y="360"/>
                  </a:lnTo>
                  <a:lnTo>
                    <a:pt x="96" y="360"/>
                  </a:lnTo>
                  <a:lnTo>
                    <a:pt x="67" y="328"/>
                  </a:lnTo>
                  <a:lnTo>
                    <a:pt x="59" y="344"/>
                  </a:lnTo>
                  <a:lnTo>
                    <a:pt x="15" y="328"/>
                  </a:lnTo>
                  <a:lnTo>
                    <a:pt x="0" y="30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85"/>
            <p:cNvSpPr>
              <a:spLocks/>
            </p:cNvSpPr>
            <p:nvPr/>
          </p:nvSpPr>
          <p:spPr bwMode="auto">
            <a:xfrm rot="704206">
              <a:off x="2362200" y="3221038"/>
              <a:ext cx="546100" cy="630238"/>
            </a:xfrm>
            <a:custGeom>
              <a:avLst/>
              <a:gdLst/>
              <a:ahLst/>
              <a:cxnLst>
                <a:cxn ang="0">
                  <a:pos x="74" y="160"/>
                </a:cxn>
                <a:cxn ang="0">
                  <a:pos x="81" y="96"/>
                </a:cxn>
                <a:cxn ang="0">
                  <a:pos x="111" y="64"/>
                </a:cxn>
                <a:cxn ang="0">
                  <a:pos x="81" y="48"/>
                </a:cxn>
                <a:cxn ang="0">
                  <a:pos x="81" y="40"/>
                </a:cxn>
                <a:cxn ang="0">
                  <a:pos x="74" y="0"/>
                </a:cxn>
                <a:cxn ang="0">
                  <a:pos x="118" y="0"/>
                </a:cxn>
                <a:cxn ang="0">
                  <a:pos x="126" y="24"/>
                </a:cxn>
                <a:cxn ang="0">
                  <a:pos x="170" y="40"/>
                </a:cxn>
                <a:cxn ang="0">
                  <a:pos x="229" y="40"/>
                </a:cxn>
                <a:cxn ang="0">
                  <a:pos x="288" y="72"/>
                </a:cxn>
                <a:cxn ang="0">
                  <a:pos x="288" y="120"/>
                </a:cxn>
                <a:cxn ang="0">
                  <a:pos x="244" y="152"/>
                </a:cxn>
                <a:cxn ang="0">
                  <a:pos x="222" y="168"/>
                </a:cxn>
                <a:cxn ang="0">
                  <a:pos x="214" y="184"/>
                </a:cxn>
                <a:cxn ang="0">
                  <a:pos x="222" y="200"/>
                </a:cxn>
                <a:cxn ang="0">
                  <a:pos x="222" y="224"/>
                </a:cxn>
                <a:cxn ang="0">
                  <a:pos x="214" y="232"/>
                </a:cxn>
                <a:cxn ang="0">
                  <a:pos x="229" y="240"/>
                </a:cxn>
                <a:cxn ang="0">
                  <a:pos x="222" y="256"/>
                </a:cxn>
                <a:cxn ang="0">
                  <a:pos x="192" y="264"/>
                </a:cxn>
                <a:cxn ang="0">
                  <a:pos x="185" y="288"/>
                </a:cxn>
                <a:cxn ang="0">
                  <a:pos x="163" y="288"/>
                </a:cxn>
                <a:cxn ang="0">
                  <a:pos x="155" y="288"/>
                </a:cxn>
                <a:cxn ang="0">
                  <a:pos x="148" y="312"/>
                </a:cxn>
                <a:cxn ang="0">
                  <a:pos x="118" y="320"/>
                </a:cxn>
                <a:cxn ang="0">
                  <a:pos x="96" y="352"/>
                </a:cxn>
                <a:cxn ang="0">
                  <a:pos x="74" y="344"/>
                </a:cxn>
                <a:cxn ang="0">
                  <a:pos x="74" y="328"/>
                </a:cxn>
                <a:cxn ang="0">
                  <a:pos x="44" y="328"/>
                </a:cxn>
                <a:cxn ang="0">
                  <a:pos x="44" y="312"/>
                </a:cxn>
                <a:cxn ang="0">
                  <a:pos x="30" y="304"/>
                </a:cxn>
                <a:cxn ang="0">
                  <a:pos x="30" y="288"/>
                </a:cxn>
                <a:cxn ang="0">
                  <a:pos x="22" y="288"/>
                </a:cxn>
                <a:cxn ang="0">
                  <a:pos x="0" y="264"/>
                </a:cxn>
                <a:cxn ang="0">
                  <a:pos x="44" y="248"/>
                </a:cxn>
                <a:cxn ang="0">
                  <a:pos x="44" y="216"/>
                </a:cxn>
                <a:cxn ang="0">
                  <a:pos x="59" y="200"/>
                </a:cxn>
                <a:cxn ang="0">
                  <a:pos x="52" y="168"/>
                </a:cxn>
                <a:cxn ang="0">
                  <a:pos x="74" y="160"/>
                </a:cxn>
              </a:cxnLst>
              <a:rect l="0" t="0" r="r" b="b"/>
              <a:pathLst>
                <a:path w="289" h="353">
                  <a:moveTo>
                    <a:pt x="74" y="160"/>
                  </a:moveTo>
                  <a:lnTo>
                    <a:pt x="81" y="96"/>
                  </a:lnTo>
                  <a:lnTo>
                    <a:pt x="111" y="64"/>
                  </a:lnTo>
                  <a:lnTo>
                    <a:pt x="81" y="48"/>
                  </a:lnTo>
                  <a:lnTo>
                    <a:pt x="81" y="40"/>
                  </a:lnTo>
                  <a:lnTo>
                    <a:pt x="74" y="0"/>
                  </a:lnTo>
                  <a:lnTo>
                    <a:pt x="118" y="0"/>
                  </a:lnTo>
                  <a:lnTo>
                    <a:pt x="126" y="24"/>
                  </a:lnTo>
                  <a:lnTo>
                    <a:pt x="170" y="40"/>
                  </a:lnTo>
                  <a:lnTo>
                    <a:pt x="229" y="40"/>
                  </a:lnTo>
                  <a:lnTo>
                    <a:pt x="288" y="72"/>
                  </a:lnTo>
                  <a:lnTo>
                    <a:pt x="288" y="120"/>
                  </a:lnTo>
                  <a:lnTo>
                    <a:pt x="244" y="152"/>
                  </a:lnTo>
                  <a:lnTo>
                    <a:pt x="222" y="168"/>
                  </a:lnTo>
                  <a:lnTo>
                    <a:pt x="214" y="184"/>
                  </a:lnTo>
                  <a:lnTo>
                    <a:pt x="222" y="200"/>
                  </a:lnTo>
                  <a:lnTo>
                    <a:pt x="222" y="224"/>
                  </a:lnTo>
                  <a:lnTo>
                    <a:pt x="214" y="232"/>
                  </a:lnTo>
                  <a:lnTo>
                    <a:pt x="229" y="240"/>
                  </a:lnTo>
                  <a:lnTo>
                    <a:pt x="222" y="256"/>
                  </a:lnTo>
                  <a:lnTo>
                    <a:pt x="192" y="264"/>
                  </a:lnTo>
                  <a:lnTo>
                    <a:pt x="185" y="288"/>
                  </a:lnTo>
                  <a:lnTo>
                    <a:pt x="163" y="288"/>
                  </a:lnTo>
                  <a:lnTo>
                    <a:pt x="155" y="288"/>
                  </a:lnTo>
                  <a:lnTo>
                    <a:pt x="148" y="312"/>
                  </a:lnTo>
                  <a:lnTo>
                    <a:pt x="118" y="320"/>
                  </a:lnTo>
                  <a:lnTo>
                    <a:pt x="96" y="352"/>
                  </a:lnTo>
                  <a:lnTo>
                    <a:pt x="74" y="344"/>
                  </a:lnTo>
                  <a:lnTo>
                    <a:pt x="74" y="328"/>
                  </a:lnTo>
                  <a:lnTo>
                    <a:pt x="44" y="328"/>
                  </a:lnTo>
                  <a:lnTo>
                    <a:pt x="44" y="312"/>
                  </a:lnTo>
                  <a:lnTo>
                    <a:pt x="30" y="304"/>
                  </a:lnTo>
                  <a:lnTo>
                    <a:pt x="30" y="288"/>
                  </a:lnTo>
                  <a:lnTo>
                    <a:pt x="22" y="288"/>
                  </a:lnTo>
                  <a:lnTo>
                    <a:pt x="0" y="264"/>
                  </a:lnTo>
                  <a:lnTo>
                    <a:pt x="44" y="248"/>
                  </a:lnTo>
                  <a:lnTo>
                    <a:pt x="44" y="216"/>
                  </a:lnTo>
                  <a:lnTo>
                    <a:pt x="59" y="200"/>
                  </a:lnTo>
                  <a:lnTo>
                    <a:pt x="52" y="168"/>
                  </a:lnTo>
                  <a:lnTo>
                    <a:pt x="74" y="16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86"/>
            <p:cNvSpPr>
              <a:spLocks/>
            </p:cNvSpPr>
            <p:nvPr/>
          </p:nvSpPr>
          <p:spPr bwMode="auto">
            <a:xfrm rot="704206">
              <a:off x="7400925" y="1336080"/>
              <a:ext cx="1074737" cy="2417763"/>
            </a:xfrm>
            <a:custGeom>
              <a:avLst/>
              <a:gdLst/>
              <a:ahLst/>
              <a:cxnLst>
                <a:cxn ang="0">
                  <a:pos x="118" y="784"/>
                </a:cxn>
                <a:cxn ang="0">
                  <a:pos x="81" y="760"/>
                </a:cxn>
                <a:cxn ang="0">
                  <a:pos x="22" y="720"/>
                </a:cxn>
                <a:cxn ang="0">
                  <a:pos x="59" y="632"/>
                </a:cxn>
                <a:cxn ang="0">
                  <a:pos x="0" y="584"/>
                </a:cxn>
                <a:cxn ang="0">
                  <a:pos x="37" y="504"/>
                </a:cxn>
                <a:cxn ang="0">
                  <a:pos x="96" y="464"/>
                </a:cxn>
                <a:cxn ang="0">
                  <a:pos x="74" y="416"/>
                </a:cxn>
                <a:cxn ang="0">
                  <a:pos x="103" y="328"/>
                </a:cxn>
                <a:cxn ang="0">
                  <a:pos x="221" y="192"/>
                </a:cxn>
                <a:cxn ang="0">
                  <a:pos x="369" y="120"/>
                </a:cxn>
                <a:cxn ang="0">
                  <a:pos x="339" y="88"/>
                </a:cxn>
                <a:cxn ang="0">
                  <a:pos x="450" y="56"/>
                </a:cxn>
                <a:cxn ang="0">
                  <a:pos x="465" y="80"/>
                </a:cxn>
                <a:cxn ang="0">
                  <a:pos x="516" y="96"/>
                </a:cxn>
                <a:cxn ang="0">
                  <a:pos x="457" y="176"/>
                </a:cxn>
                <a:cxn ang="0">
                  <a:pos x="406" y="240"/>
                </a:cxn>
                <a:cxn ang="0">
                  <a:pos x="354" y="264"/>
                </a:cxn>
                <a:cxn ang="0">
                  <a:pos x="428" y="312"/>
                </a:cxn>
                <a:cxn ang="0">
                  <a:pos x="413" y="408"/>
                </a:cxn>
                <a:cxn ang="0">
                  <a:pos x="494" y="368"/>
                </a:cxn>
                <a:cxn ang="0">
                  <a:pos x="568" y="344"/>
                </a:cxn>
                <a:cxn ang="0">
                  <a:pos x="553" y="408"/>
                </a:cxn>
                <a:cxn ang="0">
                  <a:pos x="516" y="528"/>
                </a:cxn>
                <a:cxn ang="0">
                  <a:pos x="450" y="632"/>
                </a:cxn>
                <a:cxn ang="0">
                  <a:pos x="406" y="608"/>
                </a:cxn>
                <a:cxn ang="0">
                  <a:pos x="339" y="632"/>
                </a:cxn>
                <a:cxn ang="0">
                  <a:pos x="280" y="704"/>
                </a:cxn>
                <a:cxn ang="0">
                  <a:pos x="266" y="744"/>
                </a:cxn>
                <a:cxn ang="0">
                  <a:pos x="295" y="768"/>
                </a:cxn>
                <a:cxn ang="0">
                  <a:pos x="332" y="800"/>
                </a:cxn>
                <a:cxn ang="0">
                  <a:pos x="384" y="816"/>
                </a:cxn>
                <a:cxn ang="0">
                  <a:pos x="435" y="952"/>
                </a:cxn>
                <a:cxn ang="0">
                  <a:pos x="369" y="896"/>
                </a:cxn>
                <a:cxn ang="0">
                  <a:pos x="332" y="976"/>
                </a:cxn>
                <a:cxn ang="0">
                  <a:pos x="376" y="1136"/>
                </a:cxn>
                <a:cxn ang="0">
                  <a:pos x="406" y="1176"/>
                </a:cxn>
                <a:cxn ang="0">
                  <a:pos x="391" y="1224"/>
                </a:cxn>
                <a:cxn ang="0">
                  <a:pos x="354" y="1224"/>
                </a:cxn>
                <a:cxn ang="0">
                  <a:pos x="280" y="1288"/>
                </a:cxn>
                <a:cxn ang="0">
                  <a:pos x="266" y="1320"/>
                </a:cxn>
                <a:cxn ang="0">
                  <a:pos x="243" y="1328"/>
                </a:cxn>
                <a:cxn ang="0">
                  <a:pos x="177" y="1344"/>
                </a:cxn>
                <a:cxn ang="0">
                  <a:pos x="118" y="1248"/>
                </a:cxn>
                <a:cxn ang="0">
                  <a:pos x="81" y="1248"/>
                </a:cxn>
                <a:cxn ang="0">
                  <a:pos x="22" y="1144"/>
                </a:cxn>
                <a:cxn ang="0">
                  <a:pos x="37" y="1080"/>
                </a:cxn>
                <a:cxn ang="0">
                  <a:pos x="103" y="1048"/>
                </a:cxn>
                <a:cxn ang="0">
                  <a:pos x="96" y="968"/>
                </a:cxn>
                <a:cxn ang="0">
                  <a:pos x="81" y="920"/>
                </a:cxn>
                <a:cxn ang="0">
                  <a:pos x="111" y="832"/>
                </a:cxn>
              </a:cxnLst>
              <a:rect l="0" t="0" r="r" b="b"/>
              <a:pathLst>
                <a:path w="569" h="1353">
                  <a:moveTo>
                    <a:pt x="118" y="784"/>
                  </a:moveTo>
                  <a:lnTo>
                    <a:pt x="118" y="784"/>
                  </a:lnTo>
                  <a:lnTo>
                    <a:pt x="96" y="760"/>
                  </a:lnTo>
                  <a:lnTo>
                    <a:pt x="81" y="760"/>
                  </a:lnTo>
                  <a:lnTo>
                    <a:pt x="44" y="760"/>
                  </a:lnTo>
                  <a:lnTo>
                    <a:pt x="22" y="720"/>
                  </a:lnTo>
                  <a:lnTo>
                    <a:pt x="30" y="696"/>
                  </a:lnTo>
                  <a:lnTo>
                    <a:pt x="59" y="632"/>
                  </a:lnTo>
                  <a:lnTo>
                    <a:pt x="30" y="600"/>
                  </a:lnTo>
                  <a:lnTo>
                    <a:pt x="0" y="584"/>
                  </a:lnTo>
                  <a:lnTo>
                    <a:pt x="0" y="560"/>
                  </a:lnTo>
                  <a:lnTo>
                    <a:pt x="37" y="504"/>
                  </a:lnTo>
                  <a:lnTo>
                    <a:pt x="52" y="472"/>
                  </a:lnTo>
                  <a:lnTo>
                    <a:pt x="96" y="464"/>
                  </a:lnTo>
                  <a:lnTo>
                    <a:pt x="118" y="424"/>
                  </a:lnTo>
                  <a:lnTo>
                    <a:pt x="74" y="416"/>
                  </a:lnTo>
                  <a:lnTo>
                    <a:pt x="52" y="384"/>
                  </a:lnTo>
                  <a:lnTo>
                    <a:pt x="103" y="328"/>
                  </a:lnTo>
                  <a:lnTo>
                    <a:pt x="103" y="280"/>
                  </a:lnTo>
                  <a:lnTo>
                    <a:pt x="221" y="192"/>
                  </a:lnTo>
                  <a:lnTo>
                    <a:pt x="295" y="120"/>
                  </a:lnTo>
                  <a:lnTo>
                    <a:pt x="369" y="120"/>
                  </a:lnTo>
                  <a:lnTo>
                    <a:pt x="369" y="88"/>
                  </a:lnTo>
                  <a:lnTo>
                    <a:pt x="339" y="88"/>
                  </a:lnTo>
                  <a:lnTo>
                    <a:pt x="406" y="0"/>
                  </a:lnTo>
                  <a:lnTo>
                    <a:pt x="450" y="56"/>
                  </a:lnTo>
                  <a:lnTo>
                    <a:pt x="428" y="80"/>
                  </a:lnTo>
                  <a:lnTo>
                    <a:pt x="465" y="80"/>
                  </a:lnTo>
                  <a:lnTo>
                    <a:pt x="472" y="96"/>
                  </a:lnTo>
                  <a:lnTo>
                    <a:pt x="516" y="96"/>
                  </a:lnTo>
                  <a:lnTo>
                    <a:pt x="472" y="152"/>
                  </a:lnTo>
                  <a:lnTo>
                    <a:pt x="457" y="176"/>
                  </a:lnTo>
                  <a:lnTo>
                    <a:pt x="421" y="176"/>
                  </a:lnTo>
                  <a:lnTo>
                    <a:pt x="406" y="240"/>
                  </a:lnTo>
                  <a:lnTo>
                    <a:pt x="354" y="240"/>
                  </a:lnTo>
                  <a:lnTo>
                    <a:pt x="354" y="264"/>
                  </a:lnTo>
                  <a:lnTo>
                    <a:pt x="406" y="280"/>
                  </a:lnTo>
                  <a:lnTo>
                    <a:pt x="428" y="312"/>
                  </a:lnTo>
                  <a:lnTo>
                    <a:pt x="398" y="384"/>
                  </a:lnTo>
                  <a:lnTo>
                    <a:pt x="413" y="408"/>
                  </a:lnTo>
                  <a:lnTo>
                    <a:pt x="457" y="352"/>
                  </a:lnTo>
                  <a:lnTo>
                    <a:pt x="494" y="368"/>
                  </a:lnTo>
                  <a:lnTo>
                    <a:pt x="531" y="344"/>
                  </a:lnTo>
                  <a:lnTo>
                    <a:pt x="568" y="344"/>
                  </a:lnTo>
                  <a:lnTo>
                    <a:pt x="568" y="376"/>
                  </a:lnTo>
                  <a:lnTo>
                    <a:pt x="553" y="408"/>
                  </a:lnTo>
                  <a:lnTo>
                    <a:pt x="553" y="504"/>
                  </a:lnTo>
                  <a:lnTo>
                    <a:pt x="516" y="528"/>
                  </a:lnTo>
                  <a:lnTo>
                    <a:pt x="487" y="624"/>
                  </a:lnTo>
                  <a:lnTo>
                    <a:pt x="450" y="632"/>
                  </a:lnTo>
                  <a:lnTo>
                    <a:pt x="421" y="648"/>
                  </a:lnTo>
                  <a:lnTo>
                    <a:pt x="406" y="608"/>
                  </a:lnTo>
                  <a:lnTo>
                    <a:pt x="362" y="616"/>
                  </a:lnTo>
                  <a:lnTo>
                    <a:pt x="339" y="632"/>
                  </a:lnTo>
                  <a:lnTo>
                    <a:pt x="288" y="680"/>
                  </a:lnTo>
                  <a:lnTo>
                    <a:pt x="280" y="704"/>
                  </a:lnTo>
                  <a:lnTo>
                    <a:pt x="258" y="720"/>
                  </a:lnTo>
                  <a:lnTo>
                    <a:pt x="266" y="744"/>
                  </a:lnTo>
                  <a:lnTo>
                    <a:pt x="288" y="752"/>
                  </a:lnTo>
                  <a:lnTo>
                    <a:pt x="295" y="768"/>
                  </a:lnTo>
                  <a:lnTo>
                    <a:pt x="310" y="776"/>
                  </a:lnTo>
                  <a:lnTo>
                    <a:pt x="332" y="800"/>
                  </a:lnTo>
                  <a:lnTo>
                    <a:pt x="354" y="824"/>
                  </a:lnTo>
                  <a:lnTo>
                    <a:pt x="384" y="816"/>
                  </a:lnTo>
                  <a:lnTo>
                    <a:pt x="421" y="856"/>
                  </a:lnTo>
                  <a:lnTo>
                    <a:pt x="435" y="952"/>
                  </a:lnTo>
                  <a:lnTo>
                    <a:pt x="406" y="944"/>
                  </a:lnTo>
                  <a:lnTo>
                    <a:pt x="369" y="896"/>
                  </a:lnTo>
                  <a:lnTo>
                    <a:pt x="369" y="928"/>
                  </a:lnTo>
                  <a:lnTo>
                    <a:pt x="332" y="976"/>
                  </a:lnTo>
                  <a:lnTo>
                    <a:pt x="347" y="1048"/>
                  </a:lnTo>
                  <a:lnTo>
                    <a:pt x="376" y="1136"/>
                  </a:lnTo>
                  <a:lnTo>
                    <a:pt x="413" y="1152"/>
                  </a:lnTo>
                  <a:lnTo>
                    <a:pt x="406" y="1176"/>
                  </a:lnTo>
                  <a:lnTo>
                    <a:pt x="376" y="1184"/>
                  </a:lnTo>
                  <a:lnTo>
                    <a:pt x="391" y="1224"/>
                  </a:lnTo>
                  <a:lnTo>
                    <a:pt x="347" y="1264"/>
                  </a:lnTo>
                  <a:lnTo>
                    <a:pt x="354" y="1224"/>
                  </a:lnTo>
                  <a:lnTo>
                    <a:pt x="310" y="1248"/>
                  </a:lnTo>
                  <a:lnTo>
                    <a:pt x="280" y="1288"/>
                  </a:lnTo>
                  <a:lnTo>
                    <a:pt x="295" y="1312"/>
                  </a:lnTo>
                  <a:lnTo>
                    <a:pt x="266" y="1320"/>
                  </a:lnTo>
                  <a:lnTo>
                    <a:pt x="243" y="1352"/>
                  </a:lnTo>
                  <a:lnTo>
                    <a:pt x="243" y="1328"/>
                  </a:lnTo>
                  <a:lnTo>
                    <a:pt x="199" y="1320"/>
                  </a:lnTo>
                  <a:lnTo>
                    <a:pt x="177" y="1344"/>
                  </a:lnTo>
                  <a:lnTo>
                    <a:pt x="170" y="1280"/>
                  </a:lnTo>
                  <a:lnTo>
                    <a:pt x="118" y="1248"/>
                  </a:lnTo>
                  <a:lnTo>
                    <a:pt x="81" y="1280"/>
                  </a:lnTo>
                  <a:lnTo>
                    <a:pt x="81" y="1248"/>
                  </a:lnTo>
                  <a:lnTo>
                    <a:pt x="30" y="1176"/>
                  </a:lnTo>
                  <a:lnTo>
                    <a:pt x="22" y="1144"/>
                  </a:lnTo>
                  <a:lnTo>
                    <a:pt x="59" y="1112"/>
                  </a:lnTo>
                  <a:lnTo>
                    <a:pt x="37" y="1080"/>
                  </a:lnTo>
                  <a:lnTo>
                    <a:pt x="81" y="1056"/>
                  </a:lnTo>
                  <a:lnTo>
                    <a:pt x="103" y="1048"/>
                  </a:lnTo>
                  <a:lnTo>
                    <a:pt x="125" y="984"/>
                  </a:lnTo>
                  <a:lnTo>
                    <a:pt x="96" y="968"/>
                  </a:lnTo>
                  <a:lnTo>
                    <a:pt x="103" y="936"/>
                  </a:lnTo>
                  <a:lnTo>
                    <a:pt x="81" y="920"/>
                  </a:lnTo>
                  <a:lnTo>
                    <a:pt x="74" y="872"/>
                  </a:lnTo>
                  <a:lnTo>
                    <a:pt x="111" y="832"/>
                  </a:lnTo>
                  <a:lnTo>
                    <a:pt x="118" y="78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87"/>
            <p:cNvSpPr>
              <a:spLocks/>
            </p:cNvSpPr>
            <p:nvPr/>
          </p:nvSpPr>
          <p:spPr bwMode="auto">
            <a:xfrm rot="704206">
              <a:off x="7773988" y="2317750"/>
              <a:ext cx="1147762" cy="1630363"/>
            </a:xfrm>
            <a:custGeom>
              <a:avLst/>
              <a:gdLst/>
              <a:ahLst/>
              <a:cxnLst>
                <a:cxn ang="0">
                  <a:pos x="340" y="760"/>
                </a:cxn>
                <a:cxn ang="0">
                  <a:pos x="296" y="688"/>
                </a:cxn>
                <a:cxn ang="0">
                  <a:pos x="273" y="664"/>
                </a:cxn>
                <a:cxn ang="0">
                  <a:pos x="273" y="584"/>
                </a:cxn>
                <a:cxn ang="0">
                  <a:pos x="229" y="448"/>
                </a:cxn>
                <a:cxn ang="0">
                  <a:pos x="222" y="352"/>
                </a:cxn>
                <a:cxn ang="0">
                  <a:pos x="155" y="296"/>
                </a:cxn>
                <a:cxn ang="0">
                  <a:pos x="148" y="256"/>
                </a:cxn>
                <a:cxn ang="0">
                  <a:pos x="118" y="272"/>
                </a:cxn>
                <a:cxn ang="0">
                  <a:pos x="118" y="312"/>
                </a:cxn>
                <a:cxn ang="0">
                  <a:pos x="126" y="312"/>
                </a:cxn>
                <a:cxn ang="0">
                  <a:pos x="96" y="320"/>
                </a:cxn>
                <a:cxn ang="0">
                  <a:pos x="74" y="296"/>
                </a:cxn>
                <a:cxn ang="0">
                  <a:pos x="52" y="272"/>
                </a:cxn>
                <a:cxn ang="0">
                  <a:pos x="37" y="264"/>
                </a:cxn>
                <a:cxn ang="0">
                  <a:pos x="30" y="248"/>
                </a:cxn>
                <a:cxn ang="0">
                  <a:pos x="7" y="240"/>
                </a:cxn>
                <a:cxn ang="0">
                  <a:pos x="0" y="216"/>
                </a:cxn>
                <a:cxn ang="0">
                  <a:pos x="22" y="200"/>
                </a:cxn>
                <a:cxn ang="0">
                  <a:pos x="30" y="176"/>
                </a:cxn>
                <a:cxn ang="0">
                  <a:pos x="81" y="128"/>
                </a:cxn>
                <a:cxn ang="0">
                  <a:pos x="103" y="112"/>
                </a:cxn>
                <a:cxn ang="0">
                  <a:pos x="148" y="104"/>
                </a:cxn>
                <a:cxn ang="0">
                  <a:pos x="163" y="144"/>
                </a:cxn>
                <a:cxn ang="0">
                  <a:pos x="192" y="128"/>
                </a:cxn>
                <a:cxn ang="0">
                  <a:pos x="229" y="120"/>
                </a:cxn>
                <a:cxn ang="0">
                  <a:pos x="259" y="24"/>
                </a:cxn>
                <a:cxn ang="0">
                  <a:pos x="296" y="0"/>
                </a:cxn>
                <a:cxn ang="0">
                  <a:pos x="340" y="152"/>
                </a:cxn>
                <a:cxn ang="0">
                  <a:pos x="362" y="184"/>
                </a:cxn>
                <a:cxn ang="0">
                  <a:pos x="303" y="200"/>
                </a:cxn>
                <a:cxn ang="0">
                  <a:pos x="288" y="264"/>
                </a:cxn>
                <a:cxn ang="0">
                  <a:pos x="303" y="296"/>
                </a:cxn>
                <a:cxn ang="0">
                  <a:pos x="281" y="304"/>
                </a:cxn>
                <a:cxn ang="0">
                  <a:pos x="303" y="344"/>
                </a:cxn>
                <a:cxn ang="0">
                  <a:pos x="273" y="376"/>
                </a:cxn>
                <a:cxn ang="0">
                  <a:pos x="347" y="488"/>
                </a:cxn>
                <a:cxn ang="0">
                  <a:pos x="377" y="456"/>
                </a:cxn>
                <a:cxn ang="0">
                  <a:pos x="399" y="488"/>
                </a:cxn>
                <a:cxn ang="0">
                  <a:pos x="407" y="496"/>
                </a:cxn>
                <a:cxn ang="0">
                  <a:pos x="436" y="488"/>
                </a:cxn>
                <a:cxn ang="0">
                  <a:pos x="458" y="520"/>
                </a:cxn>
                <a:cxn ang="0">
                  <a:pos x="436" y="528"/>
                </a:cxn>
                <a:cxn ang="0">
                  <a:pos x="458" y="576"/>
                </a:cxn>
                <a:cxn ang="0">
                  <a:pos x="525" y="608"/>
                </a:cxn>
                <a:cxn ang="0">
                  <a:pos x="495" y="648"/>
                </a:cxn>
                <a:cxn ang="0">
                  <a:pos x="517" y="696"/>
                </a:cxn>
                <a:cxn ang="0">
                  <a:pos x="554" y="720"/>
                </a:cxn>
                <a:cxn ang="0">
                  <a:pos x="547" y="768"/>
                </a:cxn>
                <a:cxn ang="0">
                  <a:pos x="584" y="824"/>
                </a:cxn>
                <a:cxn ang="0">
                  <a:pos x="606" y="912"/>
                </a:cxn>
                <a:cxn ang="0">
                  <a:pos x="584" y="912"/>
                </a:cxn>
                <a:cxn ang="0">
                  <a:pos x="532" y="880"/>
                </a:cxn>
                <a:cxn ang="0">
                  <a:pos x="362" y="792"/>
                </a:cxn>
                <a:cxn ang="0">
                  <a:pos x="340" y="760"/>
                </a:cxn>
              </a:cxnLst>
              <a:rect l="0" t="0" r="r" b="b"/>
              <a:pathLst>
                <a:path w="607" h="913">
                  <a:moveTo>
                    <a:pt x="340" y="760"/>
                  </a:moveTo>
                  <a:lnTo>
                    <a:pt x="296" y="688"/>
                  </a:lnTo>
                  <a:lnTo>
                    <a:pt x="273" y="664"/>
                  </a:lnTo>
                  <a:lnTo>
                    <a:pt x="273" y="584"/>
                  </a:lnTo>
                  <a:lnTo>
                    <a:pt x="229" y="448"/>
                  </a:lnTo>
                  <a:lnTo>
                    <a:pt x="222" y="352"/>
                  </a:lnTo>
                  <a:lnTo>
                    <a:pt x="155" y="296"/>
                  </a:lnTo>
                  <a:lnTo>
                    <a:pt x="148" y="256"/>
                  </a:lnTo>
                  <a:lnTo>
                    <a:pt x="118" y="272"/>
                  </a:lnTo>
                  <a:lnTo>
                    <a:pt x="118" y="312"/>
                  </a:lnTo>
                  <a:lnTo>
                    <a:pt x="126" y="312"/>
                  </a:lnTo>
                  <a:lnTo>
                    <a:pt x="96" y="320"/>
                  </a:lnTo>
                  <a:lnTo>
                    <a:pt x="74" y="296"/>
                  </a:lnTo>
                  <a:lnTo>
                    <a:pt x="52" y="272"/>
                  </a:lnTo>
                  <a:lnTo>
                    <a:pt x="37" y="264"/>
                  </a:lnTo>
                  <a:lnTo>
                    <a:pt x="30" y="248"/>
                  </a:lnTo>
                  <a:lnTo>
                    <a:pt x="7" y="240"/>
                  </a:lnTo>
                  <a:lnTo>
                    <a:pt x="0" y="216"/>
                  </a:lnTo>
                  <a:lnTo>
                    <a:pt x="22" y="200"/>
                  </a:lnTo>
                  <a:lnTo>
                    <a:pt x="30" y="176"/>
                  </a:lnTo>
                  <a:lnTo>
                    <a:pt x="81" y="128"/>
                  </a:lnTo>
                  <a:lnTo>
                    <a:pt x="103" y="112"/>
                  </a:lnTo>
                  <a:lnTo>
                    <a:pt x="148" y="104"/>
                  </a:lnTo>
                  <a:lnTo>
                    <a:pt x="163" y="144"/>
                  </a:lnTo>
                  <a:lnTo>
                    <a:pt x="192" y="128"/>
                  </a:lnTo>
                  <a:lnTo>
                    <a:pt x="229" y="120"/>
                  </a:lnTo>
                  <a:lnTo>
                    <a:pt x="259" y="24"/>
                  </a:lnTo>
                  <a:lnTo>
                    <a:pt x="296" y="0"/>
                  </a:lnTo>
                  <a:lnTo>
                    <a:pt x="340" y="152"/>
                  </a:lnTo>
                  <a:lnTo>
                    <a:pt x="362" y="184"/>
                  </a:lnTo>
                  <a:lnTo>
                    <a:pt x="303" y="200"/>
                  </a:lnTo>
                  <a:lnTo>
                    <a:pt x="288" y="264"/>
                  </a:lnTo>
                  <a:lnTo>
                    <a:pt x="303" y="296"/>
                  </a:lnTo>
                  <a:lnTo>
                    <a:pt x="281" y="304"/>
                  </a:lnTo>
                  <a:lnTo>
                    <a:pt x="303" y="344"/>
                  </a:lnTo>
                  <a:lnTo>
                    <a:pt x="273" y="376"/>
                  </a:lnTo>
                  <a:lnTo>
                    <a:pt x="347" y="488"/>
                  </a:lnTo>
                  <a:lnTo>
                    <a:pt x="377" y="456"/>
                  </a:lnTo>
                  <a:lnTo>
                    <a:pt x="399" y="488"/>
                  </a:lnTo>
                  <a:lnTo>
                    <a:pt x="407" y="496"/>
                  </a:lnTo>
                  <a:lnTo>
                    <a:pt x="436" y="488"/>
                  </a:lnTo>
                  <a:lnTo>
                    <a:pt x="458" y="520"/>
                  </a:lnTo>
                  <a:lnTo>
                    <a:pt x="436" y="528"/>
                  </a:lnTo>
                  <a:lnTo>
                    <a:pt x="458" y="576"/>
                  </a:lnTo>
                  <a:lnTo>
                    <a:pt x="525" y="608"/>
                  </a:lnTo>
                  <a:lnTo>
                    <a:pt x="495" y="648"/>
                  </a:lnTo>
                  <a:lnTo>
                    <a:pt x="517" y="696"/>
                  </a:lnTo>
                  <a:lnTo>
                    <a:pt x="554" y="720"/>
                  </a:lnTo>
                  <a:lnTo>
                    <a:pt x="547" y="768"/>
                  </a:lnTo>
                  <a:lnTo>
                    <a:pt x="584" y="824"/>
                  </a:lnTo>
                  <a:lnTo>
                    <a:pt x="606" y="912"/>
                  </a:lnTo>
                  <a:lnTo>
                    <a:pt x="584" y="912"/>
                  </a:lnTo>
                  <a:lnTo>
                    <a:pt x="532" y="880"/>
                  </a:lnTo>
                  <a:lnTo>
                    <a:pt x="362" y="792"/>
                  </a:lnTo>
                  <a:lnTo>
                    <a:pt x="340" y="76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88"/>
            <p:cNvSpPr>
              <a:spLocks/>
            </p:cNvSpPr>
            <p:nvPr/>
          </p:nvSpPr>
          <p:spPr bwMode="auto">
            <a:xfrm rot="704206">
              <a:off x="8342313" y="3206750"/>
              <a:ext cx="123825" cy="487363"/>
            </a:xfrm>
            <a:custGeom>
              <a:avLst/>
              <a:gdLst/>
              <a:ahLst/>
              <a:cxnLst>
                <a:cxn ang="0">
                  <a:pos x="7" y="272"/>
                </a:cxn>
                <a:cxn ang="0">
                  <a:pos x="7" y="272"/>
                </a:cxn>
                <a:cxn ang="0">
                  <a:pos x="51" y="232"/>
                </a:cxn>
                <a:cxn ang="0">
                  <a:pos x="44" y="200"/>
                </a:cxn>
                <a:cxn ang="0">
                  <a:pos x="7" y="200"/>
                </a:cxn>
                <a:cxn ang="0">
                  <a:pos x="0" y="160"/>
                </a:cxn>
                <a:cxn ang="0">
                  <a:pos x="29" y="152"/>
                </a:cxn>
                <a:cxn ang="0">
                  <a:pos x="37" y="128"/>
                </a:cxn>
                <a:cxn ang="0">
                  <a:pos x="15" y="72"/>
                </a:cxn>
                <a:cxn ang="0">
                  <a:pos x="66" y="0"/>
                </a:cxn>
              </a:cxnLst>
              <a:rect l="0" t="0" r="r" b="b"/>
              <a:pathLst>
                <a:path w="67" h="273">
                  <a:moveTo>
                    <a:pt x="7" y="272"/>
                  </a:moveTo>
                  <a:lnTo>
                    <a:pt x="7" y="272"/>
                  </a:lnTo>
                  <a:lnTo>
                    <a:pt x="51" y="232"/>
                  </a:lnTo>
                  <a:lnTo>
                    <a:pt x="44" y="200"/>
                  </a:lnTo>
                  <a:lnTo>
                    <a:pt x="7" y="200"/>
                  </a:lnTo>
                  <a:lnTo>
                    <a:pt x="0" y="160"/>
                  </a:lnTo>
                  <a:lnTo>
                    <a:pt x="29" y="152"/>
                  </a:lnTo>
                  <a:lnTo>
                    <a:pt x="37" y="128"/>
                  </a:lnTo>
                  <a:lnTo>
                    <a:pt x="15" y="72"/>
                  </a:lnTo>
                  <a:lnTo>
                    <a:pt x="66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89"/>
            <p:cNvSpPr>
              <a:spLocks/>
            </p:cNvSpPr>
            <p:nvPr/>
          </p:nvSpPr>
          <p:spPr bwMode="auto">
            <a:xfrm rot="704206">
              <a:off x="5342092" y="2066925"/>
              <a:ext cx="2084387" cy="2560638"/>
            </a:xfrm>
            <a:custGeom>
              <a:avLst/>
              <a:gdLst/>
              <a:ahLst/>
              <a:cxnLst>
                <a:cxn ang="0">
                  <a:pos x="236" y="352"/>
                </a:cxn>
                <a:cxn ang="0">
                  <a:pos x="347" y="352"/>
                </a:cxn>
                <a:cxn ang="0">
                  <a:pos x="458" y="472"/>
                </a:cxn>
                <a:cxn ang="0">
                  <a:pos x="502" y="360"/>
                </a:cxn>
                <a:cxn ang="0">
                  <a:pos x="539" y="232"/>
                </a:cxn>
                <a:cxn ang="0">
                  <a:pos x="642" y="152"/>
                </a:cxn>
                <a:cxn ang="0">
                  <a:pos x="724" y="152"/>
                </a:cxn>
                <a:cxn ang="0">
                  <a:pos x="812" y="80"/>
                </a:cxn>
                <a:cxn ang="0">
                  <a:pos x="945" y="32"/>
                </a:cxn>
                <a:cxn ang="0">
                  <a:pos x="1004" y="16"/>
                </a:cxn>
                <a:cxn ang="0">
                  <a:pos x="997" y="136"/>
                </a:cxn>
                <a:cxn ang="0">
                  <a:pos x="1071" y="176"/>
                </a:cxn>
                <a:cxn ang="0">
                  <a:pos x="1048" y="288"/>
                </a:cxn>
                <a:cxn ang="0">
                  <a:pos x="1071" y="384"/>
                </a:cxn>
                <a:cxn ang="0">
                  <a:pos x="1056" y="472"/>
                </a:cxn>
                <a:cxn ang="0">
                  <a:pos x="997" y="560"/>
                </a:cxn>
                <a:cxn ang="0">
                  <a:pos x="1056" y="696"/>
                </a:cxn>
                <a:cxn ang="0">
                  <a:pos x="997" y="760"/>
                </a:cxn>
                <a:cxn ang="0">
                  <a:pos x="982" y="816"/>
                </a:cxn>
                <a:cxn ang="0">
                  <a:pos x="982" y="1008"/>
                </a:cxn>
                <a:cxn ang="0">
                  <a:pos x="901" y="1072"/>
                </a:cxn>
                <a:cxn ang="0">
                  <a:pos x="930" y="1192"/>
                </a:cxn>
                <a:cxn ang="0">
                  <a:pos x="952" y="1280"/>
                </a:cxn>
                <a:cxn ang="0">
                  <a:pos x="916" y="1376"/>
                </a:cxn>
                <a:cxn ang="0">
                  <a:pos x="834" y="1416"/>
                </a:cxn>
                <a:cxn ang="0">
                  <a:pos x="738" y="1408"/>
                </a:cxn>
                <a:cxn ang="0">
                  <a:pos x="664" y="1432"/>
                </a:cxn>
                <a:cxn ang="0">
                  <a:pos x="576" y="1408"/>
                </a:cxn>
                <a:cxn ang="0">
                  <a:pos x="517" y="1328"/>
                </a:cxn>
                <a:cxn ang="0">
                  <a:pos x="473" y="1320"/>
                </a:cxn>
                <a:cxn ang="0">
                  <a:pos x="377" y="1312"/>
                </a:cxn>
                <a:cxn ang="0">
                  <a:pos x="325" y="1376"/>
                </a:cxn>
                <a:cxn ang="0">
                  <a:pos x="266" y="1424"/>
                </a:cxn>
                <a:cxn ang="0">
                  <a:pos x="244" y="1296"/>
                </a:cxn>
                <a:cxn ang="0">
                  <a:pos x="207" y="1224"/>
                </a:cxn>
                <a:cxn ang="0">
                  <a:pos x="148" y="1144"/>
                </a:cxn>
                <a:cxn ang="0">
                  <a:pos x="66" y="1104"/>
                </a:cxn>
                <a:cxn ang="0">
                  <a:pos x="52" y="1000"/>
                </a:cxn>
                <a:cxn ang="0">
                  <a:pos x="52" y="912"/>
                </a:cxn>
                <a:cxn ang="0">
                  <a:pos x="22" y="816"/>
                </a:cxn>
                <a:cxn ang="0">
                  <a:pos x="59" y="744"/>
                </a:cxn>
                <a:cxn ang="0">
                  <a:pos x="81" y="608"/>
                </a:cxn>
                <a:cxn ang="0">
                  <a:pos x="30" y="496"/>
                </a:cxn>
                <a:cxn ang="0">
                  <a:pos x="59" y="440"/>
                </a:cxn>
                <a:cxn ang="0">
                  <a:pos x="162" y="448"/>
                </a:cxn>
              </a:cxnLst>
              <a:rect l="0" t="0" r="r" b="b"/>
              <a:pathLst>
                <a:path w="1101" h="1433">
                  <a:moveTo>
                    <a:pt x="251" y="432"/>
                  </a:moveTo>
                  <a:lnTo>
                    <a:pt x="236" y="392"/>
                  </a:lnTo>
                  <a:lnTo>
                    <a:pt x="236" y="352"/>
                  </a:lnTo>
                  <a:lnTo>
                    <a:pt x="273" y="360"/>
                  </a:lnTo>
                  <a:lnTo>
                    <a:pt x="303" y="344"/>
                  </a:lnTo>
                  <a:lnTo>
                    <a:pt x="347" y="352"/>
                  </a:lnTo>
                  <a:lnTo>
                    <a:pt x="325" y="408"/>
                  </a:lnTo>
                  <a:lnTo>
                    <a:pt x="369" y="432"/>
                  </a:lnTo>
                  <a:lnTo>
                    <a:pt x="458" y="472"/>
                  </a:lnTo>
                  <a:lnTo>
                    <a:pt x="450" y="400"/>
                  </a:lnTo>
                  <a:lnTo>
                    <a:pt x="495" y="392"/>
                  </a:lnTo>
                  <a:lnTo>
                    <a:pt x="502" y="360"/>
                  </a:lnTo>
                  <a:lnTo>
                    <a:pt x="576" y="312"/>
                  </a:lnTo>
                  <a:lnTo>
                    <a:pt x="524" y="272"/>
                  </a:lnTo>
                  <a:lnTo>
                    <a:pt x="539" y="232"/>
                  </a:lnTo>
                  <a:lnTo>
                    <a:pt x="598" y="176"/>
                  </a:lnTo>
                  <a:lnTo>
                    <a:pt x="628" y="192"/>
                  </a:lnTo>
                  <a:lnTo>
                    <a:pt x="642" y="152"/>
                  </a:lnTo>
                  <a:lnTo>
                    <a:pt x="694" y="120"/>
                  </a:lnTo>
                  <a:lnTo>
                    <a:pt x="694" y="152"/>
                  </a:lnTo>
                  <a:lnTo>
                    <a:pt x="724" y="152"/>
                  </a:lnTo>
                  <a:lnTo>
                    <a:pt x="738" y="136"/>
                  </a:lnTo>
                  <a:lnTo>
                    <a:pt x="812" y="136"/>
                  </a:lnTo>
                  <a:lnTo>
                    <a:pt x="812" y="80"/>
                  </a:lnTo>
                  <a:lnTo>
                    <a:pt x="871" y="16"/>
                  </a:lnTo>
                  <a:lnTo>
                    <a:pt x="923" y="40"/>
                  </a:lnTo>
                  <a:lnTo>
                    <a:pt x="945" y="32"/>
                  </a:lnTo>
                  <a:lnTo>
                    <a:pt x="982" y="40"/>
                  </a:lnTo>
                  <a:lnTo>
                    <a:pt x="975" y="0"/>
                  </a:lnTo>
                  <a:lnTo>
                    <a:pt x="1004" y="16"/>
                  </a:lnTo>
                  <a:lnTo>
                    <a:pt x="1034" y="48"/>
                  </a:lnTo>
                  <a:lnTo>
                    <a:pt x="1004" y="112"/>
                  </a:lnTo>
                  <a:lnTo>
                    <a:pt x="997" y="136"/>
                  </a:lnTo>
                  <a:lnTo>
                    <a:pt x="1019" y="176"/>
                  </a:lnTo>
                  <a:lnTo>
                    <a:pt x="1056" y="176"/>
                  </a:lnTo>
                  <a:lnTo>
                    <a:pt x="1071" y="176"/>
                  </a:lnTo>
                  <a:lnTo>
                    <a:pt x="1093" y="200"/>
                  </a:lnTo>
                  <a:lnTo>
                    <a:pt x="1085" y="248"/>
                  </a:lnTo>
                  <a:lnTo>
                    <a:pt x="1048" y="288"/>
                  </a:lnTo>
                  <a:lnTo>
                    <a:pt x="1056" y="336"/>
                  </a:lnTo>
                  <a:lnTo>
                    <a:pt x="1078" y="352"/>
                  </a:lnTo>
                  <a:lnTo>
                    <a:pt x="1071" y="384"/>
                  </a:lnTo>
                  <a:lnTo>
                    <a:pt x="1100" y="400"/>
                  </a:lnTo>
                  <a:lnTo>
                    <a:pt x="1078" y="464"/>
                  </a:lnTo>
                  <a:lnTo>
                    <a:pt x="1056" y="472"/>
                  </a:lnTo>
                  <a:lnTo>
                    <a:pt x="1011" y="496"/>
                  </a:lnTo>
                  <a:lnTo>
                    <a:pt x="1034" y="528"/>
                  </a:lnTo>
                  <a:lnTo>
                    <a:pt x="997" y="560"/>
                  </a:lnTo>
                  <a:lnTo>
                    <a:pt x="1004" y="592"/>
                  </a:lnTo>
                  <a:lnTo>
                    <a:pt x="1056" y="664"/>
                  </a:lnTo>
                  <a:lnTo>
                    <a:pt x="1056" y="696"/>
                  </a:lnTo>
                  <a:lnTo>
                    <a:pt x="1063" y="720"/>
                  </a:lnTo>
                  <a:lnTo>
                    <a:pt x="1026" y="736"/>
                  </a:lnTo>
                  <a:lnTo>
                    <a:pt x="997" y="760"/>
                  </a:lnTo>
                  <a:lnTo>
                    <a:pt x="960" y="744"/>
                  </a:lnTo>
                  <a:lnTo>
                    <a:pt x="952" y="784"/>
                  </a:lnTo>
                  <a:lnTo>
                    <a:pt x="982" y="816"/>
                  </a:lnTo>
                  <a:lnTo>
                    <a:pt x="967" y="872"/>
                  </a:lnTo>
                  <a:lnTo>
                    <a:pt x="1011" y="952"/>
                  </a:lnTo>
                  <a:lnTo>
                    <a:pt x="982" y="1008"/>
                  </a:lnTo>
                  <a:lnTo>
                    <a:pt x="960" y="1008"/>
                  </a:lnTo>
                  <a:lnTo>
                    <a:pt x="960" y="1040"/>
                  </a:lnTo>
                  <a:lnTo>
                    <a:pt x="901" y="1072"/>
                  </a:lnTo>
                  <a:lnTo>
                    <a:pt x="916" y="1144"/>
                  </a:lnTo>
                  <a:lnTo>
                    <a:pt x="908" y="1168"/>
                  </a:lnTo>
                  <a:lnTo>
                    <a:pt x="930" y="1192"/>
                  </a:lnTo>
                  <a:lnTo>
                    <a:pt x="930" y="1232"/>
                  </a:lnTo>
                  <a:lnTo>
                    <a:pt x="960" y="1232"/>
                  </a:lnTo>
                  <a:lnTo>
                    <a:pt x="952" y="1280"/>
                  </a:lnTo>
                  <a:lnTo>
                    <a:pt x="967" y="1312"/>
                  </a:lnTo>
                  <a:lnTo>
                    <a:pt x="923" y="1336"/>
                  </a:lnTo>
                  <a:lnTo>
                    <a:pt x="916" y="1376"/>
                  </a:lnTo>
                  <a:lnTo>
                    <a:pt x="886" y="1376"/>
                  </a:lnTo>
                  <a:lnTo>
                    <a:pt x="849" y="1400"/>
                  </a:lnTo>
                  <a:lnTo>
                    <a:pt x="834" y="1416"/>
                  </a:lnTo>
                  <a:lnTo>
                    <a:pt x="797" y="1416"/>
                  </a:lnTo>
                  <a:lnTo>
                    <a:pt x="775" y="1432"/>
                  </a:lnTo>
                  <a:lnTo>
                    <a:pt x="738" y="1408"/>
                  </a:lnTo>
                  <a:lnTo>
                    <a:pt x="709" y="1424"/>
                  </a:lnTo>
                  <a:lnTo>
                    <a:pt x="679" y="1416"/>
                  </a:lnTo>
                  <a:lnTo>
                    <a:pt x="664" y="1432"/>
                  </a:lnTo>
                  <a:lnTo>
                    <a:pt x="642" y="1416"/>
                  </a:lnTo>
                  <a:lnTo>
                    <a:pt x="605" y="1432"/>
                  </a:lnTo>
                  <a:lnTo>
                    <a:pt x="576" y="1408"/>
                  </a:lnTo>
                  <a:lnTo>
                    <a:pt x="554" y="1392"/>
                  </a:lnTo>
                  <a:lnTo>
                    <a:pt x="546" y="1376"/>
                  </a:lnTo>
                  <a:lnTo>
                    <a:pt x="517" y="1328"/>
                  </a:lnTo>
                  <a:lnTo>
                    <a:pt x="509" y="1304"/>
                  </a:lnTo>
                  <a:lnTo>
                    <a:pt x="495" y="1296"/>
                  </a:lnTo>
                  <a:lnTo>
                    <a:pt x="473" y="1320"/>
                  </a:lnTo>
                  <a:lnTo>
                    <a:pt x="450" y="1296"/>
                  </a:lnTo>
                  <a:lnTo>
                    <a:pt x="413" y="1272"/>
                  </a:lnTo>
                  <a:lnTo>
                    <a:pt x="377" y="1312"/>
                  </a:lnTo>
                  <a:lnTo>
                    <a:pt x="369" y="1360"/>
                  </a:lnTo>
                  <a:lnTo>
                    <a:pt x="340" y="1400"/>
                  </a:lnTo>
                  <a:lnTo>
                    <a:pt x="325" y="1376"/>
                  </a:lnTo>
                  <a:lnTo>
                    <a:pt x="317" y="1392"/>
                  </a:lnTo>
                  <a:lnTo>
                    <a:pt x="273" y="1408"/>
                  </a:lnTo>
                  <a:lnTo>
                    <a:pt x="266" y="1424"/>
                  </a:lnTo>
                  <a:lnTo>
                    <a:pt x="244" y="1424"/>
                  </a:lnTo>
                  <a:lnTo>
                    <a:pt x="236" y="1384"/>
                  </a:lnTo>
                  <a:lnTo>
                    <a:pt x="244" y="1296"/>
                  </a:lnTo>
                  <a:lnTo>
                    <a:pt x="214" y="1272"/>
                  </a:lnTo>
                  <a:lnTo>
                    <a:pt x="199" y="1248"/>
                  </a:lnTo>
                  <a:lnTo>
                    <a:pt x="207" y="1224"/>
                  </a:lnTo>
                  <a:lnTo>
                    <a:pt x="185" y="1216"/>
                  </a:lnTo>
                  <a:lnTo>
                    <a:pt x="185" y="1176"/>
                  </a:lnTo>
                  <a:lnTo>
                    <a:pt x="148" y="1144"/>
                  </a:lnTo>
                  <a:lnTo>
                    <a:pt x="140" y="1128"/>
                  </a:lnTo>
                  <a:lnTo>
                    <a:pt x="133" y="1104"/>
                  </a:lnTo>
                  <a:lnTo>
                    <a:pt x="66" y="1104"/>
                  </a:lnTo>
                  <a:lnTo>
                    <a:pt x="59" y="1064"/>
                  </a:lnTo>
                  <a:lnTo>
                    <a:pt x="74" y="1032"/>
                  </a:lnTo>
                  <a:lnTo>
                    <a:pt x="52" y="1000"/>
                  </a:lnTo>
                  <a:lnTo>
                    <a:pt x="44" y="960"/>
                  </a:lnTo>
                  <a:lnTo>
                    <a:pt x="22" y="952"/>
                  </a:lnTo>
                  <a:lnTo>
                    <a:pt x="52" y="912"/>
                  </a:lnTo>
                  <a:lnTo>
                    <a:pt x="37" y="888"/>
                  </a:lnTo>
                  <a:lnTo>
                    <a:pt x="37" y="856"/>
                  </a:lnTo>
                  <a:lnTo>
                    <a:pt x="22" y="816"/>
                  </a:lnTo>
                  <a:lnTo>
                    <a:pt x="0" y="784"/>
                  </a:lnTo>
                  <a:lnTo>
                    <a:pt x="30" y="752"/>
                  </a:lnTo>
                  <a:lnTo>
                    <a:pt x="59" y="744"/>
                  </a:lnTo>
                  <a:lnTo>
                    <a:pt x="59" y="696"/>
                  </a:lnTo>
                  <a:lnTo>
                    <a:pt x="103" y="632"/>
                  </a:lnTo>
                  <a:lnTo>
                    <a:pt x="81" y="608"/>
                  </a:lnTo>
                  <a:lnTo>
                    <a:pt x="81" y="576"/>
                  </a:lnTo>
                  <a:lnTo>
                    <a:pt x="44" y="544"/>
                  </a:lnTo>
                  <a:lnTo>
                    <a:pt x="30" y="496"/>
                  </a:lnTo>
                  <a:lnTo>
                    <a:pt x="37" y="456"/>
                  </a:lnTo>
                  <a:lnTo>
                    <a:pt x="44" y="464"/>
                  </a:lnTo>
                  <a:lnTo>
                    <a:pt x="59" y="440"/>
                  </a:lnTo>
                  <a:lnTo>
                    <a:pt x="81" y="464"/>
                  </a:lnTo>
                  <a:lnTo>
                    <a:pt x="155" y="416"/>
                  </a:lnTo>
                  <a:lnTo>
                    <a:pt x="162" y="448"/>
                  </a:lnTo>
                  <a:lnTo>
                    <a:pt x="251" y="4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91"/>
            <p:cNvSpPr>
              <a:spLocks/>
            </p:cNvSpPr>
            <p:nvPr/>
          </p:nvSpPr>
          <p:spPr bwMode="auto">
            <a:xfrm rot="704206">
              <a:off x="5016500" y="1709738"/>
              <a:ext cx="127000" cy="173038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22" y="96"/>
                </a:cxn>
                <a:cxn ang="0">
                  <a:pos x="66" y="72"/>
                </a:cxn>
                <a:cxn ang="0">
                  <a:pos x="66" y="24"/>
                </a:cxn>
                <a:cxn ang="0">
                  <a:pos x="37" y="0"/>
                </a:cxn>
                <a:cxn ang="0">
                  <a:pos x="7" y="24"/>
                </a:cxn>
                <a:cxn ang="0">
                  <a:pos x="0" y="80"/>
                </a:cxn>
              </a:cxnLst>
              <a:rect l="0" t="0" r="r" b="b"/>
              <a:pathLst>
                <a:path w="67" h="97">
                  <a:moveTo>
                    <a:pt x="0" y="80"/>
                  </a:moveTo>
                  <a:lnTo>
                    <a:pt x="22" y="96"/>
                  </a:lnTo>
                  <a:lnTo>
                    <a:pt x="66" y="72"/>
                  </a:lnTo>
                  <a:lnTo>
                    <a:pt x="66" y="24"/>
                  </a:lnTo>
                  <a:lnTo>
                    <a:pt x="37" y="0"/>
                  </a:lnTo>
                  <a:lnTo>
                    <a:pt x="7" y="24"/>
                  </a:lnTo>
                  <a:lnTo>
                    <a:pt x="0" y="8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92"/>
            <p:cNvSpPr>
              <a:spLocks/>
            </p:cNvSpPr>
            <p:nvPr/>
          </p:nvSpPr>
          <p:spPr bwMode="auto">
            <a:xfrm rot="704206">
              <a:off x="5037138" y="1889125"/>
              <a:ext cx="127000" cy="15875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7" y="16"/>
                </a:cxn>
                <a:cxn ang="0">
                  <a:pos x="37" y="0"/>
                </a:cxn>
                <a:cxn ang="0">
                  <a:pos x="37" y="24"/>
                </a:cxn>
                <a:cxn ang="0">
                  <a:pos x="59" y="0"/>
                </a:cxn>
                <a:cxn ang="0">
                  <a:pos x="66" y="56"/>
                </a:cxn>
                <a:cxn ang="0">
                  <a:pos x="59" y="88"/>
                </a:cxn>
                <a:cxn ang="0">
                  <a:pos x="0" y="48"/>
                </a:cxn>
              </a:cxnLst>
              <a:rect l="0" t="0" r="r" b="b"/>
              <a:pathLst>
                <a:path w="67" h="89">
                  <a:moveTo>
                    <a:pt x="0" y="48"/>
                  </a:moveTo>
                  <a:lnTo>
                    <a:pt x="7" y="16"/>
                  </a:lnTo>
                  <a:lnTo>
                    <a:pt x="37" y="0"/>
                  </a:lnTo>
                  <a:lnTo>
                    <a:pt x="37" y="24"/>
                  </a:lnTo>
                  <a:lnTo>
                    <a:pt x="59" y="0"/>
                  </a:lnTo>
                  <a:lnTo>
                    <a:pt x="66" y="56"/>
                  </a:lnTo>
                  <a:lnTo>
                    <a:pt x="59" y="88"/>
                  </a:lnTo>
                  <a:lnTo>
                    <a:pt x="0" y="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93"/>
            <p:cNvSpPr>
              <a:spLocks/>
            </p:cNvSpPr>
            <p:nvPr/>
          </p:nvSpPr>
          <p:spPr bwMode="auto">
            <a:xfrm rot="704206">
              <a:off x="5184775" y="1981200"/>
              <a:ext cx="142875" cy="2016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2" y="0"/>
                </a:cxn>
                <a:cxn ang="0">
                  <a:pos x="30" y="32"/>
                </a:cxn>
                <a:cxn ang="0">
                  <a:pos x="44" y="24"/>
                </a:cxn>
                <a:cxn ang="0">
                  <a:pos x="74" y="64"/>
                </a:cxn>
                <a:cxn ang="0">
                  <a:pos x="0" y="112"/>
                </a:cxn>
                <a:cxn ang="0">
                  <a:pos x="0" y="24"/>
                </a:cxn>
              </a:cxnLst>
              <a:rect l="0" t="0" r="r" b="b"/>
              <a:pathLst>
                <a:path w="75" h="113">
                  <a:moveTo>
                    <a:pt x="0" y="24"/>
                  </a:moveTo>
                  <a:lnTo>
                    <a:pt x="22" y="0"/>
                  </a:lnTo>
                  <a:lnTo>
                    <a:pt x="30" y="32"/>
                  </a:lnTo>
                  <a:lnTo>
                    <a:pt x="44" y="24"/>
                  </a:lnTo>
                  <a:lnTo>
                    <a:pt x="74" y="64"/>
                  </a:lnTo>
                  <a:lnTo>
                    <a:pt x="0" y="112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94"/>
            <p:cNvSpPr>
              <a:spLocks/>
            </p:cNvSpPr>
            <p:nvPr/>
          </p:nvSpPr>
          <p:spPr bwMode="auto">
            <a:xfrm rot="704206">
              <a:off x="4965700" y="1865313"/>
              <a:ext cx="60325" cy="4603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0" y="8"/>
                </a:cxn>
                <a:cxn ang="0">
                  <a:pos x="15" y="24"/>
                </a:cxn>
                <a:cxn ang="0">
                  <a:pos x="0" y="16"/>
                </a:cxn>
                <a:cxn ang="0">
                  <a:pos x="8" y="0"/>
                </a:cxn>
              </a:cxnLst>
              <a:rect l="0" t="0" r="r" b="b"/>
              <a:pathLst>
                <a:path w="31" h="25">
                  <a:moveTo>
                    <a:pt x="8" y="0"/>
                  </a:moveTo>
                  <a:lnTo>
                    <a:pt x="30" y="8"/>
                  </a:lnTo>
                  <a:lnTo>
                    <a:pt x="15" y="24"/>
                  </a:lnTo>
                  <a:lnTo>
                    <a:pt x="0" y="16"/>
                  </a:lnTo>
                  <a:lnTo>
                    <a:pt x="8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95"/>
            <p:cNvSpPr>
              <a:spLocks/>
            </p:cNvSpPr>
            <p:nvPr/>
          </p:nvSpPr>
          <p:spPr bwMode="auto">
            <a:xfrm rot="704206">
              <a:off x="3124200" y="2347913"/>
              <a:ext cx="85725" cy="8731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7" y="48"/>
                </a:cxn>
                <a:cxn ang="0">
                  <a:pos x="44" y="32"/>
                </a:cxn>
                <a:cxn ang="0">
                  <a:pos x="22" y="0"/>
                </a:cxn>
                <a:cxn ang="0">
                  <a:pos x="7" y="8"/>
                </a:cxn>
                <a:cxn ang="0">
                  <a:pos x="0" y="40"/>
                </a:cxn>
              </a:cxnLst>
              <a:rect l="0" t="0" r="r" b="b"/>
              <a:pathLst>
                <a:path w="45" h="49">
                  <a:moveTo>
                    <a:pt x="0" y="40"/>
                  </a:moveTo>
                  <a:lnTo>
                    <a:pt x="37" y="48"/>
                  </a:lnTo>
                  <a:lnTo>
                    <a:pt x="44" y="32"/>
                  </a:lnTo>
                  <a:lnTo>
                    <a:pt x="22" y="0"/>
                  </a:lnTo>
                  <a:lnTo>
                    <a:pt x="7" y="8"/>
                  </a:lnTo>
                  <a:lnTo>
                    <a:pt x="0" y="4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7"/>
            <p:cNvSpPr>
              <a:spLocks/>
            </p:cNvSpPr>
            <p:nvPr/>
          </p:nvSpPr>
          <p:spPr bwMode="auto">
            <a:xfrm rot="704206">
              <a:off x="3463925" y="1943100"/>
              <a:ext cx="795337" cy="587375"/>
            </a:xfrm>
            <a:custGeom>
              <a:avLst/>
              <a:gdLst/>
              <a:ahLst/>
              <a:cxnLst>
                <a:cxn ang="0">
                  <a:pos x="66" y="328"/>
                </a:cxn>
                <a:cxn ang="0">
                  <a:pos x="74" y="232"/>
                </a:cxn>
                <a:cxn ang="0">
                  <a:pos x="133" y="176"/>
                </a:cxn>
                <a:cxn ang="0">
                  <a:pos x="214" y="104"/>
                </a:cxn>
                <a:cxn ang="0">
                  <a:pos x="310" y="72"/>
                </a:cxn>
                <a:cxn ang="0">
                  <a:pos x="405" y="48"/>
                </a:cxn>
                <a:cxn ang="0">
                  <a:pos x="420" y="8"/>
                </a:cxn>
                <a:cxn ang="0">
                  <a:pos x="391" y="0"/>
                </a:cxn>
                <a:cxn ang="0">
                  <a:pos x="332" y="24"/>
                </a:cxn>
                <a:cxn ang="0">
                  <a:pos x="302" y="16"/>
                </a:cxn>
                <a:cxn ang="0">
                  <a:pos x="273" y="8"/>
                </a:cxn>
                <a:cxn ang="0">
                  <a:pos x="251" y="32"/>
                </a:cxn>
                <a:cxn ang="0">
                  <a:pos x="214" y="32"/>
                </a:cxn>
                <a:cxn ang="0">
                  <a:pos x="184" y="48"/>
                </a:cxn>
                <a:cxn ang="0">
                  <a:pos x="177" y="64"/>
                </a:cxn>
                <a:cxn ang="0">
                  <a:pos x="140" y="96"/>
                </a:cxn>
                <a:cxn ang="0">
                  <a:pos x="111" y="96"/>
                </a:cxn>
                <a:cxn ang="0">
                  <a:pos x="103" y="120"/>
                </a:cxn>
                <a:cxn ang="0">
                  <a:pos x="125" y="152"/>
                </a:cxn>
                <a:cxn ang="0">
                  <a:pos x="118" y="160"/>
                </a:cxn>
                <a:cxn ang="0">
                  <a:pos x="81" y="136"/>
                </a:cxn>
                <a:cxn ang="0">
                  <a:pos x="52" y="152"/>
                </a:cxn>
                <a:cxn ang="0">
                  <a:pos x="37" y="184"/>
                </a:cxn>
                <a:cxn ang="0">
                  <a:pos x="7" y="184"/>
                </a:cxn>
                <a:cxn ang="0">
                  <a:pos x="0" y="232"/>
                </a:cxn>
                <a:cxn ang="0">
                  <a:pos x="29" y="248"/>
                </a:cxn>
                <a:cxn ang="0">
                  <a:pos x="15" y="304"/>
                </a:cxn>
                <a:cxn ang="0">
                  <a:pos x="44" y="328"/>
                </a:cxn>
                <a:cxn ang="0">
                  <a:pos x="66" y="328"/>
                </a:cxn>
              </a:cxnLst>
              <a:rect l="0" t="0" r="r" b="b"/>
              <a:pathLst>
                <a:path w="421" h="329">
                  <a:moveTo>
                    <a:pt x="66" y="328"/>
                  </a:moveTo>
                  <a:lnTo>
                    <a:pt x="74" y="232"/>
                  </a:lnTo>
                  <a:lnTo>
                    <a:pt x="133" y="176"/>
                  </a:lnTo>
                  <a:lnTo>
                    <a:pt x="214" y="104"/>
                  </a:lnTo>
                  <a:lnTo>
                    <a:pt x="310" y="72"/>
                  </a:lnTo>
                  <a:lnTo>
                    <a:pt x="405" y="48"/>
                  </a:lnTo>
                  <a:lnTo>
                    <a:pt x="420" y="8"/>
                  </a:lnTo>
                  <a:lnTo>
                    <a:pt x="391" y="0"/>
                  </a:lnTo>
                  <a:lnTo>
                    <a:pt x="332" y="24"/>
                  </a:lnTo>
                  <a:lnTo>
                    <a:pt x="302" y="16"/>
                  </a:lnTo>
                  <a:lnTo>
                    <a:pt x="273" y="8"/>
                  </a:lnTo>
                  <a:lnTo>
                    <a:pt x="251" y="32"/>
                  </a:lnTo>
                  <a:lnTo>
                    <a:pt x="214" y="32"/>
                  </a:lnTo>
                  <a:lnTo>
                    <a:pt x="184" y="48"/>
                  </a:lnTo>
                  <a:lnTo>
                    <a:pt x="177" y="64"/>
                  </a:lnTo>
                  <a:lnTo>
                    <a:pt x="140" y="96"/>
                  </a:lnTo>
                  <a:lnTo>
                    <a:pt x="111" y="96"/>
                  </a:lnTo>
                  <a:lnTo>
                    <a:pt x="103" y="120"/>
                  </a:lnTo>
                  <a:lnTo>
                    <a:pt x="125" y="152"/>
                  </a:lnTo>
                  <a:lnTo>
                    <a:pt x="118" y="160"/>
                  </a:lnTo>
                  <a:lnTo>
                    <a:pt x="81" y="136"/>
                  </a:lnTo>
                  <a:lnTo>
                    <a:pt x="52" y="152"/>
                  </a:lnTo>
                  <a:lnTo>
                    <a:pt x="37" y="184"/>
                  </a:lnTo>
                  <a:lnTo>
                    <a:pt x="7" y="184"/>
                  </a:lnTo>
                  <a:lnTo>
                    <a:pt x="0" y="232"/>
                  </a:lnTo>
                  <a:lnTo>
                    <a:pt x="29" y="248"/>
                  </a:lnTo>
                  <a:lnTo>
                    <a:pt x="15" y="304"/>
                  </a:lnTo>
                  <a:lnTo>
                    <a:pt x="44" y="328"/>
                  </a:lnTo>
                  <a:lnTo>
                    <a:pt x="66" y="32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8"/>
            <p:cNvSpPr>
              <a:spLocks/>
            </p:cNvSpPr>
            <p:nvPr/>
          </p:nvSpPr>
          <p:spPr bwMode="auto">
            <a:xfrm rot="704206">
              <a:off x="7624763" y="4406900"/>
              <a:ext cx="700087" cy="771525"/>
            </a:xfrm>
            <a:custGeom>
              <a:avLst/>
              <a:gdLst/>
              <a:ahLst/>
              <a:cxnLst>
                <a:cxn ang="0">
                  <a:pos x="96" y="64"/>
                </a:cxn>
                <a:cxn ang="0">
                  <a:pos x="59" y="24"/>
                </a:cxn>
                <a:cxn ang="0">
                  <a:pos x="44" y="32"/>
                </a:cxn>
                <a:cxn ang="0">
                  <a:pos x="15" y="0"/>
                </a:cxn>
                <a:cxn ang="0">
                  <a:pos x="0" y="16"/>
                </a:cxn>
                <a:cxn ang="0">
                  <a:pos x="22" y="32"/>
                </a:cxn>
                <a:cxn ang="0">
                  <a:pos x="37" y="56"/>
                </a:cxn>
                <a:cxn ang="0">
                  <a:pos x="15" y="56"/>
                </a:cxn>
                <a:cxn ang="0">
                  <a:pos x="22" y="80"/>
                </a:cxn>
                <a:cxn ang="0">
                  <a:pos x="44" y="104"/>
                </a:cxn>
                <a:cxn ang="0">
                  <a:pos x="74" y="152"/>
                </a:cxn>
                <a:cxn ang="0">
                  <a:pos x="103" y="152"/>
                </a:cxn>
                <a:cxn ang="0">
                  <a:pos x="133" y="192"/>
                </a:cxn>
                <a:cxn ang="0">
                  <a:pos x="148" y="224"/>
                </a:cxn>
                <a:cxn ang="0">
                  <a:pos x="177" y="240"/>
                </a:cxn>
                <a:cxn ang="0">
                  <a:pos x="199" y="288"/>
                </a:cxn>
                <a:cxn ang="0">
                  <a:pos x="251" y="328"/>
                </a:cxn>
                <a:cxn ang="0">
                  <a:pos x="251" y="360"/>
                </a:cxn>
                <a:cxn ang="0">
                  <a:pos x="303" y="416"/>
                </a:cxn>
                <a:cxn ang="0">
                  <a:pos x="340" y="432"/>
                </a:cxn>
                <a:cxn ang="0">
                  <a:pos x="317" y="384"/>
                </a:cxn>
                <a:cxn ang="0">
                  <a:pos x="325" y="376"/>
                </a:cxn>
                <a:cxn ang="0">
                  <a:pos x="347" y="368"/>
                </a:cxn>
                <a:cxn ang="0">
                  <a:pos x="362" y="384"/>
                </a:cxn>
                <a:cxn ang="0">
                  <a:pos x="369" y="360"/>
                </a:cxn>
                <a:cxn ang="0">
                  <a:pos x="347" y="336"/>
                </a:cxn>
                <a:cxn ang="0">
                  <a:pos x="288" y="320"/>
                </a:cxn>
                <a:cxn ang="0">
                  <a:pos x="266" y="312"/>
                </a:cxn>
                <a:cxn ang="0">
                  <a:pos x="244" y="256"/>
                </a:cxn>
                <a:cxn ang="0">
                  <a:pos x="229" y="240"/>
                </a:cxn>
                <a:cxn ang="0">
                  <a:pos x="251" y="216"/>
                </a:cxn>
                <a:cxn ang="0">
                  <a:pos x="273" y="208"/>
                </a:cxn>
                <a:cxn ang="0">
                  <a:pos x="229" y="176"/>
                </a:cxn>
                <a:cxn ang="0">
                  <a:pos x="170" y="128"/>
                </a:cxn>
                <a:cxn ang="0">
                  <a:pos x="140" y="112"/>
                </a:cxn>
                <a:cxn ang="0">
                  <a:pos x="96" y="64"/>
                </a:cxn>
              </a:cxnLst>
              <a:rect l="0" t="0" r="r" b="b"/>
              <a:pathLst>
                <a:path w="370" h="433">
                  <a:moveTo>
                    <a:pt x="96" y="64"/>
                  </a:moveTo>
                  <a:lnTo>
                    <a:pt x="59" y="24"/>
                  </a:lnTo>
                  <a:lnTo>
                    <a:pt x="44" y="32"/>
                  </a:lnTo>
                  <a:lnTo>
                    <a:pt x="15" y="0"/>
                  </a:lnTo>
                  <a:lnTo>
                    <a:pt x="0" y="16"/>
                  </a:lnTo>
                  <a:lnTo>
                    <a:pt x="22" y="32"/>
                  </a:lnTo>
                  <a:lnTo>
                    <a:pt x="37" y="56"/>
                  </a:lnTo>
                  <a:lnTo>
                    <a:pt x="15" y="56"/>
                  </a:lnTo>
                  <a:lnTo>
                    <a:pt x="22" y="80"/>
                  </a:lnTo>
                  <a:lnTo>
                    <a:pt x="44" y="104"/>
                  </a:lnTo>
                  <a:lnTo>
                    <a:pt x="74" y="152"/>
                  </a:lnTo>
                  <a:lnTo>
                    <a:pt x="103" y="152"/>
                  </a:lnTo>
                  <a:lnTo>
                    <a:pt x="133" y="192"/>
                  </a:lnTo>
                  <a:lnTo>
                    <a:pt x="148" y="224"/>
                  </a:lnTo>
                  <a:lnTo>
                    <a:pt x="177" y="240"/>
                  </a:lnTo>
                  <a:lnTo>
                    <a:pt x="199" y="288"/>
                  </a:lnTo>
                  <a:lnTo>
                    <a:pt x="251" y="328"/>
                  </a:lnTo>
                  <a:lnTo>
                    <a:pt x="251" y="360"/>
                  </a:lnTo>
                  <a:lnTo>
                    <a:pt x="303" y="416"/>
                  </a:lnTo>
                  <a:lnTo>
                    <a:pt x="340" y="432"/>
                  </a:lnTo>
                  <a:lnTo>
                    <a:pt x="317" y="384"/>
                  </a:lnTo>
                  <a:lnTo>
                    <a:pt x="325" y="376"/>
                  </a:lnTo>
                  <a:lnTo>
                    <a:pt x="347" y="368"/>
                  </a:lnTo>
                  <a:lnTo>
                    <a:pt x="362" y="384"/>
                  </a:lnTo>
                  <a:lnTo>
                    <a:pt x="369" y="360"/>
                  </a:lnTo>
                  <a:lnTo>
                    <a:pt x="347" y="336"/>
                  </a:lnTo>
                  <a:lnTo>
                    <a:pt x="288" y="320"/>
                  </a:lnTo>
                  <a:lnTo>
                    <a:pt x="266" y="312"/>
                  </a:lnTo>
                  <a:lnTo>
                    <a:pt x="244" y="256"/>
                  </a:lnTo>
                  <a:lnTo>
                    <a:pt x="229" y="240"/>
                  </a:lnTo>
                  <a:lnTo>
                    <a:pt x="251" y="216"/>
                  </a:lnTo>
                  <a:lnTo>
                    <a:pt x="273" y="208"/>
                  </a:lnTo>
                  <a:lnTo>
                    <a:pt x="229" y="176"/>
                  </a:lnTo>
                  <a:lnTo>
                    <a:pt x="170" y="128"/>
                  </a:lnTo>
                  <a:lnTo>
                    <a:pt x="140" y="112"/>
                  </a:lnTo>
                  <a:lnTo>
                    <a:pt x="96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 rot="704206">
              <a:off x="8664575" y="1455738"/>
              <a:ext cx="85725" cy="1873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40"/>
                </a:cxn>
                <a:cxn ang="0">
                  <a:pos x="0" y="88"/>
                </a:cxn>
                <a:cxn ang="0">
                  <a:pos x="22" y="104"/>
                </a:cxn>
                <a:cxn ang="0">
                  <a:pos x="29" y="56"/>
                </a:cxn>
                <a:cxn ang="0">
                  <a:pos x="44" y="48"/>
                </a:cxn>
                <a:cxn ang="0">
                  <a:pos x="44" y="0"/>
                </a:cxn>
              </a:cxnLst>
              <a:rect l="0" t="0" r="r" b="b"/>
              <a:pathLst>
                <a:path w="45" h="105">
                  <a:moveTo>
                    <a:pt x="44" y="0"/>
                  </a:moveTo>
                  <a:lnTo>
                    <a:pt x="0" y="40"/>
                  </a:lnTo>
                  <a:lnTo>
                    <a:pt x="0" y="88"/>
                  </a:lnTo>
                  <a:lnTo>
                    <a:pt x="22" y="104"/>
                  </a:lnTo>
                  <a:lnTo>
                    <a:pt x="29" y="56"/>
                  </a:lnTo>
                  <a:lnTo>
                    <a:pt x="44" y="48"/>
                  </a:lnTo>
                  <a:lnTo>
                    <a:pt x="44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 rot="704206">
              <a:off x="7664450" y="1466850"/>
              <a:ext cx="84137" cy="173038"/>
            </a:xfrm>
            <a:custGeom>
              <a:avLst/>
              <a:gdLst/>
              <a:ahLst/>
              <a:cxnLst>
                <a:cxn ang="0">
                  <a:pos x="44" y="24"/>
                </a:cxn>
                <a:cxn ang="0">
                  <a:pos x="29" y="64"/>
                </a:cxn>
                <a:cxn ang="0">
                  <a:pos x="37" y="96"/>
                </a:cxn>
                <a:cxn ang="0">
                  <a:pos x="22" y="96"/>
                </a:cxn>
                <a:cxn ang="0">
                  <a:pos x="0" y="40"/>
                </a:cxn>
                <a:cxn ang="0">
                  <a:pos x="29" y="0"/>
                </a:cxn>
                <a:cxn ang="0">
                  <a:pos x="44" y="24"/>
                </a:cxn>
              </a:cxnLst>
              <a:rect l="0" t="0" r="r" b="b"/>
              <a:pathLst>
                <a:path w="45" h="97">
                  <a:moveTo>
                    <a:pt x="44" y="24"/>
                  </a:moveTo>
                  <a:lnTo>
                    <a:pt x="29" y="64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0" y="40"/>
                  </a:lnTo>
                  <a:lnTo>
                    <a:pt x="29" y="0"/>
                  </a:lnTo>
                  <a:lnTo>
                    <a:pt x="44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 rot="704206">
              <a:off x="7561263" y="2024063"/>
              <a:ext cx="42862" cy="444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2" y="24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24"/>
                </a:cxn>
              </a:cxnLst>
              <a:rect l="0" t="0" r="r" b="b"/>
              <a:pathLst>
                <a:path w="23" h="25">
                  <a:moveTo>
                    <a:pt x="0" y="24"/>
                  </a:moveTo>
                  <a:lnTo>
                    <a:pt x="22" y="24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 rot="704206">
              <a:off x="8799513" y="3206750"/>
              <a:ext cx="98425" cy="444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9" y="0"/>
                </a:cxn>
                <a:cxn ang="0">
                  <a:pos x="51" y="16"/>
                </a:cxn>
                <a:cxn ang="0">
                  <a:pos x="22" y="24"/>
                </a:cxn>
                <a:cxn ang="0">
                  <a:pos x="0" y="16"/>
                </a:cxn>
              </a:cxnLst>
              <a:rect l="0" t="0" r="r" b="b"/>
              <a:pathLst>
                <a:path w="52" h="25">
                  <a:moveTo>
                    <a:pt x="0" y="16"/>
                  </a:moveTo>
                  <a:lnTo>
                    <a:pt x="29" y="0"/>
                  </a:lnTo>
                  <a:lnTo>
                    <a:pt x="51" y="16"/>
                  </a:lnTo>
                  <a:lnTo>
                    <a:pt x="22" y="24"/>
                  </a:lnTo>
                  <a:lnTo>
                    <a:pt x="0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 rot="704206">
              <a:off x="8720138" y="4265613"/>
              <a:ext cx="42862" cy="58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2"/>
                </a:cxn>
                <a:cxn ang="0">
                  <a:pos x="22" y="8"/>
                </a:cxn>
                <a:cxn ang="0">
                  <a:pos x="0" y="0"/>
                </a:cxn>
              </a:cxnLst>
              <a:rect l="0" t="0" r="r" b="b"/>
              <a:pathLst>
                <a:path w="23" h="33">
                  <a:moveTo>
                    <a:pt x="0" y="0"/>
                  </a:moveTo>
                  <a:lnTo>
                    <a:pt x="7" y="32"/>
                  </a:lnTo>
                  <a:lnTo>
                    <a:pt x="22" y="8"/>
                  </a:lnTo>
                  <a:lnTo>
                    <a:pt x="0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17"/>
            <p:cNvSpPr>
              <a:spLocks/>
            </p:cNvSpPr>
            <p:nvPr/>
          </p:nvSpPr>
          <p:spPr bwMode="auto">
            <a:xfrm rot="704206">
              <a:off x="8734425" y="4341813"/>
              <a:ext cx="30162" cy="3016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5" y="16"/>
                </a:cxn>
                <a:cxn ang="0">
                  <a:pos x="0" y="16"/>
                </a:cxn>
              </a:cxnLst>
              <a:rect l="0" t="0" r="r" b="b"/>
              <a:pathLst>
                <a:path w="16" h="17">
                  <a:moveTo>
                    <a:pt x="0" y="16"/>
                  </a:moveTo>
                  <a:lnTo>
                    <a:pt x="8" y="0"/>
                  </a:lnTo>
                  <a:lnTo>
                    <a:pt x="15" y="16"/>
                  </a:lnTo>
                  <a:lnTo>
                    <a:pt x="0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18"/>
            <p:cNvSpPr>
              <a:spLocks/>
            </p:cNvSpPr>
            <p:nvPr/>
          </p:nvSpPr>
          <p:spPr bwMode="auto">
            <a:xfrm rot="704206">
              <a:off x="8740775" y="4384675"/>
              <a:ext cx="30162" cy="3016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0" y="16"/>
                </a:cxn>
              </a:cxnLst>
              <a:rect l="0" t="0" r="r" b="b"/>
              <a:pathLst>
                <a:path w="15" h="17">
                  <a:moveTo>
                    <a:pt x="0" y="16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0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19"/>
            <p:cNvSpPr>
              <a:spLocks/>
            </p:cNvSpPr>
            <p:nvPr/>
          </p:nvSpPr>
          <p:spPr bwMode="auto">
            <a:xfrm rot="704206">
              <a:off x="8743950" y="4619625"/>
              <a:ext cx="30162" cy="74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" y="40"/>
                </a:cxn>
                <a:cxn ang="0">
                  <a:pos x="0" y="32"/>
                </a:cxn>
                <a:cxn ang="0">
                  <a:pos x="8" y="0"/>
                </a:cxn>
              </a:cxnLst>
              <a:rect l="0" t="0" r="r" b="b"/>
              <a:pathLst>
                <a:path w="16" h="41">
                  <a:moveTo>
                    <a:pt x="8" y="0"/>
                  </a:moveTo>
                  <a:lnTo>
                    <a:pt x="15" y="40"/>
                  </a:lnTo>
                  <a:lnTo>
                    <a:pt x="0" y="32"/>
                  </a:lnTo>
                  <a:lnTo>
                    <a:pt x="8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20"/>
            <p:cNvSpPr>
              <a:spLocks/>
            </p:cNvSpPr>
            <p:nvPr/>
          </p:nvSpPr>
          <p:spPr bwMode="auto">
            <a:xfrm rot="704206">
              <a:off x="8688388" y="4800600"/>
              <a:ext cx="42862" cy="115888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" y="64"/>
                </a:cxn>
                <a:cxn ang="0">
                  <a:pos x="22" y="4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6"/>
                </a:cxn>
              </a:cxnLst>
              <a:rect l="0" t="0" r="r" b="b"/>
              <a:pathLst>
                <a:path w="23" h="65">
                  <a:moveTo>
                    <a:pt x="0" y="56"/>
                  </a:moveTo>
                  <a:lnTo>
                    <a:pt x="15" y="64"/>
                  </a:lnTo>
                  <a:lnTo>
                    <a:pt x="22" y="4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21"/>
            <p:cNvSpPr>
              <a:spLocks/>
            </p:cNvSpPr>
            <p:nvPr/>
          </p:nvSpPr>
          <p:spPr bwMode="auto">
            <a:xfrm rot="704206">
              <a:off x="8575675" y="4954588"/>
              <a:ext cx="73025" cy="203200"/>
            </a:xfrm>
            <a:custGeom>
              <a:avLst/>
              <a:gdLst/>
              <a:ahLst/>
              <a:cxnLst>
                <a:cxn ang="0">
                  <a:pos x="22" y="24"/>
                </a:cxn>
                <a:cxn ang="0">
                  <a:pos x="30" y="0"/>
                </a:cxn>
                <a:cxn ang="0">
                  <a:pos x="37" y="32"/>
                </a:cxn>
                <a:cxn ang="0">
                  <a:pos x="30" y="48"/>
                </a:cxn>
                <a:cxn ang="0">
                  <a:pos x="30" y="96"/>
                </a:cxn>
                <a:cxn ang="0">
                  <a:pos x="22" y="112"/>
                </a:cxn>
                <a:cxn ang="0">
                  <a:pos x="15" y="80"/>
                </a:cxn>
                <a:cxn ang="0">
                  <a:pos x="0" y="56"/>
                </a:cxn>
                <a:cxn ang="0">
                  <a:pos x="0" y="32"/>
                </a:cxn>
                <a:cxn ang="0">
                  <a:pos x="15" y="16"/>
                </a:cxn>
                <a:cxn ang="0">
                  <a:pos x="22" y="24"/>
                </a:cxn>
              </a:cxnLst>
              <a:rect l="0" t="0" r="r" b="b"/>
              <a:pathLst>
                <a:path w="38" h="113">
                  <a:moveTo>
                    <a:pt x="22" y="24"/>
                  </a:moveTo>
                  <a:lnTo>
                    <a:pt x="30" y="0"/>
                  </a:lnTo>
                  <a:lnTo>
                    <a:pt x="37" y="32"/>
                  </a:lnTo>
                  <a:lnTo>
                    <a:pt x="30" y="48"/>
                  </a:lnTo>
                  <a:lnTo>
                    <a:pt x="30" y="96"/>
                  </a:lnTo>
                  <a:lnTo>
                    <a:pt x="22" y="112"/>
                  </a:lnTo>
                  <a:lnTo>
                    <a:pt x="15" y="80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15" y="16"/>
                  </a:lnTo>
                  <a:lnTo>
                    <a:pt x="22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22"/>
            <p:cNvSpPr>
              <a:spLocks/>
            </p:cNvSpPr>
            <p:nvPr/>
          </p:nvSpPr>
          <p:spPr bwMode="auto">
            <a:xfrm rot="704206">
              <a:off x="8529638" y="5160963"/>
              <a:ext cx="42862" cy="101600"/>
            </a:xfrm>
            <a:custGeom>
              <a:avLst/>
              <a:gdLst/>
              <a:ahLst/>
              <a:cxnLst>
                <a:cxn ang="0">
                  <a:pos x="15" y="56"/>
                </a:cxn>
                <a:cxn ang="0">
                  <a:pos x="22" y="2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0" y="32"/>
                </a:cxn>
                <a:cxn ang="0">
                  <a:pos x="7" y="56"/>
                </a:cxn>
                <a:cxn ang="0">
                  <a:pos x="15" y="56"/>
                </a:cxn>
              </a:cxnLst>
              <a:rect l="0" t="0" r="r" b="b"/>
              <a:pathLst>
                <a:path w="23" h="57">
                  <a:moveTo>
                    <a:pt x="15" y="56"/>
                  </a:moveTo>
                  <a:lnTo>
                    <a:pt x="22" y="2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0" y="32"/>
                  </a:lnTo>
                  <a:lnTo>
                    <a:pt x="7" y="56"/>
                  </a:lnTo>
                  <a:lnTo>
                    <a:pt x="15" y="5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23"/>
            <p:cNvSpPr>
              <a:spLocks/>
            </p:cNvSpPr>
            <p:nvPr/>
          </p:nvSpPr>
          <p:spPr bwMode="auto">
            <a:xfrm rot="704206">
              <a:off x="8393113" y="2987675"/>
              <a:ext cx="57150" cy="130175"/>
            </a:xfrm>
            <a:custGeom>
              <a:avLst/>
              <a:gdLst/>
              <a:ahLst/>
              <a:cxnLst>
                <a:cxn ang="0">
                  <a:pos x="29" y="40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0" y="32"/>
                </a:cxn>
                <a:cxn ang="0">
                  <a:pos x="29" y="72"/>
                </a:cxn>
                <a:cxn ang="0">
                  <a:pos x="29" y="40"/>
                </a:cxn>
              </a:cxnLst>
              <a:rect l="0" t="0" r="r" b="b"/>
              <a:pathLst>
                <a:path w="30" h="73">
                  <a:moveTo>
                    <a:pt x="29" y="40"/>
                  </a:moveTo>
                  <a:lnTo>
                    <a:pt x="29" y="8"/>
                  </a:lnTo>
                  <a:lnTo>
                    <a:pt x="15" y="0"/>
                  </a:lnTo>
                  <a:lnTo>
                    <a:pt x="0" y="32"/>
                  </a:lnTo>
                  <a:lnTo>
                    <a:pt x="29" y="72"/>
                  </a:lnTo>
                  <a:lnTo>
                    <a:pt x="29" y="4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24"/>
            <p:cNvSpPr>
              <a:spLocks/>
            </p:cNvSpPr>
            <p:nvPr/>
          </p:nvSpPr>
          <p:spPr bwMode="auto">
            <a:xfrm rot="704206">
              <a:off x="6486525" y="2363788"/>
              <a:ext cx="114300" cy="87313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9" y="16"/>
                </a:cxn>
                <a:cxn ang="0">
                  <a:pos x="44" y="0"/>
                </a:cxn>
                <a:cxn ang="0">
                  <a:pos x="7" y="0"/>
                </a:cxn>
                <a:cxn ang="0">
                  <a:pos x="0" y="48"/>
                </a:cxn>
              </a:cxnLst>
              <a:rect l="0" t="0" r="r" b="b"/>
              <a:pathLst>
                <a:path w="60" h="49">
                  <a:moveTo>
                    <a:pt x="0" y="48"/>
                  </a:moveTo>
                  <a:lnTo>
                    <a:pt x="59" y="16"/>
                  </a:lnTo>
                  <a:lnTo>
                    <a:pt x="44" y="0"/>
                  </a:lnTo>
                  <a:lnTo>
                    <a:pt x="7" y="0"/>
                  </a:lnTo>
                  <a:lnTo>
                    <a:pt x="0" y="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25"/>
            <p:cNvSpPr>
              <a:spLocks/>
            </p:cNvSpPr>
            <p:nvPr/>
          </p:nvSpPr>
          <p:spPr bwMode="auto">
            <a:xfrm rot="704206">
              <a:off x="6426200" y="2330450"/>
              <a:ext cx="57150" cy="58738"/>
            </a:xfrm>
            <a:custGeom>
              <a:avLst/>
              <a:gdLst/>
              <a:ahLst/>
              <a:cxnLst>
                <a:cxn ang="0">
                  <a:pos x="30" y="32"/>
                </a:cxn>
                <a:cxn ang="0">
                  <a:pos x="23" y="8"/>
                </a:cxn>
                <a:cxn ang="0">
                  <a:pos x="8" y="0"/>
                </a:cxn>
                <a:cxn ang="0">
                  <a:pos x="0" y="24"/>
                </a:cxn>
                <a:cxn ang="0">
                  <a:pos x="30" y="32"/>
                </a:cxn>
              </a:cxnLst>
              <a:rect l="0" t="0" r="r" b="b"/>
              <a:pathLst>
                <a:path w="31" h="33">
                  <a:moveTo>
                    <a:pt x="30" y="32"/>
                  </a:moveTo>
                  <a:lnTo>
                    <a:pt x="23" y="8"/>
                  </a:lnTo>
                  <a:lnTo>
                    <a:pt x="8" y="0"/>
                  </a:lnTo>
                  <a:lnTo>
                    <a:pt x="0" y="24"/>
                  </a:lnTo>
                  <a:lnTo>
                    <a:pt x="30" y="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26"/>
            <p:cNvSpPr>
              <a:spLocks/>
            </p:cNvSpPr>
            <p:nvPr/>
          </p:nvSpPr>
          <p:spPr bwMode="auto">
            <a:xfrm rot="704206">
              <a:off x="6270625" y="2111375"/>
              <a:ext cx="212725" cy="214313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88"/>
                </a:cxn>
                <a:cxn ang="0">
                  <a:pos x="37" y="120"/>
                </a:cxn>
                <a:cxn ang="0">
                  <a:pos x="59" y="120"/>
                </a:cxn>
                <a:cxn ang="0">
                  <a:pos x="111" y="48"/>
                </a:cxn>
                <a:cxn ang="0">
                  <a:pos x="111" y="0"/>
                </a:cxn>
                <a:cxn ang="0">
                  <a:pos x="37" y="0"/>
                </a:cxn>
                <a:cxn ang="0">
                  <a:pos x="30" y="24"/>
                </a:cxn>
                <a:cxn ang="0">
                  <a:pos x="37" y="40"/>
                </a:cxn>
                <a:cxn ang="0">
                  <a:pos x="15" y="40"/>
                </a:cxn>
                <a:cxn ang="0">
                  <a:pos x="0" y="64"/>
                </a:cxn>
              </a:cxnLst>
              <a:rect l="0" t="0" r="r" b="b"/>
              <a:pathLst>
                <a:path w="112" h="121">
                  <a:moveTo>
                    <a:pt x="0" y="64"/>
                  </a:moveTo>
                  <a:lnTo>
                    <a:pt x="0" y="88"/>
                  </a:lnTo>
                  <a:lnTo>
                    <a:pt x="37" y="120"/>
                  </a:lnTo>
                  <a:lnTo>
                    <a:pt x="59" y="120"/>
                  </a:lnTo>
                  <a:lnTo>
                    <a:pt x="111" y="48"/>
                  </a:lnTo>
                  <a:lnTo>
                    <a:pt x="111" y="0"/>
                  </a:lnTo>
                  <a:lnTo>
                    <a:pt x="37" y="0"/>
                  </a:lnTo>
                  <a:lnTo>
                    <a:pt x="30" y="2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0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27"/>
            <p:cNvSpPr>
              <a:spLocks/>
            </p:cNvSpPr>
            <p:nvPr/>
          </p:nvSpPr>
          <p:spPr bwMode="auto">
            <a:xfrm rot="704206">
              <a:off x="6519863" y="2054225"/>
              <a:ext cx="169862" cy="10318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0" y="24"/>
                </a:cxn>
                <a:cxn ang="0">
                  <a:pos x="67" y="0"/>
                </a:cxn>
                <a:cxn ang="0">
                  <a:pos x="89" y="16"/>
                </a:cxn>
                <a:cxn ang="0">
                  <a:pos x="45" y="56"/>
                </a:cxn>
                <a:cxn ang="0">
                  <a:pos x="15" y="56"/>
                </a:cxn>
                <a:cxn ang="0">
                  <a:pos x="0" y="24"/>
                </a:cxn>
              </a:cxnLst>
              <a:rect l="0" t="0" r="r" b="b"/>
              <a:pathLst>
                <a:path w="90" h="57">
                  <a:moveTo>
                    <a:pt x="0" y="24"/>
                  </a:moveTo>
                  <a:lnTo>
                    <a:pt x="30" y="24"/>
                  </a:lnTo>
                  <a:lnTo>
                    <a:pt x="67" y="0"/>
                  </a:lnTo>
                  <a:lnTo>
                    <a:pt x="89" y="16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28"/>
            <p:cNvSpPr>
              <a:spLocks/>
            </p:cNvSpPr>
            <p:nvPr/>
          </p:nvSpPr>
          <p:spPr bwMode="auto">
            <a:xfrm rot="704206">
              <a:off x="6216650" y="2239963"/>
              <a:ext cx="44450" cy="44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4"/>
                </a:cxn>
                <a:cxn ang="0">
                  <a:pos x="7" y="24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22" y="24"/>
                  </a:lnTo>
                  <a:lnTo>
                    <a:pt x="7" y="24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 rot="704206">
              <a:off x="5527675" y="2595563"/>
              <a:ext cx="58737" cy="60325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5" y="32"/>
                </a:cxn>
                <a:cxn ang="0">
                  <a:pos x="30" y="16"/>
                </a:cxn>
                <a:cxn ang="0">
                  <a:pos x="30" y="0"/>
                </a:cxn>
                <a:cxn ang="0">
                  <a:pos x="0" y="8"/>
                </a:cxn>
                <a:cxn ang="0">
                  <a:pos x="0" y="24"/>
                </a:cxn>
              </a:cxnLst>
              <a:rect l="0" t="0" r="r" b="b"/>
              <a:pathLst>
                <a:path w="31" h="33">
                  <a:moveTo>
                    <a:pt x="0" y="24"/>
                  </a:moveTo>
                  <a:lnTo>
                    <a:pt x="15" y="32"/>
                  </a:lnTo>
                  <a:lnTo>
                    <a:pt x="30" y="16"/>
                  </a:lnTo>
                  <a:lnTo>
                    <a:pt x="30" y="0"/>
                  </a:lnTo>
                  <a:lnTo>
                    <a:pt x="0" y="8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33"/>
            <p:cNvSpPr>
              <a:spLocks/>
            </p:cNvSpPr>
            <p:nvPr/>
          </p:nvSpPr>
          <p:spPr bwMode="auto">
            <a:xfrm rot="704206">
              <a:off x="3079750" y="3873500"/>
              <a:ext cx="515937" cy="244475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" y="56"/>
                </a:cxn>
                <a:cxn ang="0">
                  <a:pos x="37" y="40"/>
                </a:cxn>
                <a:cxn ang="0">
                  <a:pos x="74" y="40"/>
                </a:cxn>
                <a:cxn ang="0">
                  <a:pos x="96" y="32"/>
                </a:cxn>
                <a:cxn ang="0">
                  <a:pos x="125" y="0"/>
                </a:cxn>
                <a:cxn ang="0">
                  <a:pos x="148" y="24"/>
                </a:cxn>
                <a:cxn ang="0">
                  <a:pos x="162" y="16"/>
                </a:cxn>
                <a:cxn ang="0">
                  <a:pos x="229" y="120"/>
                </a:cxn>
                <a:cxn ang="0">
                  <a:pos x="251" y="120"/>
                </a:cxn>
                <a:cxn ang="0">
                  <a:pos x="273" y="136"/>
                </a:cxn>
              </a:cxnLst>
              <a:rect l="0" t="0" r="r" b="b"/>
              <a:pathLst>
                <a:path w="274" h="137">
                  <a:moveTo>
                    <a:pt x="0" y="56"/>
                  </a:moveTo>
                  <a:lnTo>
                    <a:pt x="15" y="56"/>
                  </a:lnTo>
                  <a:lnTo>
                    <a:pt x="37" y="40"/>
                  </a:lnTo>
                  <a:lnTo>
                    <a:pt x="74" y="40"/>
                  </a:lnTo>
                  <a:lnTo>
                    <a:pt x="96" y="32"/>
                  </a:lnTo>
                  <a:lnTo>
                    <a:pt x="125" y="0"/>
                  </a:lnTo>
                  <a:lnTo>
                    <a:pt x="148" y="24"/>
                  </a:lnTo>
                  <a:lnTo>
                    <a:pt x="162" y="16"/>
                  </a:lnTo>
                  <a:lnTo>
                    <a:pt x="229" y="120"/>
                  </a:lnTo>
                  <a:lnTo>
                    <a:pt x="251" y="120"/>
                  </a:lnTo>
                  <a:lnTo>
                    <a:pt x="273" y="13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34"/>
            <p:cNvSpPr>
              <a:spLocks/>
            </p:cNvSpPr>
            <p:nvPr/>
          </p:nvSpPr>
          <p:spPr bwMode="auto">
            <a:xfrm rot="704206">
              <a:off x="7580313" y="2593975"/>
              <a:ext cx="279400" cy="11430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44" y="64"/>
                </a:cxn>
                <a:cxn ang="0">
                  <a:pos x="96" y="32"/>
                </a:cxn>
                <a:cxn ang="0">
                  <a:pos x="118" y="32"/>
                </a:cxn>
                <a:cxn ang="0">
                  <a:pos x="147" y="0"/>
                </a:cxn>
              </a:cxnLst>
              <a:rect l="0" t="0" r="r" b="b"/>
              <a:pathLst>
                <a:path w="148" h="65">
                  <a:moveTo>
                    <a:pt x="0" y="40"/>
                  </a:moveTo>
                  <a:lnTo>
                    <a:pt x="44" y="64"/>
                  </a:lnTo>
                  <a:lnTo>
                    <a:pt x="96" y="32"/>
                  </a:lnTo>
                  <a:lnTo>
                    <a:pt x="118" y="32"/>
                  </a:lnTo>
                  <a:lnTo>
                    <a:pt x="147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44"/>
            <p:cNvSpPr>
              <a:spLocks/>
            </p:cNvSpPr>
            <p:nvPr/>
          </p:nvSpPr>
          <p:spPr bwMode="auto">
            <a:xfrm rot="704206">
              <a:off x="4171950" y="5043488"/>
              <a:ext cx="696912" cy="458788"/>
            </a:xfrm>
            <a:custGeom>
              <a:avLst/>
              <a:gdLst/>
              <a:ahLst/>
              <a:cxnLst>
                <a:cxn ang="0">
                  <a:pos x="7" y="152"/>
                </a:cxn>
                <a:cxn ang="0">
                  <a:pos x="0" y="184"/>
                </a:cxn>
                <a:cxn ang="0">
                  <a:pos x="37" y="224"/>
                </a:cxn>
                <a:cxn ang="0">
                  <a:pos x="15" y="232"/>
                </a:cxn>
                <a:cxn ang="0">
                  <a:pos x="15" y="248"/>
                </a:cxn>
                <a:cxn ang="0">
                  <a:pos x="22" y="256"/>
                </a:cxn>
                <a:cxn ang="0">
                  <a:pos x="133" y="200"/>
                </a:cxn>
                <a:cxn ang="0">
                  <a:pos x="162" y="224"/>
                </a:cxn>
                <a:cxn ang="0">
                  <a:pos x="207" y="216"/>
                </a:cxn>
                <a:cxn ang="0">
                  <a:pos x="229" y="256"/>
                </a:cxn>
                <a:cxn ang="0">
                  <a:pos x="325" y="256"/>
                </a:cxn>
                <a:cxn ang="0">
                  <a:pos x="369" y="216"/>
                </a:cxn>
                <a:cxn ang="0">
                  <a:pos x="347" y="168"/>
                </a:cxn>
                <a:cxn ang="0">
                  <a:pos x="369" y="112"/>
                </a:cxn>
                <a:cxn ang="0">
                  <a:pos x="369" y="80"/>
                </a:cxn>
                <a:cxn ang="0">
                  <a:pos x="369" y="40"/>
                </a:cxn>
                <a:cxn ang="0">
                  <a:pos x="354" y="32"/>
                </a:cxn>
                <a:cxn ang="0">
                  <a:pos x="317" y="24"/>
                </a:cxn>
                <a:cxn ang="0">
                  <a:pos x="295" y="0"/>
                </a:cxn>
                <a:cxn ang="0">
                  <a:pos x="280" y="0"/>
                </a:cxn>
                <a:cxn ang="0">
                  <a:pos x="273" y="8"/>
                </a:cxn>
                <a:cxn ang="0">
                  <a:pos x="236" y="24"/>
                </a:cxn>
                <a:cxn ang="0">
                  <a:pos x="199" y="64"/>
                </a:cxn>
                <a:cxn ang="0">
                  <a:pos x="177" y="112"/>
                </a:cxn>
                <a:cxn ang="0">
                  <a:pos x="155" y="120"/>
                </a:cxn>
                <a:cxn ang="0">
                  <a:pos x="140" y="144"/>
                </a:cxn>
                <a:cxn ang="0">
                  <a:pos x="74" y="128"/>
                </a:cxn>
                <a:cxn ang="0">
                  <a:pos x="59" y="112"/>
                </a:cxn>
                <a:cxn ang="0">
                  <a:pos x="44" y="120"/>
                </a:cxn>
                <a:cxn ang="0">
                  <a:pos x="30" y="152"/>
                </a:cxn>
                <a:cxn ang="0">
                  <a:pos x="7" y="152"/>
                </a:cxn>
              </a:cxnLst>
              <a:rect l="0" t="0" r="r" b="b"/>
              <a:pathLst>
                <a:path w="370" h="257">
                  <a:moveTo>
                    <a:pt x="7" y="152"/>
                  </a:moveTo>
                  <a:lnTo>
                    <a:pt x="0" y="184"/>
                  </a:lnTo>
                  <a:lnTo>
                    <a:pt x="37" y="224"/>
                  </a:lnTo>
                  <a:lnTo>
                    <a:pt x="15" y="232"/>
                  </a:lnTo>
                  <a:lnTo>
                    <a:pt x="15" y="248"/>
                  </a:lnTo>
                  <a:lnTo>
                    <a:pt x="22" y="256"/>
                  </a:lnTo>
                  <a:lnTo>
                    <a:pt x="133" y="200"/>
                  </a:lnTo>
                  <a:lnTo>
                    <a:pt x="162" y="224"/>
                  </a:lnTo>
                  <a:lnTo>
                    <a:pt x="207" y="216"/>
                  </a:lnTo>
                  <a:lnTo>
                    <a:pt x="229" y="256"/>
                  </a:lnTo>
                  <a:lnTo>
                    <a:pt x="325" y="256"/>
                  </a:lnTo>
                  <a:lnTo>
                    <a:pt x="369" y="216"/>
                  </a:lnTo>
                  <a:lnTo>
                    <a:pt x="347" y="168"/>
                  </a:lnTo>
                  <a:lnTo>
                    <a:pt x="369" y="112"/>
                  </a:lnTo>
                  <a:lnTo>
                    <a:pt x="369" y="80"/>
                  </a:lnTo>
                  <a:lnTo>
                    <a:pt x="369" y="40"/>
                  </a:lnTo>
                  <a:lnTo>
                    <a:pt x="354" y="32"/>
                  </a:lnTo>
                  <a:lnTo>
                    <a:pt x="317" y="24"/>
                  </a:lnTo>
                  <a:lnTo>
                    <a:pt x="295" y="0"/>
                  </a:lnTo>
                  <a:lnTo>
                    <a:pt x="280" y="0"/>
                  </a:lnTo>
                  <a:lnTo>
                    <a:pt x="273" y="8"/>
                  </a:lnTo>
                  <a:lnTo>
                    <a:pt x="236" y="24"/>
                  </a:lnTo>
                  <a:lnTo>
                    <a:pt x="199" y="64"/>
                  </a:lnTo>
                  <a:lnTo>
                    <a:pt x="177" y="112"/>
                  </a:lnTo>
                  <a:lnTo>
                    <a:pt x="155" y="120"/>
                  </a:lnTo>
                  <a:lnTo>
                    <a:pt x="140" y="144"/>
                  </a:lnTo>
                  <a:lnTo>
                    <a:pt x="74" y="128"/>
                  </a:lnTo>
                  <a:lnTo>
                    <a:pt x="59" y="112"/>
                  </a:lnTo>
                  <a:lnTo>
                    <a:pt x="44" y="120"/>
                  </a:lnTo>
                  <a:lnTo>
                    <a:pt x="30" y="152"/>
                  </a:lnTo>
                  <a:lnTo>
                    <a:pt x="7" y="15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46"/>
            <p:cNvSpPr>
              <a:spLocks/>
            </p:cNvSpPr>
            <p:nvPr/>
          </p:nvSpPr>
          <p:spPr bwMode="auto">
            <a:xfrm rot="704206">
              <a:off x="3533775" y="4037013"/>
              <a:ext cx="855662" cy="644525"/>
            </a:xfrm>
            <a:custGeom>
              <a:avLst/>
              <a:gdLst/>
              <a:ahLst/>
              <a:cxnLst>
                <a:cxn ang="0">
                  <a:pos x="303" y="32"/>
                </a:cxn>
                <a:cxn ang="0">
                  <a:pos x="311" y="56"/>
                </a:cxn>
                <a:cxn ang="0">
                  <a:pos x="311" y="88"/>
                </a:cxn>
                <a:cxn ang="0">
                  <a:pos x="362" y="88"/>
                </a:cxn>
                <a:cxn ang="0">
                  <a:pos x="392" y="104"/>
                </a:cxn>
                <a:cxn ang="0">
                  <a:pos x="399" y="136"/>
                </a:cxn>
                <a:cxn ang="0">
                  <a:pos x="436" y="136"/>
                </a:cxn>
                <a:cxn ang="0">
                  <a:pos x="436" y="152"/>
                </a:cxn>
                <a:cxn ang="0">
                  <a:pos x="414" y="168"/>
                </a:cxn>
                <a:cxn ang="0">
                  <a:pos x="399" y="200"/>
                </a:cxn>
                <a:cxn ang="0">
                  <a:pos x="444" y="224"/>
                </a:cxn>
                <a:cxn ang="0">
                  <a:pos x="451" y="248"/>
                </a:cxn>
                <a:cxn ang="0">
                  <a:pos x="421" y="272"/>
                </a:cxn>
                <a:cxn ang="0">
                  <a:pos x="421" y="296"/>
                </a:cxn>
                <a:cxn ang="0">
                  <a:pos x="392" y="320"/>
                </a:cxn>
                <a:cxn ang="0">
                  <a:pos x="370" y="304"/>
                </a:cxn>
                <a:cxn ang="0">
                  <a:pos x="340" y="312"/>
                </a:cxn>
                <a:cxn ang="0">
                  <a:pos x="318" y="336"/>
                </a:cxn>
                <a:cxn ang="0">
                  <a:pos x="281" y="336"/>
                </a:cxn>
                <a:cxn ang="0">
                  <a:pos x="244" y="360"/>
                </a:cxn>
                <a:cxn ang="0">
                  <a:pos x="229" y="328"/>
                </a:cxn>
                <a:cxn ang="0">
                  <a:pos x="251" y="320"/>
                </a:cxn>
                <a:cxn ang="0">
                  <a:pos x="222" y="304"/>
                </a:cxn>
                <a:cxn ang="0">
                  <a:pos x="200" y="312"/>
                </a:cxn>
                <a:cxn ang="0">
                  <a:pos x="177" y="296"/>
                </a:cxn>
                <a:cxn ang="0">
                  <a:pos x="155" y="296"/>
                </a:cxn>
                <a:cxn ang="0">
                  <a:pos x="104" y="248"/>
                </a:cxn>
                <a:cxn ang="0">
                  <a:pos x="44" y="232"/>
                </a:cxn>
                <a:cxn ang="0">
                  <a:pos x="15" y="232"/>
                </a:cxn>
                <a:cxn ang="0">
                  <a:pos x="7" y="184"/>
                </a:cxn>
                <a:cxn ang="0">
                  <a:pos x="0" y="128"/>
                </a:cxn>
                <a:cxn ang="0">
                  <a:pos x="30" y="88"/>
                </a:cxn>
                <a:cxn ang="0">
                  <a:pos x="37" y="72"/>
                </a:cxn>
                <a:cxn ang="0">
                  <a:pos x="74" y="64"/>
                </a:cxn>
                <a:cxn ang="0">
                  <a:pos x="67" y="40"/>
                </a:cxn>
                <a:cxn ang="0">
                  <a:pos x="89" y="0"/>
                </a:cxn>
                <a:cxn ang="0">
                  <a:pos x="140" y="0"/>
                </a:cxn>
                <a:cxn ang="0">
                  <a:pos x="163" y="16"/>
                </a:cxn>
                <a:cxn ang="0">
                  <a:pos x="192" y="16"/>
                </a:cxn>
                <a:cxn ang="0">
                  <a:pos x="207" y="24"/>
                </a:cxn>
                <a:cxn ang="0">
                  <a:pos x="237" y="40"/>
                </a:cxn>
                <a:cxn ang="0">
                  <a:pos x="259" y="16"/>
                </a:cxn>
                <a:cxn ang="0">
                  <a:pos x="274" y="8"/>
                </a:cxn>
                <a:cxn ang="0">
                  <a:pos x="303" y="32"/>
                </a:cxn>
              </a:cxnLst>
              <a:rect l="0" t="0" r="r" b="b"/>
              <a:pathLst>
                <a:path w="452" h="361">
                  <a:moveTo>
                    <a:pt x="303" y="32"/>
                  </a:moveTo>
                  <a:lnTo>
                    <a:pt x="311" y="56"/>
                  </a:lnTo>
                  <a:lnTo>
                    <a:pt x="311" y="88"/>
                  </a:lnTo>
                  <a:lnTo>
                    <a:pt x="362" y="88"/>
                  </a:lnTo>
                  <a:lnTo>
                    <a:pt x="392" y="104"/>
                  </a:lnTo>
                  <a:lnTo>
                    <a:pt x="399" y="136"/>
                  </a:lnTo>
                  <a:lnTo>
                    <a:pt x="436" y="136"/>
                  </a:lnTo>
                  <a:lnTo>
                    <a:pt x="436" y="152"/>
                  </a:lnTo>
                  <a:lnTo>
                    <a:pt x="414" y="168"/>
                  </a:lnTo>
                  <a:lnTo>
                    <a:pt x="399" y="200"/>
                  </a:lnTo>
                  <a:lnTo>
                    <a:pt x="444" y="224"/>
                  </a:lnTo>
                  <a:lnTo>
                    <a:pt x="451" y="248"/>
                  </a:lnTo>
                  <a:lnTo>
                    <a:pt x="421" y="272"/>
                  </a:lnTo>
                  <a:lnTo>
                    <a:pt x="421" y="296"/>
                  </a:lnTo>
                  <a:lnTo>
                    <a:pt x="392" y="320"/>
                  </a:lnTo>
                  <a:lnTo>
                    <a:pt x="370" y="304"/>
                  </a:lnTo>
                  <a:lnTo>
                    <a:pt x="340" y="312"/>
                  </a:lnTo>
                  <a:lnTo>
                    <a:pt x="318" y="336"/>
                  </a:lnTo>
                  <a:lnTo>
                    <a:pt x="281" y="336"/>
                  </a:lnTo>
                  <a:lnTo>
                    <a:pt x="244" y="360"/>
                  </a:lnTo>
                  <a:lnTo>
                    <a:pt x="229" y="328"/>
                  </a:lnTo>
                  <a:lnTo>
                    <a:pt x="251" y="320"/>
                  </a:lnTo>
                  <a:lnTo>
                    <a:pt x="222" y="304"/>
                  </a:lnTo>
                  <a:lnTo>
                    <a:pt x="200" y="312"/>
                  </a:lnTo>
                  <a:lnTo>
                    <a:pt x="177" y="296"/>
                  </a:lnTo>
                  <a:lnTo>
                    <a:pt x="155" y="296"/>
                  </a:lnTo>
                  <a:lnTo>
                    <a:pt x="104" y="248"/>
                  </a:lnTo>
                  <a:lnTo>
                    <a:pt x="44" y="232"/>
                  </a:lnTo>
                  <a:lnTo>
                    <a:pt x="15" y="232"/>
                  </a:lnTo>
                  <a:lnTo>
                    <a:pt x="7" y="184"/>
                  </a:lnTo>
                  <a:lnTo>
                    <a:pt x="0" y="128"/>
                  </a:lnTo>
                  <a:lnTo>
                    <a:pt x="30" y="88"/>
                  </a:lnTo>
                  <a:lnTo>
                    <a:pt x="37" y="72"/>
                  </a:lnTo>
                  <a:lnTo>
                    <a:pt x="74" y="64"/>
                  </a:lnTo>
                  <a:lnTo>
                    <a:pt x="67" y="40"/>
                  </a:lnTo>
                  <a:lnTo>
                    <a:pt x="89" y="0"/>
                  </a:lnTo>
                  <a:lnTo>
                    <a:pt x="140" y="0"/>
                  </a:lnTo>
                  <a:lnTo>
                    <a:pt x="163" y="16"/>
                  </a:lnTo>
                  <a:lnTo>
                    <a:pt x="192" y="16"/>
                  </a:lnTo>
                  <a:lnTo>
                    <a:pt x="207" y="24"/>
                  </a:lnTo>
                  <a:lnTo>
                    <a:pt x="237" y="40"/>
                  </a:lnTo>
                  <a:lnTo>
                    <a:pt x="259" y="16"/>
                  </a:lnTo>
                  <a:lnTo>
                    <a:pt x="274" y="8"/>
                  </a:lnTo>
                  <a:lnTo>
                    <a:pt x="303" y="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54"/>
            <p:cNvSpPr>
              <a:spLocks/>
            </p:cNvSpPr>
            <p:nvPr/>
          </p:nvSpPr>
          <p:spPr bwMode="auto">
            <a:xfrm rot="704206">
              <a:off x="3402013" y="4408488"/>
              <a:ext cx="628650" cy="471488"/>
            </a:xfrm>
            <a:custGeom>
              <a:avLst/>
              <a:gdLst/>
              <a:ahLst/>
              <a:cxnLst>
                <a:cxn ang="0">
                  <a:pos x="66" y="240"/>
                </a:cxn>
                <a:cxn ang="0">
                  <a:pos x="22" y="200"/>
                </a:cxn>
                <a:cxn ang="0">
                  <a:pos x="52" y="184"/>
                </a:cxn>
                <a:cxn ang="0">
                  <a:pos x="7" y="176"/>
                </a:cxn>
                <a:cxn ang="0">
                  <a:pos x="0" y="176"/>
                </a:cxn>
                <a:cxn ang="0">
                  <a:pos x="0" y="160"/>
                </a:cxn>
                <a:cxn ang="0">
                  <a:pos x="15" y="144"/>
                </a:cxn>
                <a:cxn ang="0">
                  <a:pos x="0" y="112"/>
                </a:cxn>
                <a:cxn ang="0">
                  <a:pos x="0" y="80"/>
                </a:cxn>
                <a:cxn ang="0">
                  <a:pos x="52" y="56"/>
                </a:cxn>
                <a:cxn ang="0">
                  <a:pos x="44" y="32"/>
                </a:cxn>
                <a:cxn ang="0">
                  <a:pos x="52" y="8"/>
                </a:cxn>
                <a:cxn ang="0">
                  <a:pos x="52" y="0"/>
                </a:cxn>
                <a:cxn ang="0">
                  <a:pos x="81" y="0"/>
                </a:cxn>
                <a:cxn ang="0">
                  <a:pos x="140" y="16"/>
                </a:cxn>
                <a:cxn ang="0">
                  <a:pos x="191" y="64"/>
                </a:cxn>
                <a:cxn ang="0">
                  <a:pos x="213" y="64"/>
                </a:cxn>
                <a:cxn ang="0">
                  <a:pos x="235" y="80"/>
                </a:cxn>
                <a:cxn ang="0">
                  <a:pos x="258" y="72"/>
                </a:cxn>
                <a:cxn ang="0">
                  <a:pos x="287" y="88"/>
                </a:cxn>
                <a:cxn ang="0">
                  <a:pos x="265" y="96"/>
                </a:cxn>
                <a:cxn ang="0">
                  <a:pos x="280" y="128"/>
                </a:cxn>
                <a:cxn ang="0">
                  <a:pos x="316" y="104"/>
                </a:cxn>
                <a:cxn ang="0">
                  <a:pos x="331" y="128"/>
                </a:cxn>
                <a:cxn ang="0">
                  <a:pos x="331" y="208"/>
                </a:cxn>
                <a:cxn ang="0">
                  <a:pos x="316" y="224"/>
                </a:cxn>
                <a:cxn ang="0">
                  <a:pos x="309" y="240"/>
                </a:cxn>
                <a:cxn ang="0">
                  <a:pos x="265" y="240"/>
                </a:cxn>
                <a:cxn ang="0">
                  <a:pos x="235" y="264"/>
                </a:cxn>
                <a:cxn ang="0">
                  <a:pos x="213" y="248"/>
                </a:cxn>
                <a:cxn ang="0">
                  <a:pos x="206" y="224"/>
                </a:cxn>
                <a:cxn ang="0">
                  <a:pos x="177" y="208"/>
                </a:cxn>
                <a:cxn ang="0">
                  <a:pos x="110" y="240"/>
                </a:cxn>
                <a:cxn ang="0">
                  <a:pos x="88" y="232"/>
                </a:cxn>
                <a:cxn ang="0">
                  <a:pos x="66" y="240"/>
                </a:cxn>
              </a:cxnLst>
              <a:rect l="0" t="0" r="r" b="b"/>
              <a:pathLst>
                <a:path w="332" h="265">
                  <a:moveTo>
                    <a:pt x="66" y="240"/>
                  </a:moveTo>
                  <a:lnTo>
                    <a:pt x="22" y="200"/>
                  </a:lnTo>
                  <a:lnTo>
                    <a:pt x="52" y="184"/>
                  </a:lnTo>
                  <a:lnTo>
                    <a:pt x="7" y="176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15" y="144"/>
                  </a:lnTo>
                  <a:lnTo>
                    <a:pt x="0" y="112"/>
                  </a:lnTo>
                  <a:lnTo>
                    <a:pt x="0" y="80"/>
                  </a:lnTo>
                  <a:lnTo>
                    <a:pt x="52" y="56"/>
                  </a:lnTo>
                  <a:lnTo>
                    <a:pt x="44" y="32"/>
                  </a:lnTo>
                  <a:lnTo>
                    <a:pt x="52" y="8"/>
                  </a:lnTo>
                  <a:lnTo>
                    <a:pt x="52" y="0"/>
                  </a:lnTo>
                  <a:lnTo>
                    <a:pt x="81" y="0"/>
                  </a:lnTo>
                  <a:lnTo>
                    <a:pt x="140" y="16"/>
                  </a:lnTo>
                  <a:lnTo>
                    <a:pt x="191" y="64"/>
                  </a:lnTo>
                  <a:lnTo>
                    <a:pt x="213" y="64"/>
                  </a:lnTo>
                  <a:lnTo>
                    <a:pt x="235" y="80"/>
                  </a:lnTo>
                  <a:lnTo>
                    <a:pt x="258" y="72"/>
                  </a:lnTo>
                  <a:lnTo>
                    <a:pt x="287" y="88"/>
                  </a:lnTo>
                  <a:lnTo>
                    <a:pt x="265" y="96"/>
                  </a:lnTo>
                  <a:lnTo>
                    <a:pt x="280" y="128"/>
                  </a:lnTo>
                  <a:lnTo>
                    <a:pt x="316" y="104"/>
                  </a:lnTo>
                  <a:lnTo>
                    <a:pt x="331" y="128"/>
                  </a:lnTo>
                  <a:lnTo>
                    <a:pt x="331" y="208"/>
                  </a:lnTo>
                  <a:lnTo>
                    <a:pt x="316" y="224"/>
                  </a:lnTo>
                  <a:lnTo>
                    <a:pt x="309" y="240"/>
                  </a:lnTo>
                  <a:lnTo>
                    <a:pt x="265" y="240"/>
                  </a:lnTo>
                  <a:lnTo>
                    <a:pt x="235" y="264"/>
                  </a:lnTo>
                  <a:lnTo>
                    <a:pt x="213" y="248"/>
                  </a:lnTo>
                  <a:lnTo>
                    <a:pt x="206" y="224"/>
                  </a:lnTo>
                  <a:lnTo>
                    <a:pt x="177" y="208"/>
                  </a:lnTo>
                  <a:lnTo>
                    <a:pt x="110" y="240"/>
                  </a:lnTo>
                  <a:lnTo>
                    <a:pt x="88" y="232"/>
                  </a:lnTo>
                  <a:lnTo>
                    <a:pt x="66" y="24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55"/>
            <p:cNvSpPr>
              <a:spLocks/>
            </p:cNvSpPr>
            <p:nvPr/>
          </p:nvSpPr>
          <p:spPr bwMode="auto">
            <a:xfrm rot="704206">
              <a:off x="3429000" y="4816475"/>
              <a:ext cx="827087" cy="644525"/>
            </a:xfrm>
            <a:custGeom>
              <a:avLst/>
              <a:gdLst/>
              <a:ahLst/>
              <a:cxnLst>
                <a:cxn ang="0">
                  <a:pos x="214" y="264"/>
                </a:cxn>
                <a:cxn ang="0">
                  <a:pos x="200" y="232"/>
                </a:cxn>
                <a:cxn ang="0">
                  <a:pos x="177" y="232"/>
                </a:cxn>
                <a:cxn ang="0">
                  <a:pos x="118" y="232"/>
                </a:cxn>
                <a:cxn ang="0">
                  <a:pos x="103" y="200"/>
                </a:cxn>
                <a:cxn ang="0">
                  <a:pos x="89" y="192"/>
                </a:cxn>
                <a:cxn ang="0">
                  <a:pos x="74" y="208"/>
                </a:cxn>
                <a:cxn ang="0">
                  <a:pos x="52" y="208"/>
                </a:cxn>
                <a:cxn ang="0">
                  <a:pos x="0" y="32"/>
                </a:cxn>
                <a:cxn ang="0">
                  <a:pos x="22" y="24"/>
                </a:cxn>
                <a:cxn ang="0">
                  <a:pos x="44" y="32"/>
                </a:cxn>
                <a:cxn ang="0">
                  <a:pos x="111" y="0"/>
                </a:cxn>
                <a:cxn ang="0">
                  <a:pos x="140" y="16"/>
                </a:cxn>
                <a:cxn ang="0">
                  <a:pos x="148" y="40"/>
                </a:cxn>
                <a:cxn ang="0">
                  <a:pos x="170" y="56"/>
                </a:cxn>
                <a:cxn ang="0">
                  <a:pos x="200" y="32"/>
                </a:cxn>
                <a:cxn ang="0">
                  <a:pos x="244" y="32"/>
                </a:cxn>
                <a:cxn ang="0">
                  <a:pos x="251" y="16"/>
                </a:cxn>
                <a:cxn ang="0">
                  <a:pos x="266" y="0"/>
                </a:cxn>
                <a:cxn ang="0">
                  <a:pos x="273" y="0"/>
                </a:cxn>
                <a:cxn ang="0">
                  <a:pos x="288" y="32"/>
                </a:cxn>
                <a:cxn ang="0">
                  <a:pos x="325" y="64"/>
                </a:cxn>
                <a:cxn ang="0">
                  <a:pos x="325" y="96"/>
                </a:cxn>
                <a:cxn ang="0">
                  <a:pos x="340" y="120"/>
                </a:cxn>
                <a:cxn ang="0">
                  <a:pos x="340" y="128"/>
                </a:cxn>
                <a:cxn ang="0">
                  <a:pos x="392" y="144"/>
                </a:cxn>
                <a:cxn ang="0">
                  <a:pos x="355" y="192"/>
                </a:cxn>
                <a:cxn ang="0">
                  <a:pos x="384" y="224"/>
                </a:cxn>
                <a:cxn ang="0">
                  <a:pos x="392" y="200"/>
                </a:cxn>
                <a:cxn ang="0">
                  <a:pos x="407" y="200"/>
                </a:cxn>
                <a:cxn ang="0">
                  <a:pos x="399" y="232"/>
                </a:cxn>
                <a:cxn ang="0">
                  <a:pos x="436" y="272"/>
                </a:cxn>
                <a:cxn ang="0">
                  <a:pos x="414" y="280"/>
                </a:cxn>
                <a:cxn ang="0">
                  <a:pos x="414" y="296"/>
                </a:cxn>
                <a:cxn ang="0">
                  <a:pos x="421" y="304"/>
                </a:cxn>
                <a:cxn ang="0">
                  <a:pos x="414" y="336"/>
                </a:cxn>
                <a:cxn ang="0">
                  <a:pos x="370" y="336"/>
                </a:cxn>
                <a:cxn ang="0">
                  <a:pos x="333" y="360"/>
                </a:cxn>
                <a:cxn ang="0">
                  <a:pos x="318" y="344"/>
                </a:cxn>
                <a:cxn ang="0">
                  <a:pos x="303" y="320"/>
                </a:cxn>
                <a:cxn ang="0">
                  <a:pos x="281" y="336"/>
                </a:cxn>
                <a:cxn ang="0">
                  <a:pos x="251" y="312"/>
                </a:cxn>
                <a:cxn ang="0">
                  <a:pos x="244" y="288"/>
                </a:cxn>
                <a:cxn ang="0">
                  <a:pos x="229" y="280"/>
                </a:cxn>
                <a:cxn ang="0">
                  <a:pos x="214" y="264"/>
                </a:cxn>
              </a:cxnLst>
              <a:rect l="0" t="0" r="r" b="b"/>
              <a:pathLst>
                <a:path w="437" h="361">
                  <a:moveTo>
                    <a:pt x="214" y="264"/>
                  </a:moveTo>
                  <a:lnTo>
                    <a:pt x="200" y="232"/>
                  </a:lnTo>
                  <a:lnTo>
                    <a:pt x="177" y="232"/>
                  </a:lnTo>
                  <a:lnTo>
                    <a:pt x="118" y="232"/>
                  </a:lnTo>
                  <a:lnTo>
                    <a:pt x="103" y="200"/>
                  </a:lnTo>
                  <a:lnTo>
                    <a:pt x="89" y="192"/>
                  </a:lnTo>
                  <a:lnTo>
                    <a:pt x="74" y="208"/>
                  </a:lnTo>
                  <a:lnTo>
                    <a:pt x="52" y="208"/>
                  </a:lnTo>
                  <a:lnTo>
                    <a:pt x="0" y="32"/>
                  </a:lnTo>
                  <a:lnTo>
                    <a:pt x="22" y="24"/>
                  </a:lnTo>
                  <a:lnTo>
                    <a:pt x="44" y="32"/>
                  </a:lnTo>
                  <a:lnTo>
                    <a:pt x="111" y="0"/>
                  </a:lnTo>
                  <a:lnTo>
                    <a:pt x="140" y="16"/>
                  </a:lnTo>
                  <a:lnTo>
                    <a:pt x="148" y="40"/>
                  </a:lnTo>
                  <a:lnTo>
                    <a:pt x="170" y="56"/>
                  </a:lnTo>
                  <a:lnTo>
                    <a:pt x="200" y="32"/>
                  </a:lnTo>
                  <a:lnTo>
                    <a:pt x="244" y="32"/>
                  </a:lnTo>
                  <a:lnTo>
                    <a:pt x="251" y="16"/>
                  </a:lnTo>
                  <a:lnTo>
                    <a:pt x="266" y="0"/>
                  </a:lnTo>
                  <a:lnTo>
                    <a:pt x="273" y="0"/>
                  </a:lnTo>
                  <a:lnTo>
                    <a:pt x="288" y="32"/>
                  </a:lnTo>
                  <a:lnTo>
                    <a:pt x="325" y="64"/>
                  </a:lnTo>
                  <a:lnTo>
                    <a:pt x="325" y="96"/>
                  </a:lnTo>
                  <a:lnTo>
                    <a:pt x="340" y="120"/>
                  </a:lnTo>
                  <a:lnTo>
                    <a:pt x="340" y="128"/>
                  </a:lnTo>
                  <a:lnTo>
                    <a:pt x="392" y="144"/>
                  </a:lnTo>
                  <a:lnTo>
                    <a:pt x="355" y="192"/>
                  </a:lnTo>
                  <a:lnTo>
                    <a:pt x="384" y="224"/>
                  </a:lnTo>
                  <a:lnTo>
                    <a:pt x="392" y="200"/>
                  </a:lnTo>
                  <a:lnTo>
                    <a:pt x="407" y="200"/>
                  </a:lnTo>
                  <a:lnTo>
                    <a:pt x="399" y="232"/>
                  </a:lnTo>
                  <a:lnTo>
                    <a:pt x="436" y="272"/>
                  </a:lnTo>
                  <a:lnTo>
                    <a:pt x="414" y="280"/>
                  </a:lnTo>
                  <a:lnTo>
                    <a:pt x="414" y="296"/>
                  </a:lnTo>
                  <a:lnTo>
                    <a:pt x="421" y="304"/>
                  </a:lnTo>
                  <a:lnTo>
                    <a:pt x="414" y="336"/>
                  </a:lnTo>
                  <a:lnTo>
                    <a:pt x="370" y="336"/>
                  </a:lnTo>
                  <a:lnTo>
                    <a:pt x="333" y="360"/>
                  </a:lnTo>
                  <a:lnTo>
                    <a:pt x="318" y="344"/>
                  </a:lnTo>
                  <a:lnTo>
                    <a:pt x="303" y="320"/>
                  </a:lnTo>
                  <a:lnTo>
                    <a:pt x="281" y="336"/>
                  </a:lnTo>
                  <a:lnTo>
                    <a:pt x="251" y="312"/>
                  </a:lnTo>
                  <a:lnTo>
                    <a:pt x="244" y="288"/>
                  </a:lnTo>
                  <a:lnTo>
                    <a:pt x="229" y="280"/>
                  </a:lnTo>
                  <a:lnTo>
                    <a:pt x="214" y="2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56"/>
            <p:cNvSpPr>
              <a:spLocks/>
            </p:cNvSpPr>
            <p:nvPr/>
          </p:nvSpPr>
          <p:spPr bwMode="auto">
            <a:xfrm rot="704206">
              <a:off x="3825875" y="5067300"/>
              <a:ext cx="239712" cy="244475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18" y="8"/>
                </a:cxn>
                <a:cxn ang="0">
                  <a:pos x="103" y="8"/>
                </a:cxn>
                <a:cxn ang="0">
                  <a:pos x="88" y="40"/>
                </a:cxn>
                <a:cxn ang="0">
                  <a:pos x="52" y="72"/>
                </a:cxn>
                <a:cxn ang="0">
                  <a:pos x="15" y="80"/>
                </a:cxn>
                <a:cxn ang="0">
                  <a:pos x="7" y="96"/>
                </a:cxn>
                <a:cxn ang="0">
                  <a:pos x="22" y="112"/>
                </a:cxn>
                <a:cxn ang="0">
                  <a:pos x="0" y="136"/>
                </a:cxn>
              </a:cxnLst>
              <a:rect l="0" t="0" r="r" b="b"/>
              <a:pathLst>
                <a:path w="126" h="137">
                  <a:moveTo>
                    <a:pt x="125" y="0"/>
                  </a:moveTo>
                  <a:lnTo>
                    <a:pt x="118" y="8"/>
                  </a:lnTo>
                  <a:lnTo>
                    <a:pt x="103" y="8"/>
                  </a:lnTo>
                  <a:lnTo>
                    <a:pt x="88" y="40"/>
                  </a:lnTo>
                  <a:lnTo>
                    <a:pt x="52" y="72"/>
                  </a:lnTo>
                  <a:lnTo>
                    <a:pt x="15" y="80"/>
                  </a:lnTo>
                  <a:lnTo>
                    <a:pt x="7" y="96"/>
                  </a:lnTo>
                  <a:lnTo>
                    <a:pt x="22" y="112"/>
                  </a:lnTo>
                  <a:lnTo>
                    <a:pt x="0" y="13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57"/>
            <p:cNvSpPr>
              <a:spLocks/>
            </p:cNvSpPr>
            <p:nvPr/>
          </p:nvSpPr>
          <p:spPr bwMode="auto">
            <a:xfrm rot="704206">
              <a:off x="3136900" y="4084638"/>
              <a:ext cx="409575" cy="614363"/>
            </a:xfrm>
            <a:custGeom>
              <a:avLst/>
              <a:gdLst/>
              <a:ahLst/>
              <a:cxnLst>
                <a:cxn ang="0">
                  <a:pos x="215" y="136"/>
                </a:cxn>
                <a:cxn ang="0">
                  <a:pos x="215" y="144"/>
                </a:cxn>
                <a:cxn ang="0">
                  <a:pos x="208" y="168"/>
                </a:cxn>
                <a:cxn ang="0">
                  <a:pos x="215" y="192"/>
                </a:cxn>
                <a:cxn ang="0">
                  <a:pos x="163" y="216"/>
                </a:cxn>
                <a:cxn ang="0">
                  <a:pos x="163" y="248"/>
                </a:cxn>
                <a:cxn ang="0">
                  <a:pos x="178" y="280"/>
                </a:cxn>
                <a:cxn ang="0">
                  <a:pos x="163" y="296"/>
                </a:cxn>
                <a:cxn ang="0">
                  <a:pos x="163" y="312"/>
                </a:cxn>
                <a:cxn ang="0">
                  <a:pos x="104" y="344"/>
                </a:cxn>
                <a:cxn ang="0">
                  <a:pos x="82" y="336"/>
                </a:cxn>
                <a:cxn ang="0">
                  <a:pos x="82" y="312"/>
                </a:cxn>
                <a:cxn ang="0">
                  <a:pos x="104" y="312"/>
                </a:cxn>
                <a:cxn ang="0">
                  <a:pos x="37" y="264"/>
                </a:cxn>
                <a:cxn ang="0">
                  <a:pos x="0" y="272"/>
                </a:cxn>
                <a:cxn ang="0">
                  <a:pos x="22" y="240"/>
                </a:cxn>
                <a:cxn ang="0">
                  <a:pos x="15" y="200"/>
                </a:cxn>
                <a:cxn ang="0">
                  <a:pos x="7" y="192"/>
                </a:cxn>
                <a:cxn ang="0">
                  <a:pos x="15" y="160"/>
                </a:cxn>
                <a:cxn ang="0">
                  <a:pos x="37" y="152"/>
                </a:cxn>
                <a:cxn ang="0">
                  <a:pos x="37" y="128"/>
                </a:cxn>
                <a:cxn ang="0">
                  <a:pos x="67" y="120"/>
                </a:cxn>
                <a:cxn ang="0">
                  <a:pos x="67" y="88"/>
                </a:cxn>
                <a:cxn ang="0">
                  <a:pos x="44" y="64"/>
                </a:cxn>
                <a:cxn ang="0">
                  <a:pos x="44" y="24"/>
                </a:cxn>
                <a:cxn ang="0">
                  <a:pos x="74" y="0"/>
                </a:cxn>
                <a:cxn ang="0">
                  <a:pos x="82" y="8"/>
                </a:cxn>
                <a:cxn ang="0">
                  <a:pos x="82" y="40"/>
                </a:cxn>
                <a:cxn ang="0">
                  <a:pos x="126" y="56"/>
                </a:cxn>
                <a:cxn ang="0">
                  <a:pos x="141" y="40"/>
                </a:cxn>
                <a:cxn ang="0">
                  <a:pos x="163" y="56"/>
                </a:cxn>
                <a:cxn ang="0">
                  <a:pos x="200" y="24"/>
                </a:cxn>
                <a:cxn ang="0">
                  <a:pos x="200" y="32"/>
                </a:cxn>
                <a:cxn ang="0">
                  <a:pos x="208" y="88"/>
                </a:cxn>
                <a:cxn ang="0">
                  <a:pos x="215" y="136"/>
                </a:cxn>
              </a:cxnLst>
              <a:rect l="0" t="0" r="r" b="b"/>
              <a:pathLst>
                <a:path w="216" h="345">
                  <a:moveTo>
                    <a:pt x="215" y="136"/>
                  </a:moveTo>
                  <a:lnTo>
                    <a:pt x="215" y="144"/>
                  </a:lnTo>
                  <a:lnTo>
                    <a:pt x="208" y="168"/>
                  </a:lnTo>
                  <a:lnTo>
                    <a:pt x="215" y="192"/>
                  </a:lnTo>
                  <a:lnTo>
                    <a:pt x="163" y="216"/>
                  </a:lnTo>
                  <a:lnTo>
                    <a:pt x="163" y="248"/>
                  </a:lnTo>
                  <a:lnTo>
                    <a:pt x="178" y="280"/>
                  </a:lnTo>
                  <a:lnTo>
                    <a:pt x="163" y="296"/>
                  </a:lnTo>
                  <a:lnTo>
                    <a:pt x="163" y="312"/>
                  </a:lnTo>
                  <a:lnTo>
                    <a:pt x="104" y="344"/>
                  </a:lnTo>
                  <a:lnTo>
                    <a:pt x="82" y="336"/>
                  </a:lnTo>
                  <a:lnTo>
                    <a:pt x="82" y="312"/>
                  </a:lnTo>
                  <a:lnTo>
                    <a:pt x="104" y="312"/>
                  </a:lnTo>
                  <a:lnTo>
                    <a:pt x="37" y="264"/>
                  </a:lnTo>
                  <a:lnTo>
                    <a:pt x="0" y="272"/>
                  </a:lnTo>
                  <a:lnTo>
                    <a:pt x="22" y="240"/>
                  </a:lnTo>
                  <a:lnTo>
                    <a:pt x="15" y="200"/>
                  </a:lnTo>
                  <a:lnTo>
                    <a:pt x="7" y="192"/>
                  </a:lnTo>
                  <a:lnTo>
                    <a:pt x="15" y="160"/>
                  </a:lnTo>
                  <a:lnTo>
                    <a:pt x="37" y="152"/>
                  </a:lnTo>
                  <a:lnTo>
                    <a:pt x="37" y="128"/>
                  </a:lnTo>
                  <a:lnTo>
                    <a:pt x="67" y="120"/>
                  </a:lnTo>
                  <a:lnTo>
                    <a:pt x="67" y="88"/>
                  </a:lnTo>
                  <a:lnTo>
                    <a:pt x="44" y="64"/>
                  </a:lnTo>
                  <a:lnTo>
                    <a:pt x="44" y="24"/>
                  </a:lnTo>
                  <a:lnTo>
                    <a:pt x="74" y="0"/>
                  </a:lnTo>
                  <a:lnTo>
                    <a:pt x="82" y="8"/>
                  </a:lnTo>
                  <a:lnTo>
                    <a:pt x="82" y="40"/>
                  </a:lnTo>
                  <a:lnTo>
                    <a:pt x="126" y="56"/>
                  </a:lnTo>
                  <a:lnTo>
                    <a:pt x="141" y="40"/>
                  </a:lnTo>
                  <a:lnTo>
                    <a:pt x="163" y="56"/>
                  </a:lnTo>
                  <a:lnTo>
                    <a:pt x="200" y="24"/>
                  </a:lnTo>
                  <a:lnTo>
                    <a:pt x="200" y="32"/>
                  </a:lnTo>
                  <a:lnTo>
                    <a:pt x="208" y="88"/>
                  </a:lnTo>
                  <a:lnTo>
                    <a:pt x="215" y="13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58"/>
            <p:cNvSpPr>
              <a:spLocks/>
            </p:cNvSpPr>
            <p:nvPr/>
          </p:nvSpPr>
          <p:spPr bwMode="auto">
            <a:xfrm rot="704206">
              <a:off x="2398713" y="2660650"/>
              <a:ext cx="1233487" cy="760413"/>
            </a:xfrm>
            <a:custGeom>
              <a:avLst/>
              <a:gdLst/>
              <a:ahLst/>
              <a:cxnLst>
                <a:cxn ang="0">
                  <a:pos x="643" y="64"/>
                </a:cxn>
                <a:cxn ang="0">
                  <a:pos x="643" y="96"/>
                </a:cxn>
                <a:cxn ang="0">
                  <a:pos x="650" y="120"/>
                </a:cxn>
                <a:cxn ang="0">
                  <a:pos x="598" y="160"/>
                </a:cxn>
                <a:cxn ang="0">
                  <a:pos x="561" y="168"/>
                </a:cxn>
                <a:cxn ang="0">
                  <a:pos x="517" y="200"/>
                </a:cxn>
                <a:cxn ang="0">
                  <a:pos x="502" y="208"/>
                </a:cxn>
                <a:cxn ang="0">
                  <a:pos x="488" y="208"/>
                </a:cxn>
                <a:cxn ang="0">
                  <a:pos x="473" y="232"/>
                </a:cxn>
                <a:cxn ang="0">
                  <a:pos x="458" y="232"/>
                </a:cxn>
                <a:cxn ang="0">
                  <a:pos x="436" y="224"/>
                </a:cxn>
                <a:cxn ang="0">
                  <a:pos x="414" y="248"/>
                </a:cxn>
                <a:cxn ang="0">
                  <a:pos x="414" y="280"/>
                </a:cxn>
                <a:cxn ang="0">
                  <a:pos x="384" y="304"/>
                </a:cxn>
                <a:cxn ang="0">
                  <a:pos x="362" y="392"/>
                </a:cxn>
                <a:cxn ang="0">
                  <a:pos x="355" y="400"/>
                </a:cxn>
                <a:cxn ang="0">
                  <a:pos x="325" y="424"/>
                </a:cxn>
                <a:cxn ang="0">
                  <a:pos x="266" y="392"/>
                </a:cxn>
                <a:cxn ang="0">
                  <a:pos x="207" y="392"/>
                </a:cxn>
                <a:cxn ang="0">
                  <a:pos x="163" y="376"/>
                </a:cxn>
                <a:cxn ang="0">
                  <a:pos x="155" y="352"/>
                </a:cxn>
                <a:cxn ang="0">
                  <a:pos x="111" y="352"/>
                </a:cxn>
                <a:cxn ang="0">
                  <a:pos x="118" y="392"/>
                </a:cxn>
                <a:cxn ang="0">
                  <a:pos x="89" y="392"/>
                </a:cxn>
                <a:cxn ang="0">
                  <a:pos x="74" y="384"/>
                </a:cxn>
                <a:cxn ang="0">
                  <a:pos x="37" y="384"/>
                </a:cxn>
                <a:cxn ang="0">
                  <a:pos x="22" y="400"/>
                </a:cxn>
                <a:cxn ang="0">
                  <a:pos x="7" y="400"/>
                </a:cxn>
                <a:cxn ang="0">
                  <a:pos x="0" y="344"/>
                </a:cxn>
                <a:cxn ang="0">
                  <a:pos x="30" y="296"/>
                </a:cxn>
                <a:cxn ang="0">
                  <a:pos x="44" y="280"/>
                </a:cxn>
                <a:cxn ang="0">
                  <a:pos x="81" y="280"/>
                </a:cxn>
                <a:cxn ang="0">
                  <a:pos x="74" y="248"/>
                </a:cxn>
                <a:cxn ang="0">
                  <a:pos x="133" y="208"/>
                </a:cxn>
                <a:cxn ang="0">
                  <a:pos x="103" y="192"/>
                </a:cxn>
                <a:cxn ang="0">
                  <a:pos x="81" y="208"/>
                </a:cxn>
                <a:cxn ang="0">
                  <a:pos x="59" y="184"/>
                </a:cxn>
                <a:cxn ang="0">
                  <a:pos x="81" y="160"/>
                </a:cxn>
                <a:cxn ang="0">
                  <a:pos x="103" y="104"/>
                </a:cxn>
                <a:cxn ang="0">
                  <a:pos x="81" y="72"/>
                </a:cxn>
                <a:cxn ang="0">
                  <a:pos x="89" y="56"/>
                </a:cxn>
                <a:cxn ang="0">
                  <a:pos x="133" y="80"/>
                </a:cxn>
                <a:cxn ang="0">
                  <a:pos x="155" y="112"/>
                </a:cxn>
                <a:cxn ang="0">
                  <a:pos x="185" y="104"/>
                </a:cxn>
                <a:cxn ang="0">
                  <a:pos x="199" y="120"/>
                </a:cxn>
                <a:cxn ang="0">
                  <a:pos x="214" y="104"/>
                </a:cxn>
                <a:cxn ang="0">
                  <a:pos x="214" y="64"/>
                </a:cxn>
                <a:cxn ang="0">
                  <a:pos x="199" y="48"/>
                </a:cxn>
                <a:cxn ang="0">
                  <a:pos x="229" y="16"/>
                </a:cxn>
                <a:cxn ang="0">
                  <a:pos x="303" y="8"/>
                </a:cxn>
                <a:cxn ang="0">
                  <a:pos x="310" y="0"/>
                </a:cxn>
                <a:cxn ang="0">
                  <a:pos x="332" y="8"/>
                </a:cxn>
                <a:cxn ang="0">
                  <a:pos x="421" y="64"/>
                </a:cxn>
                <a:cxn ang="0">
                  <a:pos x="510" y="104"/>
                </a:cxn>
                <a:cxn ang="0">
                  <a:pos x="554" y="104"/>
                </a:cxn>
                <a:cxn ang="0">
                  <a:pos x="569" y="88"/>
                </a:cxn>
                <a:cxn ang="0">
                  <a:pos x="598" y="88"/>
                </a:cxn>
                <a:cxn ang="0">
                  <a:pos x="613" y="72"/>
                </a:cxn>
                <a:cxn ang="0">
                  <a:pos x="643" y="64"/>
                </a:cxn>
              </a:cxnLst>
              <a:rect l="0" t="0" r="r" b="b"/>
              <a:pathLst>
                <a:path w="651" h="425">
                  <a:moveTo>
                    <a:pt x="643" y="64"/>
                  </a:moveTo>
                  <a:lnTo>
                    <a:pt x="643" y="96"/>
                  </a:lnTo>
                  <a:lnTo>
                    <a:pt x="650" y="120"/>
                  </a:lnTo>
                  <a:lnTo>
                    <a:pt x="598" y="160"/>
                  </a:lnTo>
                  <a:lnTo>
                    <a:pt x="561" y="168"/>
                  </a:lnTo>
                  <a:lnTo>
                    <a:pt x="517" y="200"/>
                  </a:lnTo>
                  <a:lnTo>
                    <a:pt x="502" y="208"/>
                  </a:lnTo>
                  <a:lnTo>
                    <a:pt x="488" y="208"/>
                  </a:lnTo>
                  <a:lnTo>
                    <a:pt x="473" y="232"/>
                  </a:lnTo>
                  <a:lnTo>
                    <a:pt x="458" y="232"/>
                  </a:lnTo>
                  <a:lnTo>
                    <a:pt x="436" y="224"/>
                  </a:lnTo>
                  <a:lnTo>
                    <a:pt x="414" y="248"/>
                  </a:lnTo>
                  <a:lnTo>
                    <a:pt x="414" y="280"/>
                  </a:lnTo>
                  <a:lnTo>
                    <a:pt x="384" y="304"/>
                  </a:lnTo>
                  <a:lnTo>
                    <a:pt x="362" y="392"/>
                  </a:lnTo>
                  <a:lnTo>
                    <a:pt x="355" y="400"/>
                  </a:lnTo>
                  <a:lnTo>
                    <a:pt x="325" y="424"/>
                  </a:lnTo>
                  <a:lnTo>
                    <a:pt x="266" y="392"/>
                  </a:lnTo>
                  <a:lnTo>
                    <a:pt x="207" y="392"/>
                  </a:lnTo>
                  <a:lnTo>
                    <a:pt x="163" y="376"/>
                  </a:lnTo>
                  <a:lnTo>
                    <a:pt x="155" y="352"/>
                  </a:lnTo>
                  <a:lnTo>
                    <a:pt x="111" y="352"/>
                  </a:lnTo>
                  <a:lnTo>
                    <a:pt x="118" y="392"/>
                  </a:lnTo>
                  <a:lnTo>
                    <a:pt x="89" y="392"/>
                  </a:lnTo>
                  <a:lnTo>
                    <a:pt x="74" y="384"/>
                  </a:lnTo>
                  <a:lnTo>
                    <a:pt x="37" y="384"/>
                  </a:lnTo>
                  <a:lnTo>
                    <a:pt x="22" y="400"/>
                  </a:lnTo>
                  <a:lnTo>
                    <a:pt x="7" y="400"/>
                  </a:lnTo>
                  <a:lnTo>
                    <a:pt x="0" y="344"/>
                  </a:lnTo>
                  <a:lnTo>
                    <a:pt x="30" y="296"/>
                  </a:lnTo>
                  <a:lnTo>
                    <a:pt x="44" y="280"/>
                  </a:lnTo>
                  <a:lnTo>
                    <a:pt x="81" y="280"/>
                  </a:lnTo>
                  <a:lnTo>
                    <a:pt x="74" y="248"/>
                  </a:lnTo>
                  <a:lnTo>
                    <a:pt x="133" y="208"/>
                  </a:lnTo>
                  <a:lnTo>
                    <a:pt x="103" y="192"/>
                  </a:lnTo>
                  <a:lnTo>
                    <a:pt x="81" y="208"/>
                  </a:lnTo>
                  <a:lnTo>
                    <a:pt x="59" y="184"/>
                  </a:lnTo>
                  <a:lnTo>
                    <a:pt x="81" y="160"/>
                  </a:lnTo>
                  <a:lnTo>
                    <a:pt x="103" y="104"/>
                  </a:lnTo>
                  <a:lnTo>
                    <a:pt x="81" y="72"/>
                  </a:lnTo>
                  <a:lnTo>
                    <a:pt x="89" y="56"/>
                  </a:lnTo>
                  <a:lnTo>
                    <a:pt x="133" y="80"/>
                  </a:lnTo>
                  <a:lnTo>
                    <a:pt x="155" y="112"/>
                  </a:lnTo>
                  <a:lnTo>
                    <a:pt x="185" y="104"/>
                  </a:lnTo>
                  <a:lnTo>
                    <a:pt x="199" y="120"/>
                  </a:lnTo>
                  <a:lnTo>
                    <a:pt x="214" y="104"/>
                  </a:lnTo>
                  <a:lnTo>
                    <a:pt x="214" y="64"/>
                  </a:lnTo>
                  <a:lnTo>
                    <a:pt x="199" y="48"/>
                  </a:lnTo>
                  <a:lnTo>
                    <a:pt x="229" y="16"/>
                  </a:lnTo>
                  <a:lnTo>
                    <a:pt x="303" y="8"/>
                  </a:lnTo>
                  <a:lnTo>
                    <a:pt x="310" y="0"/>
                  </a:lnTo>
                  <a:lnTo>
                    <a:pt x="332" y="8"/>
                  </a:lnTo>
                  <a:lnTo>
                    <a:pt x="421" y="64"/>
                  </a:lnTo>
                  <a:lnTo>
                    <a:pt x="510" y="104"/>
                  </a:lnTo>
                  <a:lnTo>
                    <a:pt x="554" y="104"/>
                  </a:lnTo>
                  <a:lnTo>
                    <a:pt x="569" y="88"/>
                  </a:lnTo>
                  <a:lnTo>
                    <a:pt x="598" y="88"/>
                  </a:lnTo>
                  <a:lnTo>
                    <a:pt x="613" y="72"/>
                  </a:lnTo>
                  <a:lnTo>
                    <a:pt x="643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159"/>
            <p:cNvSpPr>
              <a:spLocks/>
            </p:cNvSpPr>
            <p:nvPr/>
          </p:nvSpPr>
          <p:spPr bwMode="auto">
            <a:xfrm rot="704206">
              <a:off x="2092325" y="2216150"/>
              <a:ext cx="1624012" cy="944563"/>
            </a:xfrm>
            <a:custGeom>
              <a:avLst/>
              <a:gdLst/>
              <a:ahLst/>
              <a:cxnLst>
                <a:cxn ang="0">
                  <a:pos x="503" y="240"/>
                </a:cxn>
                <a:cxn ang="0">
                  <a:pos x="533" y="240"/>
                </a:cxn>
                <a:cxn ang="0">
                  <a:pos x="710" y="336"/>
                </a:cxn>
                <a:cxn ang="0">
                  <a:pos x="769" y="320"/>
                </a:cxn>
                <a:cxn ang="0">
                  <a:pos x="814" y="304"/>
                </a:cxn>
                <a:cxn ang="0">
                  <a:pos x="851" y="296"/>
                </a:cxn>
                <a:cxn ang="0">
                  <a:pos x="843" y="264"/>
                </a:cxn>
                <a:cxn ang="0">
                  <a:pos x="858" y="216"/>
                </a:cxn>
                <a:cxn ang="0">
                  <a:pos x="777" y="168"/>
                </a:cxn>
                <a:cxn ang="0">
                  <a:pos x="747" y="96"/>
                </a:cxn>
                <a:cxn ang="0">
                  <a:pos x="762" y="176"/>
                </a:cxn>
                <a:cxn ang="0">
                  <a:pos x="740" y="232"/>
                </a:cxn>
                <a:cxn ang="0">
                  <a:pos x="703" y="240"/>
                </a:cxn>
                <a:cxn ang="0">
                  <a:pos x="718" y="192"/>
                </a:cxn>
                <a:cxn ang="0">
                  <a:pos x="636" y="184"/>
                </a:cxn>
                <a:cxn ang="0">
                  <a:pos x="584" y="176"/>
                </a:cxn>
                <a:cxn ang="0">
                  <a:pos x="629" y="144"/>
                </a:cxn>
                <a:cxn ang="0">
                  <a:pos x="570" y="160"/>
                </a:cxn>
                <a:cxn ang="0">
                  <a:pos x="488" y="136"/>
                </a:cxn>
                <a:cxn ang="0">
                  <a:pos x="451" y="136"/>
                </a:cxn>
                <a:cxn ang="0">
                  <a:pos x="392" y="152"/>
                </a:cxn>
                <a:cxn ang="0">
                  <a:pos x="444" y="112"/>
                </a:cxn>
                <a:cxn ang="0">
                  <a:pos x="399" y="0"/>
                </a:cxn>
                <a:cxn ang="0">
                  <a:pos x="362" y="88"/>
                </a:cxn>
                <a:cxn ang="0">
                  <a:pos x="340" y="144"/>
                </a:cxn>
                <a:cxn ang="0">
                  <a:pos x="303" y="104"/>
                </a:cxn>
                <a:cxn ang="0">
                  <a:pos x="207" y="128"/>
                </a:cxn>
                <a:cxn ang="0">
                  <a:pos x="163" y="128"/>
                </a:cxn>
                <a:cxn ang="0">
                  <a:pos x="118" y="104"/>
                </a:cxn>
                <a:cxn ang="0">
                  <a:pos x="81" y="144"/>
                </a:cxn>
                <a:cxn ang="0">
                  <a:pos x="44" y="184"/>
                </a:cxn>
                <a:cxn ang="0">
                  <a:pos x="44" y="256"/>
                </a:cxn>
                <a:cxn ang="0">
                  <a:pos x="0" y="288"/>
                </a:cxn>
                <a:cxn ang="0">
                  <a:pos x="59" y="392"/>
                </a:cxn>
                <a:cxn ang="0">
                  <a:pos x="96" y="416"/>
                </a:cxn>
                <a:cxn ang="0">
                  <a:pos x="178" y="456"/>
                </a:cxn>
                <a:cxn ang="0">
                  <a:pos x="229" y="496"/>
                </a:cxn>
                <a:cxn ang="0">
                  <a:pos x="244" y="512"/>
                </a:cxn>
                <a:cxn ang="0">
                  <a:pos x="274" y="480"/>
                </a:cxn>
                <a:cxn ang="0">
                  <a:pos x="303" y="424"/>
                </a:cxn>
                <a:cxn ang="0">
                  <a:pos x="259" y="416"/>
                </a:cxn>
                <a:cxn ang="0">
                  <a:pos x="303" y="336"/>
                </a:cxn>
                <a:cxn ang="0">
                  <a:pos x="288" y="288"/>
                </a:cxn>
                <a:cxn ang="0">
                  <a:pos x="355" y="344"/>
                </a:cxn>
                <a:cxn ang="0">
                  <a:pos x="399" y="352"/>
                </a:cxn>
                <a:cxn ang="0">
                  <a:pos x="414" y="296"/>
                </a:cxn>
                <a:cxn ang="0">
                  <a:pos x="429" y="248"/>
                </a:cxn>
              </a:cxnLst>
              <a:rect l="0" t="0" r="r" b="b"/>
              <a:pathLst>
                <a:path w="859" h="529">
                  <a:moveTo>
                    <a:pt x="429" y="248"/>
                  </a:moveTo>
                  <a:lnTo>
                    <a:pt x="503" y="240"/>
                  </a:lnTo>
                  <a:lnTo>
                    <a:pt x="510" y="232"/>
                  </a:lnTo>
                  <a:lnTo>
                    <a:pt x="533" y="240"/>
                  </a:lnTo>
                  <a:lnTo>
                    <a:pt x="621" y="296"/>
                  </a:lnTo>
                  <a:lnTo>
                    <a:pt x="710" y="336"/>
                  </a:lnTo>
                  <a:lnTo>
                    <a:pt x="755" y="336"/>
                  </a:lnTo>
                  <a:lnTo>
                    <a:pt x="769" y="320"/>
                  </a:lnTo>
                  <a:lnTo>
                    <a:pt x="799" y="320"/>
                  </a:lnTo>
                  <a:lnTo>
                    <a:pt x="814" y="304"/>
                  </a:lnTo>
                  <a:lnTo>
                    <a:pt x="843" y="296"/>
                  </a:lnTo>
                  <a:lnTo>
                    <a:pt x="851" y="296"/>
                  </a:lnTo>
                  <a:lnTo>
                    <a:pt x="858" y="280"/>
                  </a:lnTo>
                  <a:lnTo>
                    <a:pt x="843" y="264"/>
                  </a:lnTo>
                  <a:lnTo>
                    <a:pt x="858" y="248"/>
                  </a:lnTo>
                  <a:lnTo>
                    <a:pt x="858" y="216"/>
                  </a:lnTo>
                  <a:lnTo>
                    <a:pt x="806" y="168"/>
                  </a:lnTo>
                  <a:lnTo>
                    <a:pt x="777" y="168"/>
                  </a:lnTo>
                  <a:lnTo>
                    <a:pt x="777" y="120"/>
                  </a:lnTo>
                  <a:lnTo>
                    <a:pt x="747" y="96"/>
                  </a:lnTo>
                  <a:lnTo>
                    <a:pt x="747" y="128"/>
                  </a:lnTo>
                  <a:lnTo>
                    <a:pt x="762" y="176"/>
                  </a:lnTo>
                  <a:lnTo>
                    <a:pt x="762" y="216"/>
                  </a:lnTo>
                  <a:lnTo>
                    <a:pt x="740" y="232"/>
                  </a:lnTo>
                  <a:lnTo>
                    <a:pt x="725" y="256"/>
                  </a:lnTo>
                  <a:lnTo>
                    <a:pt x="703" y="240"/>
                  </a:lnTo>
                  <a:lnTo>
                    <a:pt x="725" y="224"/>
                  </a:lnTo>
                  <a:lnTo>
                    <a:pt x="718" y="192"/>
                  </a:lnTo>
                  <a:lnTo>
                    <a:pt x="673" y="200"/>
                  </a:lnTo>
                  <a:lnTo>
                    <a:pt x="636" y="184"/>
                  </a:lnTo>
                  <a:lnTo>
                    <a:pt x="607" y="200"/>
                  </a:lnTo>
                  <a:lnTo>
                    <a:pt x="584" y="176"/>
                  </a:lnTo>
                  <a:lnTo>
                    <a:pt x="629" y="168"/>
                  </a:lnTo>
                  <a:lnTo>
                    <a:pt x="629" y="144"/>
                  </a:lnTo>
                  <a:lnTo>
                    <a:pt x="584" y="136"/>
                  </a:lnTo>
                  <a:lnTo>
                    <a:pt x="570" y="160"/>
                  </a:lnTo>
                  <a:lnTo>
                    <a:pt x="555" y="144"/>
                  </a:lnTo>
                  <a:lnTo>
                    <a:pt x="488" y="136"/>
                  </a:lnTo>
                  <a:lnTo>
                    <a:pt x="473" y="152"/>
                  </a:lnTo>
                  <a:lnTo>
                    <a:pt x="451" y="136"/>
                  </a:lnTo>
                  <a:lnTo>
                    <a:pt x="429" y="168"/>
                  </a:lnTo>
                  <a:lnTo>
                    <a:pt x="392" y="152"/>
                  </a:lnTo>
                  <a:lnTo>
                    <a:pt x="407" y="104"/>
                  </a:lnTo>
                  <a:lnTo>
                    <a:pt x="444" y="112"/>
                  </a:lnTo>
                  <a:lnTo>
                    <a:pt x="451" y="56"/>
                  </a:lnTo>
                  <a:lnTo>
                    <a:pt x="399" y="0"/>
                  </a:lnTo>
                  <a:lnTo>
                    <a:pt x="407" y="56"/>
                  </a:lnTo>
                  <a:lnTo>
                    <a:pt x="362" y="88"/>
                  </a:lnTo>
                  <a:lnTo>
                    <a:pt x="355" y="136"/>
                  </a:lnTo>
                  <a:lnTo>
                    <a:pt x="340" y="144"/>
                  </a:lnTo>
                  <a:lnTo>
                    <a:pt x="333" y="152"/>
                  </a:lnTo>
                  <a:lnTo>
                    <a:pt x="303" y="104"/>
                  </a:lnTo>
                  <a:lnTo>
                    <a:pt x="244" y="104"/>
                  </a:lnTo>
                  <a:lnTo>
                    <a:pt x="207" y="128"/>
                  </a:lnTo>
                  <a:lnTo>
                    <a:pt x="192" y="168"/>
                  </a:lnTo>
                  <a:lnTo>
                    <a:pt x="163" y="128"/>
                  </a:lnTo>
                  <a:lnTo>
                    <a:pt x="141" y="80"/>
                  </a:lnTo>
                  <a:lnTo>
                    <a:pt x="118" y="104"/>
                  </a:lnTo>
                  <a:lnTo>
                    <a:pt x="126" y="152"/>
                  </a:lnTo>
                  <a:lnTo>
                    <a:pt x="81" y="144"/>
                  </a:lnTo>
                  <a:lnTo>
                    <a:pt x="67" y="144"/>
                  </a:lnTo>
                  <a:lnTo>
                    <a:pt x="44" y="184"/>
                  </a:lnTo>
                  <a:lnTo>
                    <a:pt x="59" y="208"/>
                  </a:lnTo>
                  <a:lnTo>
                    <a:pt x="44" y="256"/>
                  </a:lnTo>
                  <a:lnTo>
                    <a:pt x="15" y="280"/>
                  </a:lnTo>
                  <a:lnTo>
                    <a:pt x="0" y="288"/>
                  </a:lnTo>
                  <a:lnTo>
                    <a:pt x="7" y="336"/>
                  </a:lnTo>
                  <a:lnTo>
                    <a:pt x="59" y="392"/>
                  </a:lnTo>
                  <a:lnTo>
                    <a:pt x="89" y="392"/>
                  </a:lnTo>
                  <a:lnTo>
                    <a:pt x="96" y="416"/>
                  </a:lnTo>
                  <a:lnTo>
                    <a:pt x="126" y="424"/>
                  </a:lnTo>
                  <a:lnTo>
                    <a:pt x="178" y="456"/>
                  </a:lnTo>
                  <a:lnTo>
                    <a:pt x="192" y="488"/>
                  </a:lnTo>
                  <a:lnTo>
                    <a:pt x="229" y="496"/>
                  </a:lnTo>
                  <a:lnTo>
                    <a:pt x="229" y="528"/>
                  </a:lnTo>
                  <a:lnTo>
                    <a:pt x="244" y="512"/>
                  </a:lnTo>
                  <a:lnTo>
                    <a:pt x="281" y="512"/>
                  </a:lnTo>
                  <a:lnTo>
                    <a:pt x="274" y="480"/>
                  </a:lnTo>
                  <a:lnTo>
                    <a:pt x="333" y="440"/>
                  </a:lnTo>
                  <a:lnTo>
                    <a:pt x="303" y="424"/>
                  </a:lnTo>
                  <a:lnTo>
                    <a:pt x="281" y="440"/>
                  </a:lnTo>
                  <a:lnTo>
                    <a:pt x="259" y="416"/>
                  </a:lnTo>
                  <a:lnTo>
                    <a:pt x="281" y="392"/>
                  </a:lnTo>
                  <a:lnTo>
                    <a:pt x="303" y="336"/>
                  </a:lnTo>
                  <a:lnTo>
                    <a:pt x="281" y="304"/>
                  </a:lnTo>
                  <a:lnTo>
                    <a:pt x="288" y="288"/>
                  </a:lnTo>
                  <a:lnTo>
                    <a:pt x="333" y="312"/>
                  </a:lnTo>
                  <a:lnTo>
                    <a:pt x="355" y="344"/>
                  </a:lnTo>
                  <a:lnTo>
                    <a:pt x="385" y="336"/>
                  </a:lnTo>
                  <a:lnTo>
                    <a:pt x="399" y="352"/>
                  </a:lnTo>
                  <a:lnTo>
                    <a:pt x="414" y="336"/>
                  </a:lnTo>
                  <a:lnTo>
                    <a:pt x="414" y="296"/>
                  </a:lnTo>
                  <a:lnTo>
                    <a:pt x="399" y="280"/>
                  </a:lnTo>
                  <a:lnTo>
                    <a:pt x="429" y="2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Freeform 160"/>
            <p:cNvSpPr>
              <a:spLocks/>
            </p:cNvSpPr>
            <p:nvPr/>
          </p:nvSpPr>
          <p:spPr bwMode="auto">
            <a:xfrm rot="704206">
              <a:off x="2638425" y="4022725"/>
              <a:ext cx="420687" cy="314325"/>
            </a:xfrm>
            <a:custGeom>
              <a:avLst/>
              <a:gdLst/>
              <a:ahLst/>
              <a:cxnLst>
                <a:cxn ang="0">
                  <a:pos x="214" y="120"/>
                </a:cxn>
                <a:cxn ang="0">
                  <a:pos x="192" y="112"/>
                </a:cxn>
                <a:cxn ang="0">
                  <a:pos x="184" y="88"/>
                </a:cxn>
                <a:cxn ang="0">
                  <a:pos x="155" y="88"/>
                </a:cxn>
                <a:cxn ang="0">
                  <a:pos x="140" y="56"/>
                </a:cxn>
                <a:cxn ang="0">
                  <a:pos x="140" y="24"/>
                </a:cxn>
                <a:cxn ang="0">
                  <a:pos x="125" y="16"/>
                </a:cxn>
                <a:cxn ang="0">
                  <a:pos x="96" y="24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29" y="16"/>
                </a:cxn>
                <a:cxn ang="0">
                  <a:pos x="22" y="56"/>
                </a:cxn>
                <a:cxn ang="0">
                  <a:pos x="0" y="80"/>
                </a:cxn>
                <a:cxn ang="0">
                  <a:pos x="7" y="112"/>
                </a:cxn>
                <a:cxn ang="0">
                  <a:pos x="22" y="120"/>
                </a:cxn>
                <a:cxn ang="0">
                  <a:pos x="22" y="152"/>
                </a:cxn>
                <a:cxn ang="0">
                  <a:pos x="59" y="152"/>
                </a:cxn>
                <a:cxn ang="0">
                  <a:pos x="81" y="176"/>
                </a:cxn>
                <a:cxn ang="0">
                  <a:pos x="103" y="152"/>
                </a:cxn>
                <a:cxn ang="0">
                  <a:pos x="184" y="160"/>
                </a:cxn>
                <a:cxn ang="0">
                  <a:pos x="221" y="144"/>
                </a:cxn>
                <a:cxn ang="0">
                  <a:pos x="214" y="120"/>
                </a:cxn>
              </a:cxnLst>
              <a:rect l="0" t="0" r="r" b="b"/>
              <a:pathLst>
                <a:path w="222" h="177">
                  <a:moveTo>
                    <a:pt x="214" y="120"/>
                  </a:moveTo>
                  <a:lnTo>
                    <a:pt x="192" y="112"/>
                  </a:lnTo>
                  <a:lnTo>
                    <a:pt x="184" y="88"/>
                  </a:lnTo>
                  <a:lnTo>
                    <a:pt x="155" y="88"/>
                  </a:lnTo>
                  <a:lnTo>
                    <a:pt x="140" y="56"/>
                  </a:lnTo>
                  <a:lnTo>
                    <a:pt x="140" y="24"/>
                  </a:lnTo>
                  <a:lnTo>
                    <a:pt x="125" y="16"/>
                  </a:lnTo>
                  <a:lnTo>
                    <a:pt x="96" y="24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29" y="16"/>
                  </a:lnTo>
                  <a:lnTo>
                    <a:pt x="22" y="56"/>
                  </a:lnTo>
                  <a:lnTo>
                    <a:pt x="0" y="80"/>
                  </a:lnTo>
                  <a:lnTo>
                    <a:pt x="7" y="112"/>
                  </a:lnTo>
                  <a:lnTo>
                    <a:pt x="22" y="120"/>
                  </a:lnTo>
                  <a:lnTo>
                    <a:pt x="22" y="152"/>
                  </a:lnTo>
                  <a:lnTo>
                    <a:pt x="59" y="152"/>
                  </a:lnTo>
                  <a:lnTo>
                    <a:pt x="81" y="176"/>
                  </a:lnTo>
                  <a:lnTo>
                    <a:pt x="103" y="152"/>
                  </a:lnTo>
                  <a:lnTo>
                    <a:pt x="184" y="160"/>
                  </a:lnTo>
                  <a:lnTo>
                    <a:pt x="221" y="144"/>
                  </a:lnTo>
                  <a:lnTo>
                    <a:pt x="214" y="12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Freeform 161"/>
            <p:cNvSpPr>
              <a:spLocks/>
            </p:cNvSpPr>
            <p:nvPr/>
          </p:nvSpPr>
          <p:spPr bwMode="auto">
            <a:xfrm rot="704206">
              <a:off x="2336800" y="3883025"/>
              <a:ext cx="366712" cy="473075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0" y="200"/>
                </a:cxn>
                <a:cxn ang="0">
                  <a:pos x="37" y="136"/>
                </a:cxn>
                <a:cxn ang="0">
                  <a:pos x="66" y="136"/>
                </a:cxn>
                <a:cxn ang="0">
                  <a:pos x="89" y="104"/>
                </a:cxn>
                <a:cxn ang="0">
                  <a:pos x="22" y="96"/>
                </a:cxn>
                <a:cxn ang="0">
                  <a:pos x="15" y="72"/>
                </a:cxn>
                <a:cxn ang="0">
                  <a:pos x="7" y="48"/>
                </a:cxn>
                <a:cxn ang="0">
                  <a:pos x="22" y="32"/>
                </a:cxn>
                <a:cxn ang="0">
                  <a:pos x="52" y="48"/>
                </a:cxn>
                <a:cxn ang="0">
                  <a:pos x="37" y="64"/>
                </a:cxn>
                <a:cxn ang="0">
                  <a:pos x="66" y="64"/>
                </a:cxn>
                <a:cxn ang="0">
                  <a:pos x="103" y="56"/>
                </a:cxn>
                <a:cxn ang="0">
                  <a:pos x="103" y="16"/>
                </a:cxn>
                <a:cxn ang="0">
                  <a:pos x="111" y="0"/>
                </a:cxn>
                <a:cxn ang="0">
                  <a:pos x="140" y="32"/>
                </a:cxn>
                <a:cxn ang="0">
                  <a:pos x="170" y="32"/>
                </a:cxn>
                <a:cxn ang="0">
                  <a:pos x="192" y="56"/>
                </a:cxn>
                <a:cxn ang="0">
                  <a:pos x="185" y="96"/>
                </a:cxn>
                <a:cxn ang="0">
                  <a:pos x="163" y="120"/>
                </a:cxn>
                <a:cxn ang="0">
                  <a:pos x="170" y="152"/>
                </a:cxn>
                <a:cxn ang="0">
                  <a:pos x="185" y="160"/>
                </a:cxn>
                <a:cxn ang="0">
                  <a:pos x="185" y="192"/>
                </a:cxn>
                <a:cxn ang="0">
                  <a:pos x="140" y="192"/>
                </a:cxn>
                <a:cxn ang="0">
                  <a:pos x="111" y="168"/>
                </a:cxn>
                <a:cxn ang="0">
                  <a:pos x="96" y="208"/>
                </a:cxn>
                <a:cxn ang="0">
                  <a:pos x="111" y="256"/>
                </a:cxn>
                <a:cxn ang="0">
                  <a:pos x="59" y="240"/>
                </a:cxn>
                <a:cxn ang="0">
                  <a:pos x="59" y="264"/>
                </a:cxn>
                <a:cxn ang="0">
                  <a:pos x="22" y="264"/>
                </a:cxn>
                <a:cxn ang="0">
                  <a:pos x="37" y="248"/>
                </a:cxn>
                <a:cxn ang="0">
                  <a:pos x="22" y="232"/>
                </a:cxn>
                <a:cxn ang="0">
                  <a:pos x="0" y="232"/>
                </a:cxn>
              </a:cxnLst>
              <a:rect l="0" t="0" r="r" b="b"/>
              <a:pathLst>
                <a:path w="193" h="265">
                  <a:moveTo>
                    <a:pt x="0" y="232"/>
                  </a:moveTo>
                  <a:lnTo>
                    <a:pt x="0" y="200"/>
                  </a:lnTo>
                  <a:lnTo>
                    <a:pt x="37" y="136"/>
                  </a:lnTo>
                  <a:lnTo>
                    <a:pt x="66" y="136"/>
                  </a:lnTo>
                  <a:lnTo>
                    <a:pt x="89" y="104"/>
                  </a:lnTo>
                  <a:lnTo>
                    <a:pt x="22" y="96"/>
                  </a:lnTo>
                  <a:lnTo>
                    <a:pt x="15" y="72"/>
                  </a:lnTo>
                  <a:lnTo>
                    <a:pt x="7" y="48"/>
                  </a:lnTo>
                  <a:lnTo>
                    <a:pt x="22" y="32"/>
                  </a:lnTo>
                  <a:lnTo>
                    <a:pt x="52" y="48"/>
                  </a:lnTo>
                  <a:lnTo>
                    <a:pt x="37" y="64"/>
                  </a:lnTo>
                  <a:lnTo>
                    <a:pt x="66" y="64"/>
                  </a:lnTo>
                  <a:lnTo>
                    <a:pt x="103" y="56"/>
                  </a:lnTo>
                  <a:lnTo>
                    <a:pt x="103" y="16"/>
                  </a:lnTo>
                  <a:lnTo>
                    <a:pt x="111" y="0"/>
                  </a:lnTo>
                  <a:lnTo>
                    <a:pt x="140" y="32"/>
                  </a:lnTo>
                  <a:lnTo>
                    <a:pt x="170" y="32"/>
                  </a:lnTo>
                  <a:lnTo>
                    <a:pt x="192" y="56"/>
                  </a:lnTo>
                  <a:lnTo>
                    <a:pt x="185" y="96"/>
                  </a:lnTo>
                  <a:lnTo>
                    <a:pt x="163" y="120"/>
                  </a:lnTo>
                  <a:lnTo>
                    <a:pt x="170" y="152"/>
                  </a:lnTo>
                  <a:lnTo>
                    <a:pt x="185" y="160"/>
                  </a:lnTo>
                  <a:lnTo>
                    <a:pt x="185" y="192"/>
                  </a:lnTo>
                  <a:lnTo>
                    <a:pt x="140" y="192"/>
                  </a:lnTo>
                  <a:lnTo>
                    <a:pt x="111" y="168"/>
                  </a:lnTo>
                  <a:lnTo>
                    <a:pt x="96" y="208"/>
                  </a:lnTo>
                  <a:lnTo>
                    <a:pt x="111" y="256"/>
                  </a:lnTo>
                  <a:lnTo>
                    <a:pt x="59" y="240"/>
                  </a:lnTo>
                  <a:lnTo>
                    <a:pt x="59" y="264"/>
                  </a:lnTo>
                  <a:lnTo>
                    <a:pt x="22" y="264"/>
                  </a:lnTo>
                  <a:lnTo>
                    <a:pt x="37" y="248"/>
                  </a:lnTo>
                  <a:lnTo>
                    <a:pt x="22" y="232"/>
                  </a:lnTo>
                  <a:lnTo>
                    <a:pt x="0" y="2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Freeform 162"/>
            <p:cNvSpPr>
              <a:spLocks/>
            </p:cNvSpPr>
            <p:nvPr/>
          </p:nvSpPr>
          <p:spPr bwMode="auto">
            <a:xfrm rot="704206">
              <a:off x="2119313" y="3686175"/>
              <a:ext cx="434975" cy="630238"/>
            </a:xfrm>
            <a:custGeom>
              <a:avLst/>
              <a:gdLst/>
              <a:ahLst/>
              <a:cxnLst>
                <a:cxn ang="0">
                  <a:pos x="126" y="320"/>
                </a:cxn>
                <a:cxn ang="0">
                  <a:pos x="118" y="320"/>
                </a:cxn>
                <a:cxn ang="0">
                  <a:pos x="96" y="344"/>
                </a:cxn>
                <a:cxn ang="0">
                  <a:pos x="81" y="352"/>
                </a:cxn>
                <a:cxn ang="0">
                  <a:pos x="74" y="336"/>
                </a:cxn>
                <a:cxn ang="0">
                  <a:pos x="59" y="328"/>
                </a:cxn>
                <a:cxn ang="0">
                  <a:pos x="37" y="336"/>
                </a:cxn>
                <a:cxn ang="0">
                  <a:pos x="30" y="320"/>
                </a:cxn>
                <a:cxn ang="0">
                  <a:pos x="30" y="288"/>
                </a:cxn>
                <a:cxn ang="0">
                  <a:pos x="44" y="272"/>
                </a:cxn>
                <a:cxn ang="0">
                  <a:pos x="30" y="256"/>
                </a:cxn>
                <a:cxn ang="0">
                  <a:pos x="15" y="272"/>
                </a:cxn>
                <a:cxn ang="0">
                  <a:pos x="7" y="240"/>
                </a:cxn>
                <a:cxn ang="0">
                  <a:pos x="15" y="208"/>
                </a:cxn>
                <a:cxn ang="0">
                  <a:pos x="0" y="168"/>
                </a:cxn>
                <a:cxn ang="0">
                  <a:pos x="0" y="104"/>
                </a:cxn>
                <a:cxn ang="0">
                  <a:pos x="22" y="80"/>
                </a:cxn>
                <a:cxn ang="0">
                  <a:pos x="15" y="56"/>
                </a:cxn>
                <a:cxn ang="0">
                  <a:pos x="52" y="56"/>
                </a:cxn>
                <a:cxn ang="0">
                  <a:pos x="59" y="24"/>
                </a:cxn>
                <a:cxn ang="0">
                  <a:pos x="96" y="0"/>
                </a:cxn>
                <a:cxn ang="0">
                  <a:pos x="103" y="0"/>
                </a:cxn>
                <a:cxn ang="0">
                  <a:pos x="103" y="16"/>
                </a:cxn>
                <a:cxn ang="0">
                  <a:pos x="118" y="24"/>
                </a:cxn>
                <a:cxn ang="0">
                  <a:pos x="118" y="40"/>
                </a:cxn>
                <a:cxn ang="0">
                  <a:pos x="148" y="40"/>
                </a:cxn>
                <a:cxn ang="0">
                  <a:pos x="148" y="56"/>
                </a:cxn>
                <a:cxn ang="0">
                  <a:pos x="170" y="64"/>
                </a:cxn>
                <a:cxn ang="0">
                  <a:pos x="185" y="88"/>
                </a:cxn>
                <a:cxn ang="0">
                  <a:pos x="229" y="104"/>
                </a:cxn>
                <a:cxn ang="0">
                  <a:pos x="229" y="144"/>
                </a:cxn>
                <a:cxn ang="0">
                  <a:pos x="192" y="152"/>
                </a:cxn>
                <a:cxn ang="0">
                  <a:pos x="163" y="152"/>
                </a:cxn>
                <a:cxn ang="0">
                  <a:pos x="177" y="136"/>
                </a:cxn>
                <a:cxn ang="0">
                  <a:pos x="148" y="120"/>
                </a:cxn>
                <a:cxn ang="0">
                  <a:pos x="133" y="136"/>
                </a:cxn>
                <a:cxn ang="0">
                  <a:pos x="140" y="160"/>
                </a:cxn>
                <a:cxn ang="0">
                  <a:pos x="148" y="184"/>
                </a:cxn>
                <a:cxn ang="0">
                  <a:pos x="214" y="192"/>
                </a:cxn>
                <a:cxn ang="0">
                  <a:pos x="192" y="224"/>
                </a:cxn>
                <a:cxn ang="0">
                  <a:pos x="163" y="224"/>
                </a:cxn>
                <a:cxn ang="0">
                  <a:pos x="126" y="288"/>
                </a:cxn>
                <a:cxn ang="0">
                  <a:pos x="126" y="320"/>
                </a:cxn>
              </a:cxnLst>
              <a:rect l="0" t="0" r="r" b="b"/>
              <a:pathLst>
                <a:path w="230" h="353">
                  <a:moveTo>
                    <a:pt x="126" y="320"/>
                  </a:moveTo>
                  <a:lnTo>
                    <a:pt x="118" y="320"/>
                  </a:lnTo>
                  <a:lnTo>
                    <a:pt x="96" y="344"/>
                  </a:lnTo>
                  <a:lnTo>
                    <a:pt x="81" y="352"/>
                  </a:lnTo>
                  <a:lnTo>
                    <a:pt x="74" y="336"/>
                  </a:lnTo>
                  <a:lnTo>
                    <a:pt x="59" y="328"/>
                  </a:lnTo>
                  <a:lnTo>
                    <a:pt x="37" y="336"/>
                  </a:lnTo>
                  <a:lnTo>
                    <a:pt x="30" y="320"/>
                  </a:lnTo>
                  <a:lnTo>
                    <a:pt x="30" y="288"/>
                  </a:lnTo>
                  <a:lnTo>
                    <a:pt x="44" y="272"/>
                  </a:lnTo>
                  <a:lnTo>
                    <a:pt x="30" y="256"/>
                  </a:lnTo>
                  <a:lnTo>
                    <a:pt x="15" y="272"/>
                  </a:lnTo>
                  <a:lnTo>
                    <a:pt x="7" y="240"/>
                  </a:lnTo>
                  <a:lnTo>
                    <a:pt x="15" y="208"/>
                  </a:lnTo>
                  <a:lnTo>
                    <a:pt x="0" y="168"/>
                  </a:lnTo>
                  <a:lnTo>
                    <a:pt x="0" y="104"/>
                  </a:lnTo>
                  <a:lnTo>
                    <a:pt x="22" y="80"/>
                  </a:lnTo>
                  <a:lnTo>
                    <a:pt x="15" y="56"/>
                  </a:lnTo>
                  <a:lnTo>
                    <a:pt x="52" y="56"/>
                  </a:lnTo>
                  <a:lnTo>
                    <a:pt x="59" y="24"/>
                  </a:lnTo>
                  <a:lnTo>
                    <a:pt x="96" y="0"/>
                  </a:lnTo>
                  <a:lnTo>
                    <a:pt x="103" y="0"/>
                  </a:lnTo>
                  <a:lnTo>
                    <a:pt x="103" y="16"/>
                  </a:lnTo>
                  <a:lnTo>
                    <a:pt x="118" y="24"/>
                  </a:lnTo>
                  <a:lnTo>
                    <a:pt x="118" y="40"/>
                  </a:lnTo>
                  <a:lnTo>
                    <a:pt x="148" y="40"/>
                  </a:lnTo>
                  <a:lnTo>
                    <a:pt x="148" y="56"/>
                  </a:lnTo>
                  <a:lnTo>
                    <a:pt x="170" y="64"/>
                  </a:lnTo>
                  <a:lnTo>
                    <a:pt x="185" y="88"/>
                  </a:lnTo>
                  <a:lnTo>
                    <a:pt x="229" y="104"/>
                  </a:lnTo>
                  <a:lnTo>
                    <a:pt x="229" y="144"/>
                  </a:lnTo>
                  <a:lnTo>
                    <a:pt x="192" y="152"/>
                  </a:lnTo>
                  <a:lnTo>
                    <a:pt x="163" y="152"/>
                  </a:lnTo>
                  <a:lnTo>
                    <a:pt x="177" y="136"/>
                  </a:lnTo>
                  <a:lnTo>
                    <a:pt x="148" y="120"/>
                  </a:lnTo>
                  <a:lnTo>
                    <a:pt x="133" y="136"/>
                  </a:lnTo>
                  <a:lnTo>
                    <a:pt x="140" y="160"/>
                  </a:lnTo>
                  <a:lnTo>
                    <a:pt x="148" y="184"/>
                  </a:lnTo>
                  <a:lnTo>
                    <a:pt x="214" y="192"/>
                  </a:lnTo>
                  <a:lnTo>
                    <a:pt x="192" y="224"/>
                  </a:lnTo>
                  <a:lnTo>
                    <a:pt x="163" y="224"/>
                  </a:lnTo>
                  <a:lnTo>
                    <a:pt x="126" y="288"/>
                  </a:lnTo>
                  <a:lnTo>
                    <a:pt x="126" y="32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Freeform 163"/>
            <p:cNvSpPr>
              <a:spLocks/>
            </p:cNvSpPr>
            <p:nvPr/>
          </p:nvSpPr>
          <p:spPr bwMode="auto">
            <a:xfrm rot="704206">
              <a:off x="1781175" y="3800475"/>
              <a:ext cx="655637" cy="673100"/>
            </a:xfrm>
            <a:custGeom>
              <a:avLst/>
              <a:gdLst/>
              <a:ahLst/>
              <a:cxnLst>
                <a:cxn ang="0">
                  <a:pos x="288" y="232"/>
                </a:cxn>
                <a:cxn ang="0">
                  <a:pos x="310" y="232"/>
                </a:cxn>
                <a:cxn ang="0">
                  <a:pos x="325" y="248"/>
                </a:cxn>
                <a:cxn ang="0">
                  <a:pos x="310" y="264"/>
                </a:cxn>
                <a:cxn ang="0">
                  <a:pos x="347" y="336"/>
                </a:cxn>
                <a:cxn ang="0">
                  <a:pos x="318" y="376"/>
                </a:cxn>
                <a:cxn ang="0">
                  <a:pos x="281" y="336"/>
                </a:cxn>
                <a:cxn ang="0">
                  <a:pos x="251" y="352"/>
                </a:cxn>
                <a:cxn ang="0">
                  <a:pos x="229" y="288"/>
                </a:cxn>
                <a:cxn ang="0">
                  <a:pos x="192" y="288"/>
                </a:cxn>
                <a:cxn ang="0">
                  <a:pos x="177" y="272"/>
                </a:cxn>
                <a:cxn ang="0">
                  <a:pos x="111" y="272"/>
                </a:cxn>
                <a:cxn ang="0">
                  <a:pos x="118" y="248"/>
                </a:cxn>
                <a:cxn ang="0">
                  <a:pos x="81" y="208"/>
                </a:cxn>
                <a:cxn ang="0">
                  <a:pos x="74" y="168"/>
                </a:cxn>
                <a:cxn ang="0">
                  <a:pos x="44" y="168"/>
                </a:cxn>
                <a:cxn ang="0">
                  <a:pos x="52" y="144"/>
                </a:cxn>
                <a:cxn ang="0">
                  <a:pos x="15" y="136"/>
                </a:cxn>
                <a:cxn ang="0">
                  <a:pos x="0" y="112"/>
                </a:cxn>
                <a:cxn ang="0">
                  <a:pos x="30" y="112"/>
                </a:cxn>
                <a:cxn ang="0">
                  <a:pos x="44" y="80"/>
                </a:cxn>
                <a:cxn ang="0">
                  <a:pos x="81" y="72"/>
                </a:cxn>
                <a:cxn ang="0">
                  <a:pos x="89" y="40"/>
                </a:cxn>
                <a:cxn ang="0">
                  <a:pos x="111" y="32"/>
                </a:cxn>
                <a:cxn ang="0">
                  <a:pos x="133" y="0"/>
                </a:cxn>
                <a:cxn ang="0">
                  <a:pos x="162" y="16"/>
                </a:cxn>
                <a:cxn ang="0">
                  <a:pos x="162" y="80"/>
                </a:cxn>
                <a:cxn ang="0">
                  <a:pos x="177" y="120"/>
                </a:cxn>
                <a:cxn ang="0">
                  <a:pos x="170" y="152"/>
                </a:cxn>
                <a:cxn ang="0">
                  <a:pos x="177" y="184"/>
                </a:cxn>
                <a:cxn ang="0">
                  <a:pos x="192" y="168"/>
                </a:cxn>
                <a:cxn ang="0">
                  <a:pos x="207" y="184"/>
                </a:cxn>
                <a:cxn ang="0">
                  <a:pos x="192" y="200"/>
                </a:cxn>
                <a:cxn ang="0">
                  <a:pos x="192" y="232"/>
                </a:cxn>
                <a:cxn ang="0">
                  <a:pos x="199" y="248"/>
                </a:cxn>
                <a:cxn ang="0">
                  <a:pos x="222" y="240"/>
                </a:cxn>
                <a:cxn ang="0">
                  <a:pos x="236" y="248"/>
                </a:cxn>
                <a:cxn ang="0">
                  <a:pos x="244" y="264"/>
                </a:cxn>
                <a:cxn ang="0">
                  <a:pos x="258" y="256"/>
                </a:cxn>
                <a:cxn ang="0">
                  <a:pos x="281" y="232"/>
                </a:cxn>
                <a:cxn ang="0">
                  <a:pos x="288" y="232"/>
                </a:cxn>
              </a:cxnLst>
              <a:rect l="0" t="0" r="r" b="b"/>
              <a:pathLst>
                <a:path w="348" h="377">
                  <a:moveTo>
                    <a:pt x="288" y="232"/>
                  </a:moveTo>
                  <a:lnTo>
                    <a:pt x="310" y="232"/>
                  </a:lnTo>
                  <a:lnTo>
                    <a:pt x="325" y="248"/>
                  </a:lnTo>
                  <a:lnTo>
                    <a:pt x="310" y="264"/>
                  </a:lnTo>
                  <a:lnTo>
                    <a:pt x="347" y="336"/>
                  </a:lnTo>
                  <a:lnTo>
                    <a:pt x="318" y="376"/>
                  </a:lnTo>
                  <a:lnTo>
                    <a:pt x="281" y="336"/>
                  </a:lnTo>
                  <a:lnTo>
                    <a:pt x="251" y="352"/>
                  </a:lnTo>
                  <a:lnTo>
                    <a:pt x="229" y="288"/>
                  </a:lnTo>
                  <a:lnTo>
                    <a:pt x="192" y="288"/>
                  </a:lnTo>
                  <a:lnTo>
                    <a:pt x="177" y="272"/>
                  </a:lnTo>
                  <a:lnTo>
                    <a:pt x="111" y="272"/>
                  </a:lnTo>
                  <a:lnTo>
                    <a:pt x="118" y="248"/>
                  </a:lnTo>
                  <a:lnTo>
                    <a:pt x="81" y="208"/>
                  </a:lnTo>
                  <a:lnTo>
                    <a:pt x="74" y="168"/>
                  </a:lnTo>
                  <a:lnTo>
                    <a:pt x="44" y="168"/>
                  </a:lnTo>
                  <a:lnTo>
                    <a:pt x="52" y="144"/>
                  </a:lnTo>
                  <a:lnTo>
                    <a:pt x="15" y="136"/>
                  </a:lnTo>
                  <a:lnTo>
                    <a:pt x="0" y="112"/>
                  </a:lnTo>
                  <a:lnTo>
                    <a:pt x="30" y="112"/>
                  </a:lnTo>
                  <a:lnTo>
                    <a:pt x="44" y="80"/>
                  </a:lnTo>
                  <a:lnTo>
                    <a:pt x="81" y="72"/>
                  </a:lnTo>
                  <a:lnTo>
                    <a:pt x="89" y="40"/>
                  </a:lnTo>
                  <a:lnTo>
                    <a:pt x="111" y="32"/>
                  </a:lnTo>
                  <a:lnTo>
                    <a:pt x="133" y="0"/>
                  </a:lnTo>
                  <a:lnTo>
                    <a:pt x="162" y="16"/>
                  </a:lnTo>
                  <a:lnTo>
                    <a:pt x="162" y="80"/>
                  </a:lnTo>
                  <a:lnTo>
                    <a:pt x="177" y="120"/>
                  </a:lnTo>
                  <a:lnTo>
                    <a:pt x="170" y="152"/>
                  </a:lnTo>
                  <a:lnTo>
                    <a:pt x="177" y="184"/>
                  </a:lnTo>
                  <a:lnTo>
                    <a:pt x="192" y="168"/>
                  </a:lnTo>
                  <a:lnTo>
                    <a:pt x="207" y="184"/>
                  </a:lnTo>
                  <a:lnTo>
                    <a:pt x="192" y="200"/>
                  </a:lnTo>
                  <a:lnTo>
                    <a:pt x="192" y="232"/>
                  </a:lnTo>
                  <a:lnTo>
                    <a:pt x="199" y="248"/>
                  </a:lnTo>
                  <a:lnTo>
                    <a:pt x="222" y="240"/>
                  </a:lnTo>
                  <a:lnTo>
                    <a:pt x="236" y="248"/>
                  </a:lnTo>
                  <a:lnTo>
                    <a:pt x="244" y="264"/>
                  </a:lnTo>
                  <a:lnTo>
                    <a:pt x="258" y="256"/>
                  </a:lnTo>
                  <a:lnTo>
                    <a:pt x="281" y="232"/>
                  </a:lnTo>
                  <a:lnTo>
                    <a:pt x="288" y="2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Freeform 164"/>
            <p:cNvSpPr>
              <a:spLocks/>
            </p:cNvSpPr>
            <p:nvPr/>
          </p:nvSpPr>
          <p:spPr bwMode="auto">
            <a:xfrm rot="704206">
              <a:off x="1765300" y="2481263"/>
              <a:ext cx="655637" cy="573088"/>
            </a:xfrm>
            <a:custGeom>
              <a:avLst/>
              <a:gdLst/>
              <a:ahLst/>
              <a:cxnLst>
                <a:cxn ang="0">
                  <a:pos x="22" y="144"/>
                </a:cxn>
                <a:cxn ang="0">
                  <a:pos x="15" y="128"/>
                </a:cxn>
                <a:cxn ang="0">
                  <a:pos x="0" y="112"/>
                </a:cxn>
                <a:cxn ang="0">
                  <a:pos x="7" y="80"/>
                </a:cxn>
                <a:cxn ang="0">
                  <a:pos x="44" y="80"/>
                </a:cxn>
                <a:cxn ang="0">
                  <a:pos x="52" y="48"/>
                </a:cxn>
                <a:cxn ang="0">
                  <a:pos x="111" y="0"/>
                </a:cxn>
                <a:cxn ang="0">
                  <a:pos x="133" y="0"/>
                </a:cxn>
                <a:cxn ang="0">
                  <a:pos x="170" y="40"/>
                </a:cxn>
                <a:cxn ang="0">
                  <a:pos x="155" y="48"/>
                </a:cxn>
                <a:cxn ang="0">
                  <a:pos x="162" y="96"/>
                </a:cxn>
                <a:cxn ang="0">
                  <a:pos x="214" y="152"/>
                </a:cxn>
                <a:cxn ang="0">
                  <a:pos x="244" y="152"/>
                </a:cxn>
                <a:cxn ang="0">
                  <a:pos x="251" y="176"/>
                </a:cxn>
                <a:cxn ang="0">
                  <a:pos x="281" y="184"/>
                </a:cxn>
                <a:cxn ang="0">
                  <a:pos x="332" y="216"/>
                </a:cxn>
                <a:cxn ang="0">
                  <a:pos x="347" y="248"/>
                </a:cxn>
                <a:cxn ang="0">
                  <a:pos x="347" y="264"/>
                </a:cxn>
                <a:cxn ang="0">
                  <a:pos x="325" y="288"/>
                </a:cxn>
                <a:cxn ang="0">
                  <a:pos x="318" y="312"/>
                </a:cxn>
                <a:cxn ang="0">
                  <a:pos x="258" y="320"/>
                </a:cxn>
                <a:cxn ang="0">
                  <a:pos x="177" y="240"/>
                </a:cxn>
                <a:cxn ang="0">
                  <a:pos x="126" y="248"/>
                </a:cxn>
                <a:cxn ang="0">
                  <a:pos x="103" y="240"/>
                </a:cxn>
                <a:cxn ang="0">
                  <a:pos x="103" y="216"/>
                </a:cxn>
                <a:cxn ang="0">
                  <a:pos x="118" y="200"/>
                </a:cxn>
                <a:cxn ang="0">
                  <a:pos x="111" y="184"/>
                </a:cxn>
                <a:cxn ang="0">
                  <a:pos x="37" y="184"/>
                </a:cxn>
                <a:cxn ang="0">
                  <a:pos x="37" y="144"/>
                </a:cxn>
                <a:cxn ang="0">
                  <a:pos x="22" y="144"/>
                </a:cxn>
              </a:cxnLst>
              <a:rect l="0" t="0" r="r" b="b"/>
              <a:pathLst>
                <a:path w="348" h="321">
                  <a:moveTo>
                    <a:pt x="22" y="144"/>
                  </a:moveTo>
                  <a:lnTo>
                    <a:pt x="15" y="128"/>
                  </a:lnTo>
                  <a:lnTo>
                    <a:pt x="0" y="112"/>
                  </a:lnTo>
                  <a:lnTo>
                    <a:pt x="7" y="80"/>
                  </a:lnTo>
                  <a:lnTo>
                    <a:pt x="44" y="80"/>
                  </a:lnTo>
                  <a:lnTo>
                    <a:pt x="52" y="48"/>
                  </a:lnTo>
                  <a:lnTo>
                    <a:pt x="111" y="0"/>
                  </a:lnTo>
                  <a:lnTo>
                    <a:pt x="133" y="0"/>
                  </a:lnTo>
                  <a:lnTo>
                    <a:pt x="170" y="40"/>
                  </a:lnTo>
                  <a:lnTo>
                    <a:pt x="155" y="48"/>
                  </a:lnTo>
                  <a:lnTo>
                    <a:pt x="162" y="96"/>
                  </a:lnTo>
                  <a:lnTo>
                    <a:pt x="214" y="152"/>
                  </a:lnTo>
                  <a:lnTo>
                    <a:pt x="244" y="152"/>
                  </a:lnTo>
                  <a:lnTo>
                    <a:pt x="251" y="176"/>
                  </a:lnTo>
                  <a:lnTo>
                    <a:pt x="281" y="184"/>
                  </a:lnTo>
                  <a:lnTo>
                    <a:pt x="332" y="216"/>
                  </a:lnTo>
                  <a:lnTo>
                    <a:pt x="347" y="248"/>
                  </a:lnTo>
                  <a:lnTo>
                    <a:pt x="347" y="264"/>
                  </a:lnTo>
                  <a:lnTo>
                    <a:pt x="325" y="288"/>
                  </a:lnTo>
                  <a:lnTo>
                    <a:pt x="318" y="312"/>
                  </a:lnTo>
                  <a:lnTo>
                    <a:pt x="258" y="320"/>
                  </a:lnTo>
                  <a:lnTo>
                    <a:pt x="177" y="240"/>
                  </a:lnTo>
                  <a:lnTo>
                    <a:pt x="126" y="248"/>
                  </a:lnTo>
                  <a:lnTo>
                    <a:pt x="103" y="240"/>
                  </a:lnTo>
                  <a:lnTo>
                    <a:pt x="103" y="216"/>
                  </a:lnTo>
                  <a:lnTo>
                    <a:pt x="118" y="200"/>
                  </a:lnTo>
                  <a:lnTo>
                    <a:pt x="111" y="184"/>
                  </a:lnTo>
                  <a:lnTo>
                    <a:pt x="37" y="184"/>
                  </a:lnTo>
                  <a:lnTo>
                    <a:pt x="37" y="144"/>
                  </a:lnTo>
                  <a:lnTo>
                    <a:pt x="22" y="14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Freeform 165"/>
            <p:cNvSpPr>
              <a:spLocks/>
            </p:cNvSpPr>
            <p:nvPr/>
          </p:nvSpPr>
          <p:spPr bwMode="auto">
            <a:xfrm rot="704206">
              <a:off x="2065338" y="2984500"/>
              <a:ext cx="546100" cy="631825"/>
            </a:xfrm>
            <a:custGeom>
              <a:avLst/>
              <a:gdLst/>
              <a:ahLst/>
              <a:cxnLst>
                <a:cxn ang="0">
                  <a:pos x="251" y="256"/>
                </a:cxn>
                <a:cxn ang="0">
                  <a:pos x="229" y="264"/>
                </a:cxn>
                <a:cxn ang="0">
                  <a:pos x="214" y="264"/>
                </a:cxn>
                <a:cxn ang="0">
                  <a:pos x="199" y="240"/>
                </a:cxn>
                <a:cxn ang="0">
                  <a:pos x="177" y="232"/>
                </a:cxn>
                <a:cxn ang="0">
                  <a:pos x="163" y="272"/>
                </a:cxn>
                <a:cxn ang="0">
                  <a:pos x="133" y="280"/>
                </a:cxn>
                <a:cxn ang="0">
                  <a:pos x="126" y="312"/>
                </a:cxn>
                <a:cxn ang="0">
                  <a:pos x="96" y="352"/>
                </a:cxn>
                <a:cxn ang="0">
                  <a:pos x="89" y="312"/>
                </a:cxn>
                <a:cxn ang="0">
                  <a:pos x="81" y="304"/>
                </a:cxn>
                <a:cxn ang="0">
                  <a:pos x="81" y="296"/>
                </a:cxn>
                <a:cxn ang="0">
                  <a:pos x="74" y="272"/>
                </a:cxn>
                <a:cxn ang="0">
                  <a:pos x="81" y="248"/>
                </a:cxn>
                <a:cxn ang="0">
                  <a:pos x="37" y="240"/>
                </a:cxn>
                <a:cxn ang="0">
                  <a:pos x="0" y="216"/>
                </a:cxn>
                <a:cxn ang="0">
                  <a:pos x="0" y="208"/>
                </a:cxn>
                <a:cxn ang="0">
                  <a:pos x="7" y="184"/>
                </a:cxn>
                <a:cxn ang="0">
                  <a:pos x="44" y="192"/>
                </a:cxn>
                <a:cxn ang="0">
                  <a:pos x="59" y="168"/>
                </a:cxn>
                <a:cxn ang="0">
                  <a:pos x="37" y="136"/>
                </a:cxn>
                <a:cxn ang="0">
                  <a:pos x="59" y="120"/>
                </a:cxn>
                <a:cxn ang="0">
                  <a:pos x="89" y="120"/>
                </a:cxn>
                <a:cxn ang="0">
                  <a:pos x="103" y="64"/>
                </a:cxn>
                <a:cxn ang="0">
                  <a:pos x="111" y="40"/>
                </a:cxn>
                <a:cxn ang="0">
                  <a:pos x="133" y="16"/>
                </a:cxn>
                <a:cxn ang="0">
                  <a:pos x="133" y="0"/>
                </a:cxn>
                <a:cxn ang="0">
                  <a:pos x="170" y="8"/>
                </a:cxn>
                <a:cxn ang="0">
                  <a:pos x="170" y="40"/>
                </a:cxn>
                <a:cxn ang="0">
                  <a:pos x="140" y="88"/>
                </a:cxn>
                <a:cxn ang="0">
                  <a:pos x="148" y="144"/>
                </a:cxn>
                <a:cxn ang="0">
                  <a:pos x="163" y="144"/>
                </a:cxn>
                <a:cxn ang="0">
                  <a:pos x="177" y="128"/>
                </a:cxn>
                <a:cxn ang="0">
                  <a:pos x="214" y="128"/>
                </a:cxn>
                <a:cxn ang="0">
                  <a:pos x="229" y="136"/>
                </a:cxn>
                <a:cxn ang="0">
                  <a:pos x="259" y="136"/>
                </a:cxn>
                <a:cxn ang="0">
                  <a:pos x="259" y="144"/>
                </a:cxn>
                <a:cxn ang="0">
                  <a:pos x="288" y="160"/>
                </a:cxn>
                <a:cxn ang="0">
                  <a:pos x="259" y="192"/>
                </a:cxn>
                <a:cxn ang="0">
                  <a:pos x="251" y="256"/>
                </a:cxn>
              </a:cxnLst>
              <a:rect l="0" t="0" r="r" b="b"/>
              <a:pathLst>
                <a:path w="289" h="353">
                  <a:moveTo>
                    <a:pt x="251" y="256"/>
                  </a:moveTo>
                  <a:lnTo>
                    <a:pt x="229" y="264"/>
                  </a:lnTo>
                  <a:lnTo>
                    <a:pt x="214" y="264"/>
                  </a:lnTo>
                  <a:lnTo>
                    <a:pt x="199" y="240"/>
                  </a:lnTo>
                  <a:lnTo>
                    <a:pt x="177" y="232"/>
                  </a:lnTo>
                  <a:lnTo>
                    <a:pt x="163" y="272"/>
                  </a:lnTo>
                  <a:lnTo>
                    <a:pt x="133" y="280"/>
                  </a:lnTo>
                  <a:lnTo>
                    <a:pt x="126" y="312"/>
                  </a:lnTo>
                  <a:lnTo>
                    <a:pt x="96" y="352"/>
                  </a:lnTo>
                  <a:lnTo>
                    <a:pt x="89" y="312"/>
                  </a:lnTo>
                  <a:lnTo>
                    <a:pt x="81" y="304"/>
                  </a:lnTo>
                  <a:lnTo>
                    <a:pt x="81" y="296"/>
                  </a:lnTo>
                  <a:lnTo>
                    <a:pt x="74" y="272"/>
                  </a:lnTo>
                  <a:lnTo>
                    <a:pt x="81" y="248"/>
                  </a:lnTo>
                  <a:lnTo>
                    <a:pt x="37" y="240"/>
                  </a:lnTo>
                  <a:lnTo>
                    <a:pt x="0" y="216"/>
                  </a:lnTo>
                  <a:lnTo>
                    <a:pt x="0" y="208"/>
                  </a:lnTo>
                  <a:lnTo>
                    <a:pt x="7" y="184"/>
                  </a:lnTo>
                  <a:lnTo>
                    <a:pt x="44" y="192"/>
                  </a:lnTo>
                  <a:lnTo>
                    <a:pt x="59" y="168"/>
                  </a:lnTo>
                  <a:lnTo>
                    <a:pt x="37" y="136"/>
                  </a:lnTo>
                  <a:lnTo>
                    <a:pt x="59" y="120"/>
                  </a:lnTo>
                  <a:lnTo>
                    <a:pt x="89" y="120"/>
                  </a:lnTo>
                  <a:lnTo>
                    <a:pt x="103" y="64"/>
                  </a:lnTo>
                  <a:lnTo>
                    <a:pt x="111" y="40"/>
                  </a:lnTo>
                  <a:lnTo>
                    <a:pt x="133" y="16"/>
                  </a:lnTo>
                  <a:lnTo>
                    <a:pt x="133" y="0"/>
                  </a:lnTo>
                  <a:lnTo>
                    <a:pt x="170" y="8"/>
                  </a:lnTo>
                  <a:lnTo>
                    <a:pt x="170" y="40"/>
                  </a:lnTo>
                  <a:lnTo>
                    <a:pt x="140" y="88"/>
                  </a:lnTo>
                  <a:lnTo>
                    <a:pt x="148" y="144"/>
                  </a:lnTo>
                  <a:lnTo>
                    <a:pt x="163" y="144"/>
                  </a:lnTo>
                  <a:lnTo>
                    <a:pt x="177" y="128"/>
                  </a:lnTo>
                  <a:lnTo>
                    <a:pt x="214" y="128"/>
                  </a:lnTo>
                  <a:lnTo>
                    <a:pt x="229" y="136"/>
                  </a:lnTo>
                  <a:lnTo>
                    <a:pt x="259" y="136"/>
                  </a:lnTo>
                  <a:lnTo>
                    <a:pt x="259" y="144"/>
                  </a:lnTo>
                  <a:lnTo>
                    <a:pt x="288" y="160"/>
                  </a:lnTo>
                  <a:lnTo>
                    <a:pt x="259" y="192"/>
                  </a:lnTo>
                  <a:lnTo>
                    <a:pt x="251" y="25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Freeform 166"/>
            <p:cNvSpPr>
              <a:spLocks/>
            </p:cNvSpPr>
            <p:nvPr/>
          </p:nvSpPr>
          <p:spPr bwMode="auto">
            <a:xfrm rot="704206">
              <a:off x="2192338" y="3400425"/>
              <a:ext cx="269875" cy="331788"/>
            </a:xfrm>
            <a:custGeom>
              <a:avLst/>
              <a:gdLst/>
              <a:ahLst/>
              <a:cxnLst>
                <a:cxn ang="0">
                  <a:pos x="134" y="32"/>
                </a:cxn>
                <a:cxn ang="0">
                  <a:pos x="141" y="64"/>
                </a:cxn>
                <a:cxn ang="0">
                  <a:pos x="126" y="80"/>
                </a:cxn>
                <a:cxn ang="0">
                  <a:pos x="126" y="112"/>
                </a:cxn>
                <a:cxn ang="0">
                  <a:pos x="82" y="128"/>
                </a:cxn>
                <a:cxn ang="0">
                  <a:pos x="104" y="152"/>
                </a:cxn>
                <a:cxn ang="0">
                  <a:pos x="67" y="176"/>
                </a:cxn>
                <a:cxn ang="0">
                  <a:pos x="59" y="184"/>
                </a:cxn>
                <a:cxn ang="0">
                  <a:pos x="59" y="136"/>
                </a:cxn>
                <a:cxn ang="0">
                  <a:pos x="37" y="136"/>
                </a:cxn>
                <a:cxn ang="0">
                  <a:pos x="30" y="152"/>
                </a:cxn>
                <a:cxn ang="0">
                  <a:pos x="0" y="120"/>
                </a:cxn>
                <a:cxn ang="0">
                  <a:pos x="30" y="80"/>
                </a:cxn>
                <a:cxn ang="0">
                  <a:pos x="37" y="48"/>
                </a:cxn>
                <a:cxn ang="0">
                  <a:pos x="67" y="40"/>
                </a:cxn>
                <a:cxn ang="0">
                  <a:pos x="82" y="0"/>
                </a:cxn>
                <a:cxn ang="0">
                  <a:pos x="104" y="8"/>
                </a:cxn>
                <a:cxn ang="0">
                  <a:pos x="119" y="32"/>
                </a:cxn>
                <a:cxn ang="0">
                  <a:pos x="134" y="32"/>
                </a:cxn>
              </a:cxnLst>
              <a:rect l="0" t="0" r="r" b="b"/>
              <a:pathLst>
                <a:path w="142" h="185">
                  <a:moveTo>
                    <a:pt x="134" y="32"/>
                  </a:moveTo>
                  <a:lnTo>
                    <a:pt x="141" y="64"/>
                  </a:lnTo>
                  <a:lnTo>
                    <a:pt x="126" y="80"/>
                  </a:lnTo>
                  <a:lnTo>
                    <a:pt x="126" y="112"/>
                  </a:lnTo>
                  <a:lnTo>
                    <a:pt x="82" y="128"/>
                  </a:lnTo>
                  <a:lnTo>
                    <a:pt x="104" y="152"/>
                  </a:lnTo>
                  <a:lnTo>
                    <a:pt x="67" y="176"/>
                  </a:lnTo>
                  <a:lnTo>
                    <a:pt x="59" y="184"/>
                  </a:lnTo>
                  <a:lnTo>
                    <a:pt x="59" y="136"/>
                  </a:lnTo>
                  <a:lnTo>
                    <a:pt x="37" y="136"/>
                  </a:lnTo>
                  <a:lnTo>
                    <a:pt x="30" y="152"/>
                  </a:lnTo>
                  <a:lnTo>
                    <a:pt x="0" y="120"/>
                  </a:lnTo>
                  <a:lnTo>
                    <a:pt x="30" y="80"/>
                  </a:lnTo>
                  <a:lnTo>
                    <a:pt x="37" y="48"/>
                  </a:lnTo>
                  <a:lnTo>
                    <a:pt x="67" y="40"/>
                  </a:lnTo>
                  <a:lnTo>
                    <a:pt x="82" y="0"/>
                  </a:lnTo>
                  <a:lnTo>
                    <a:pt x="104" y="8"/>
                  </a:lnTo>
                  <a:lnTo>
                    <a:pt x="119" y="32"/>
                  </a:lnTo>
                  <a:lnTo>
                    <a:pt x="134" y="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Freeform 167"/>
            <p:cNvSpPr>
              <a:spLocks/>
            </p:cNvSpPr>
            <p:nvPr/>
          </p:nvSpPr>
          <p:spPr bwMode="auto">
            <a:xfrm rot="704206">
              <a:off x="1881188" y="3470275"/>
              <a:ext cx="420687" cy="347663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59" y="8"/>
                </a:cxn>
                <a:cxn ang="0">
                  <a:pos x="30" y="24"/>
                </a:cxn>
                <a:cxn ang="0">
                  <a:pos x="30" y="40"/>
                </a:cxn>
                <a:cxn ang="0">
                  <a:pos x="0" y="56"/>
                </a:cxn>
                <a:cxn ang="0">
                  <a:pos x="22" y="80"/>
                </a:cxn>
                <a:cxn ang="0">
                  <a:pos x="52" y="80"/>
                </a:cxn>
                <a:cxn ang="0">
                  <a:pos x="59" y="112"/>
                </a:cxn>
                <a:cxn ang="0">
                  <a:pos x="67" y="136"/>
                </a:cxn>
                <a:cxn ang="0">
                  <a:pos x="104" y="136"/>
                </a:cxn>
                <a:cxn ang="0">
                  <a:pos x="133" y="176"/>
                </a:cxn>
                <a:cxn ang="0">
                  <a:pos x="163" y="192"/>
                </a:cxn>
                <a:cxn ang="0">
                  <a:pos x="185" y="168"/>
                </a:cxn>
                <a:cxn ang="0">
                  <a:pos x="178" y="144"/>
                </a:cxn>
                <a:cxn ang="0">
                  <a:pos x="215" y="144"/>
                </a:cxn>
                <a:cxn ang="0">
                  <a:pos x="222" y="112"/>
                </a:cxn>
                <a:cxn ang="0">
                  <a:pos x="215" y="120"/>
                </a:cxn>
                <a:cxn ang="0">
                  <a:pos x="215" y="72"/>
                </a:cxn>
                <a:cxn ang="0">
                  <a:pos x="192" y="72"/>
                </a:cxn>
                <a:cxn ang="0">
                  <a:pos x="185" y="88"/>
                </a:cxn>
                <a:cxn ang="0">
                  <a:pos x="155" y="56"/>
                </a:cxn>
                <a:cxn ang="0">
                  <a:pos x="148" y="16"/>
                </a:cxn>
                <a:cxn ang="0">
                  <a:pos x="141" y="8"/>
                </a:cxn>
                <a:cxn ang="0">
                  <a:pos x="141" y="0"/>
                </a:cxn>
              </a:cxnLst>
              <a:rect l="0" t="0" r="r" b="b"/>
              <a:pathLst>
                <a:path w="223" h="193">
                  <a:moveTo>
                    <a:pt x="141" y="0"/>
                  </a:moveTo>
                  <a:lnTo>
                    <a:pt x="59" y="8"/>
                  </a:lnTo>
                  <a:lnTo>
                    <a:pt x="30" y="24"/>
                  </a:lnTo>
                  <a:lnTo>
                    <a:pt x="30" y="40"/>
                  </a:lnTo>
                  <a:lnTo>
                    <a:pt x="0" y="56"/>
                  </a:lnTo>
                  <a:lnTo>
                    <a:pt x="22" y="80"/>
                  </a:lnTo>
                  <a:lnTo>
                    <a:pt x="52" y="80"/>
                  </a:lnTo>
                  <a:lnTo>
                    <a:pt x="59" y="112"/>
                  </a:lnTo>
                  <a:lnTo>
                    <a:pt x="67" y="136"/>
                  </a:lnTo>
                  <a:lnTo>
                    <a:pt x="104" y="136"/>
                  </a:lnTo>
                  <a:lnTo>
                    <a:pt x="133" y="176"/>
                  </a:lnTo>
                  <a:lnTo>
                    <a:pt x="163" y="192"/>
                  </a:lnTo>
                  <a:lnTo>
                    <a:pt x="185" y="168"/>
                  </a:lnTo>
                  <a:lnTo>
                    <a:pt x="178" y="144"/>
                  </a:lnTo>
                  <a:lnTo>
                    <a:pt x="215" y="144"/>
                  </a:lnTo>
                  <a:lnTo>
                    <a:pt x="222" y="112"/>
                  </a:lnTo>
                  <a:lnTo>
                    <a:pt x="215" y="120"/>
                  </a:lnTo>
                  <a:lnTo>
                    <a:pt x="215" y="72"/>
                  </a:lnTo>
                  <a:lnTo>
                    <a:pt x="192" y="72"/>
                  </a:lnTo>
                  <a:lnTo>
                    <a:pt x="185" y="88"/>
                  </a:lnTo>
                  <a:lnTo>
                    <a:pt x="155" y="56"/>
                  </a:lnTo>
                  <a:lnTo>
                    <a:pt x="148" y="16"/>
                  </a:lnTo>
                  <a:lnTo>
                    <a:pt x="141" y="8"/>
                  </a:lnTo>
                  <a:lnTo>
                    <a:pt x="141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Freeform 168"/>
            <p:cNvSpPr>
              <a:spLocks/>
            </p:cNvSpPr>
            <p:nvPr/>
          </p:nvSpPr>
          <p:spPr bwMode="auto">
            <a:xfrm rot="704206">
              <a:off x="1947863" y="3290888"/>
              <a:ext cx="254000" cy="187325"/>
            </a:xfrm>
            <a:custGeom>
              <a:avLst/>
              <a:gdLst/>
              <a:ahLst/>
              <a:cxnLst>
                <a:cxn ang="0">
                  <a:pos x="52" y="104"/>
                </a:cxn>
                <a:cxn ang="0">
                  <a:pos x="30" y="80"/>
                </a:cxn>
                <a:cxn ang="0">
                  <a:pos x="30" y="56"/>
                </a:cxn>
                <a:cxn ang="0">
                  <a:pos x="0" y="56"/>
                </a:cxn>
                <a:cxn ang="0">
                  <a:pos x="0" y="16"/>
                </a:cxn>
                <a:cxn ang="0">
                  <a:pos x="30" y="0"/>
                </a:cxn>
                <a:cxn ang="0">
                  <a:pos x="52" y="8"/>
                </a:cxn>
                <a:cxn ang="0">
                  <a:pos x="52" y="16"/>
                </a:cxn>
                <a:cxn ang="0">
                  <a:pos x="89" y="40"/>
                </a:cxn>
                <a:cxn ang="0">
                  <a:pos x="134" y="48"/>
                </a:cxn>
                <a:cxn ang="0">
                  <a:pos x="127" y="72"/>
                </a:cxn>
                <a:cxn ang="0">
                  <a:pos x="134" y="96"/>
                </a:cxn>
                <a:cxn ang="0">
                  <a:pos x="52" y="104"/>
                </a:cxn>
              </a:cxnLst>
              <a:rect l="0" t="0" r="r" b="b"/>
              <a:pathLst>
                <a:path w="135" h="105">
                  <a:moveTo>
                    <a:pt x="52" y="104"/>
                  </a:moveTo>
                  <a:lnTo>
                    <a:pt x="30" y="80"/>
                  </a:lnTo>
                  <a:lnTo>
                    <a:pt x="30" y="56"/>
                  </a:lnTo>
                  <a:lnTo>
                    <a:pt x="0" y="56"/>
                  </a:lnTo>
                  <a:lnTo>
                    <a:pt x="0" y="16"/>
                  </a:lnTo>
                  <a:lnTo>
                    <a:pt x="30" y="0"/>
                  </a:lnTo>
                  <a:lnTo>
                    <a:pt x="52" y="8"/>
                  </a:lnTo>
                  <a:lnTo>
                    <a:pt x="52" y="16"/>
                  </a:lnTo>
                  <a:lnTo>
                    <a:pt x="89" y="40"/>
                  </a:lnTo>
                  <a:lnTo>
                    <a:pt x="134" y="48"/>
                  </a:lnTo>
                  <a:lnTo>
                    <a:pt x="127" y="72"/>
                  </a:lnTo>
                  <a:lnTo>
                    <a:pt x="134" y="96"/>
                  </a:lnTo>
                  <a:lnTo>
                    <a:pt x="52" y="10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Freeform 169"/>
            <p:cNvSpPr>
              <a:spLocks/>
            </p:cNvSpPr>
            <p:nvPr/>
          </p:nvSpPr>
          <p:spPr bwMode="auto">
            <a:xfrm rot="704206">
              <a:off x="1844675" y="3363913"/>
              <a:ext cx="184150" cy="174625"/>
            </a:xfrm>
            <a:custGeom>
              <a:avLst/>
              <a:gdLst/>
              <a:ahLst/>
              <a:cxnLst>
                <a:cxn ang="0">
                  <a:pos x="96" y="48"/>
                </a:cxn>
                <a:cxn ang="0">
                  <a:pos x="67" y="64"/>
                </a:cxn>
                <a:cxn ang="0">
                  <a:pos x="67" y="80"/>
                </a:cxn>
                <a:cxn ang="0">
                  <a:pos x="37" y="96"/>
                </a:cxn>
                <a:cxn ang="0">
                  <a:pos x="7" y="80"/>
                </a:cxn>
                <a:cxn ang="0">
                  <a:pos x="0" y="80"/>
                </a:cxn>
                <a:cxn ang="0">
                  <a:pos x="7" y="48"/>
                </a:cxn>
                <a:cxn ang="0">
                  <a:pos x="30" y="24"/>
                </a:cxn>
                <a:cxn ang="0">
                  <a:pos x="30" y="8"/>
                </a:cxn>
                <a:cxn ang="0">
                  <a:pos x="44" y="0"/>
                </a:cxn>
                <a:cxn ang="0">
                  <a:pos x="74" y="0"/>
                </a:cxn>
                <a:cxn ang="0">
                  <a:pos x="74" y="24"/>
                </a:cxn>
                <a:cxn ang="0">
                  <a:pos x="96" y="48"/>
                </a:cxn>
              </a:cxnLst>
              <a:rect l="0" t="0" r="r" b="b"/>
              <a:pathLst>
                <a:path w="97" h="97">
                  <a:moveTo>
                    <a:pt x="96" y="48"/>
                  </a:moveTo>
                  <a:lnTo>
                    <a:pt x="67" y="64"/>
                  </a:lnTo>
                  <a:lnTo>
                    <a:pt x="67" y="80"/>
                  </a:lnTo>
                  <a:lnTo>
                    <a:pt x="37" y="96"/>
                  </a:lnTo>
                  <a:lnTo>
                    <a:pt x="7" y="80"/>
                  </a:lnTo>
                  <a:lnTo>
                    <a:pt x="0" y="80"/>
                  </a:lnTo>
                  <a:lnTo>
                    <a:pt x="7" y="48"/>
                  </a:lnTo>
                  <a:lnTo>
                    <a:pt x="30" y="24"/>
                  </a:lnTo>
                  <a:lnTo>
                    <a:pt x="30" y="8"/>
                  </a:lnTo>
                  <a:lnTo>
                    <a:pt x="44" y="0"/>
                  </a:lnTo>
                  <a:lnTo>
                    <a:pt x="74" y="0"/>
                  </a:lnTo>
                  <a:lnTo>
                    <a:pt x="74" y="24"/>
                  </a:lnTo>
                  <a:lnTo>
                    <a:pt x="96" y="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Freeform 170"/>
            <p:cNvSpPr>
              <a:spLocks/>
            </p:cNvSpPr>
            <p:nvPr/>
          </p:nvSpPr>
          <p:spPr bwMode="auto">
            <a:xfrm rot="704206">
              <a:off x="1768475" y="3683000"/>
              <a:ext cx="325437" cy="274638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67" y="24"/>
                </a:cxn>
                <a:cxn ang="0">
                  <a:pos x="45" y="0"/>
                </a:cxn>
                <a:cxn ang="0">
                  <a:pos x="7" y="0"/>
                </a:cxn>
                <a:cxn ang="0">
                  <a:pos x="0" y="40"/>
                </a:cxn>
                <a:cxn ang="0">
                  <a:pos x="0" y="56"/>
                </a:cxn>
                <a:cxn ang="0">
                  <a:pos x="15" y="80"/>
                </a:cxn>
                <a:cxn ang="0">
                  <a:pos x="37" y="112"/>
                </a:cxn>
                <a:cxn ang="0">
                  <a:pos x="37" y="152"/>
                </a:cxn>
                <a:cxn ang="0">
                  <a:pos x="67" y="152"/>
                </a:cxn>
                <a:cxn ang="0">
                  <a:pos x="82" y="120"/>
                </a:cxn>
                <a:cxn ang="0">
                  <a:pos x="119" y="112"/>
                </a:cxn>
                <a:cxn ang="0">
                  <a:pos x="126" y="80"/>
                </a:cxn>
                <a:cxn ang="0">
                  <a:pos x="149" y="72"/>
                </a:cxn>
                <a:cxn ang="0">
                  <a:pos x="171" y="40"/>
                </a:cxn>
                <a:cxn ang="0">
                  <a:pos x="141" y="0"/>
                </a:cxn>
                <a:cxn ang="0">
                  <a:pos x="104" y="0"/>
                </a:cxn>
              </a:cxnLst>
              <a:rect l="0" t="0" r="r" b="b"/>
              <a:pathLst>
                <a:path w="172" h="153">
                  <a:moveTo>
                    <a:pt x="104" y="0"/>
                  </a:moveTo>
                  <a:lnTo>
                    <a:pt x="67" y="24"/>
                  </a:lnTo>
                  <a:lnTo>
                    <a:pt x="45" y="0"/>
                  </a:lnTo>
                  <a:lnTo>
                    <a:pt x="7" y="0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5" y="80"/>
                  </a:lnTo>
                  <a:lnTo>
                    <a:pt x="37" y="112"/>
                  </a:lnTo>
                  <a:lnTo>
                    <a:pt x="37" y="152"/>
                  </a:lnTo>
                  <a:lnTo>
                    <a:pt x="67" y="152"/>
                  </a:lnTo>
                  <a:lnTo>
                    <a:pt x="82" y="120"/>
                  </a:lnTo>
                  <a:lnTo>
                    <a:pt x="119" y="112"/>
                  </a:lnTo>
                  <a:lnTo>
                    <a:pt x="126" y="80"/>
                  </a:lnTo>
                  <a:lnTo>
                    <a:pt x="149" y="72"/>
                  </a:lnTo>
                  <a:lnTo>
                    <a:pt x="171" y="40"/>
                  </a:lnTo>
                  <a:lnTo>
                    <a:pt x="141" y="0"/>
                  </a:lnTo>
                  <a:lnTo>
                    <a:pt x="104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Freeform 171"/>
            <p:cNvSpPr>
              <a:spLocks/>
            </p:cNvSpPr>
            <p:nvPr/>
          </p:nvSpPr>
          <p:spPr bwMode="auto">
            <a:xfrm rot="704206">
              <a:off x="1362075" y="3502025"/>
              <a:ext cx="488950" cy="488950"/>
            </a:xfrm>
            <a:custGeom>
              <a:avLst/>
              <a:gdLst/>
              <a:ahLst/>
              <a:cxnLst>
                <a:cxn ang="0">
                  <a:pos x="110" y="264"/>
                </a:cxn>
                <a:cxn ang="0">
                  <a:pos x="132" y="272"/>
                </a:cxn>
                <a:cxn ang="0">
                  <a:pos x="140" y="240"/>
                </a:cxn>
                <a:cxn ang="0">
                  <a:pos x="198" y="224"/>
                </a:cxn>
                <a:cxn ang="0">
                  <a:pos x="228" y="224"/>
                </a:cxn>
                <a:cxn ang="0">
                  <a:pos x="257" y="216"/>
                </a:cxn>
                <a:cxn ang="0">
                  <a:pos x="257" y="176"/>
                </a:cxn>
                <a:cxn ang="0">
                  <a:pos x="235" y="144"/>
                </a:cxn>
                <a:cxn ang="0">
                  <a:pos x="220" y="120"/>
                </a:cxn>
                <a:cxn ang="0">
                  <a:pos x="220" y="104"/>
                </a:cxn>
                <a:cxn ang="0">
                  <a:pos x="176" y="104"/>
                </a:cxn>
                <a:cxn ang="0">
                  <a:pos x="162" y="80"/>
                </a:cxn>
                <a:cxn ang="0">
                  <a:pos x="147" y="64"/>
                </a:cxn>
                <a:cxn ang="0">
                  <a:pos x="125" y="64"/>
                </a:cxn>
                <a:cxn ang="0">
                  <a:pos x="95" y="32"/>
                </a:cxn>
                <a:cxn ang="0">
                  <a:pos x="81" y="32"/>
                </a:cxn>
                <a:cxn ang="0">
                  <a:pos x="51" y="0"/>
                </a:cxn>
                <a:cxn ang="0">
                  <a:pos x="44" y="0"/>
                </a:cxn>
                <a:cxn ang="0">
                  <a:pos x="22" y="16"/>
                </a:cxn>
                <a:cxn ang="0">
                  <a:pos x="0" y="16"/>
                </a:cxn>
                <a:cxn ang="0">
                  <a:pos x="0" y="56"/>
                </a:cxn>
                <a:cxn ang="0">
                  <a:pos x="0" y="88"/>
                </a:cxn>
                <a:cxn ang="0">
                  <a:pos x="59" y="112"/>
                </a:cxn>
                <a:cxn ang="0">
                  <a:pos x="59" y="144"/>
                </a:cxn>
                <a:cxn ang="0">
                  <a:pos x="44" y="152"/>
                </a:cxn>
                <a:cxn ang="0">
                  <a:pos x="59" y="160"/>
                </a:cxn>
                <a:cxn ang="0">
                  <a:pos x="95" y="176"/>
                </a:cxn>
                <a:cxn ang="0">
                  <a:pos x="95" y="200"/>
                </a:cxn>
                <a:cxn ang="0">
                  <a:pos x="95" y="208"/>
                </a:cxn>
                <a:cxn ang="0">
                  <a:pos x="110" y="264"/>
                </a:cxn>
              </a:cxnLst>
              <a:rect l="0" t="0" r="r" b="b"/>
              <a:pathLst>
                <a:path w="258" h="273">
                  <a:moveTo>
                    <a:pt x="110" y="264"/>
                  </a:moveTo>
                  <a:lnTo>
                    <a:pt x="132" y="272"/>
                  </a:lnTo>
                  <a:lnTo>
                    <a:pt x="140" y="240"/>
                  </a:lnTo>
                  <a:lnTo>
                    <a:pt x="198" y="224"/>
                  </a:lnTo>
                  <a:lnTo>
                    <a:pt x="228" y="224"/>
                  </a:lnTo>
                  <a:lnTo>
                    <a:pt x="257" y="216"/>
                  </a:lnTo>
                  <a:lnTo>
                    <a:pt x="257" y="176"/>
                  </a:lnTo>
                  <a:lnTo>
                    <a:pt x="235" y="144"/>
                  </a:lnTo>
                  <a:lnTo>
                    <a:pt x="220" y="120"/>
                  </a:lnTo>
                  <a:lnTo>
                    <a:pt x="220" y="104"/>
                  </a:lnTo>
                  <a:lnTo>
                    <a:pt x="176" y="104"/>
                  </a:lnTo>
                  <a:lnTo>
                    <a:pt x="162" y="80"/>
                  </a:lnTo>
                  <a:lnTo>
                    <a:pt x="147" y="64"/>
                  </a:lnTo>
                  <a:lnTo>
                    <a:pt x="125" y="64"/>
                  </a:lnTo>
                  <a:lnTo>
                    <a:pt x="95" y="32"/>
                  </a:lnTo>
                  <a:lnTo>
                    <a:pt x="81" y="32"/>
                  </a:lnTo>
                  <a:lnTo>
                    <a:pt x="51" y="0"/>
                  </a:lnTo>
                  <a:lnTo>
                    <a:pt x="44" y="0"/>
                  </a:lnTo>
                  <a:lnTo>
                    <a:pt x="22" y="16"/>
                  </a:lnTo>
                  <a:lnTo>
                    <a:pt x="0" y="16"/>
                  </a:lnTo>
                  <a:lnTo>
                    <a:pt x="0" y="56"/>
                  </a:lnTo>
                  <a:lnTo>
                    <a:pt x="0" y="88"/>
                  </a:lnTo>
                  <a:lnTo>
                    <a:pt x="59" y="112"/>
                  </a:lnTo>
                  <a:lnTo>
                    <a:pt x="59" y="144"/>
                  </a:lnTo>
                  <a:lnTo>
                    <a:pt x="44" y="152"/>
                  </a:lnTo>
                  <a:lnTo>
                    <a:pt x="59" y="160"/>
                  </a:lnTo>
                  <a:lnTo>
                    <a:pt x="95" y="176"/>
                  </a:lnTo>
                  <a:lnTo>
                    <a:pt x="95" y="200"/>
                  </a:lnTo>
                  <a:lnTo>
                    <a:pt x="95" y="208"/>
                  </a:lnTo>
                  <a:lnTo>
                    <a:pt x="110" y="2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Freeform 172"/>
            <p:cNvSpPr>
              <a:spLocks/>
            </p:cNvSpPr>
            <p:nvPr/>
          </p:nvSpPr>
          <p:spPr bwMode="auto">
            <a:xfrm rot="704206">
              <a:off x="1697038" y="3494088"/>
              <a:ext cx="311150" cy="244475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96" y="16"/>
                </a:cxn>
                <a:cxn ang="0">
                  <a:pos x="119" y="40"/>
                </a:cxn>
                <a:cxn ang="0">
                  <a:pos x="148" y="40"/>
                </a:cxn>
                <a:cxn ang="0">
                  <a:pos x="156" y="72"/>
                </a:cxn>
                <a:cxn ang="0">
                  <a:pos x="163" y="96"/>
                </a:cxn>
                <a:cxn ang="0">
                  <a:pos x="126" y="120"/>
                </a:cxn>
                <a:cxn ang="0">
                  <a:pos x="104" y="96"/>
                </a:cxn>
                <a:cxn ang="0">
                  <a:pos x="67" y="96"/>
                </a:cxn>
                <a:cxn ang="0">
                  <a:pos x="59" y="136"/>
                </a:cxn>
                <a:cxn ang="0">
                  <a:pos x="15" y="136"/>
                </a:cxn>
                <a:cxn ang="0">
                  <a:pos x="0" y="112"/>
                </a:cxn>
                <a:cxn ang="0">
                  <a:pos x="22" y="80"/>
                </a:cxn>
                <a:cxn ang="0">
                  <a:pos x="15" y="56"/>
                </a:cxn>
                <a:cxn ang="0">
                  <a:pos x="30" y="40"/>
                </a:cxn>
                <a:cxn ang="0">
                  <a:pos x="22" y="16"/>
                </a:cxn>
                <a:cxn ang="0">
                  <a:pos x="44" y="16"/>
                </a:cxn>
                <a:cxn ang="0">
                  <a:pos x="67" y="0"/>
                </a:cxn>
              </a:cxnLst>
              <a:rect l="0" t="0" r="r" b="b"/>
              <a:pathLst>
                <a:path w="164" h="137">
                  <a:moveTo>
                    <a:pt x="67" y="0"/>
                  </a:moveTo>
                  <a:lnTo>
                    <a:pt x="96" y="16"/>
                  </a:lnTo>
                  <a:lnTo>
                    <a:pt x="119" y="40"/>
                  </a:lnTo>
                  <a:lnTo>
                    <a:pt x="148" y="40"/>
                  </a:lnTo>
                  <a:lnTo>
                    <a:pt x="156" y="72"/>
                  </a:lnTo>
                  <a:lnTo>
                    <a:pt x="163" y="96"/>
                  </a:lnTo>
                  <a:lnTo>
                    <a:pt x="126" y="120"/>
                  </a:lnTo>
                  <a:lnTo>
                    <a:pt x="104" y="96"/>
                  </a:lnTo>
                  <a:lnTo>
                    <a:pt x="67" y="96"/>
                  </a:lnTo>
                  <a:lnTo>
                    <a:pt x="59" y="136"/>
                  </a:lnTo>
                  <a:lnTo>
                    <a:pt x="15" y="136"/>
                  </a:lnTo>
                  <a:lnTo>
                    <a:pt x="0" y="112"/>
                  </a:lnTo>
                  <a:lnTo>
                    <a:pt x="22" y="80"/>
                  </a:lnTo>
                  <a:lnTo>
                    <a:pt x="15" y="56"/>
                  </a:lnTo>
                  <a:lnTo>
                    <a:pt x="30" y="40"/>
                  </a:lnTo>
                  <a:lnTo>
                    <a:pt x="22" y="16"/>
                  </a:lnTo>
                  <a:lnTo>
                    <a:pt x="44" y="16"/>
                  </a:lnTo>
                  <a:lnTo>
                    <a:pt x="67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Freeform 173"/>
            <p:cNvSpPr>
              <a:spLocks/>
            </p:cNvSpPr>
            <p:nvPr/>
          </p:nvSpPr>
          <p:spPr bwMode="auto">
            <a:xfrm rot="704206">
              <a:off x="1063625" y="3497263"/>
              <a:ext cx="477837" cy="458788"/>
            </a:xfrm>
            <a:custGeom>
              <a:avLst/>
              <a:gdLst/>
              <a:ahLst/>
              <a:cxnLst>
                <a:cxn ang="0">
                  <a:pos x="37" y="232"/>
                </a:cxn>
                <a:cxn ang="0">
                  <a:pos x="15" y="216"/>
                </a:cxn>
                <a:cxn ang="0">
                  <a:pos x="22" y="184"/>
                </a:cxn>
                <a:cxn ang="0">
                  <a:pos x="0" y="160"/>
                </a:cxn>
                <a:cxn ang="0">
                  <a:pos x="7" y="152"/>
                </a:cxn>
                <a:cxn ang="0">
                  <a:pos x="59" y="144"/>
                </a:cxn>
                <a:cxn ang="0">
                  <a:pos x="52" y="112"/>
                </a:cxn>
                <a:cxn ang="0">
                  <a:pos x="66" y="88"/>
                </a:cxn>
                <a:cxn ang="0">
                  <a:pos x="81" y="80"/>
                </a:cxn>
                <a:cxn ang="0">
                  <a:pos x="66" y="40"/>
                </a:cxn>
                <a:cxn ang="0">
                  <a:pos x="81" y="32"/>
                </a:cxn>
                <a:cxn ang="0">
                  <a:pos x="81" y="8"/>
                </a:cxn>
                <a:cxn ang="0">
                  <a:pos x="118" y="0"/>
                </a:cxn>
                <a:cxn ang="0">
                  <a:pos x="133" y="16"/>
                </a:cxn>
                <a:cxn ang="0">
                  <a:pos x="155" y="24"/>
                </a:cxn>
                <a:cxn ang="0">
                  <a:pos x="155" y="56"/>
                </a:cxn>
                <a:cxn ang="0">
                  <a:pos x="214" y="80"/>
                </a:cxn>
                <a:cxn ang="0">
                  <a:pos x="214" y="112"/>
                </a:cxn>
                <a:cxn ang="0">
                  <a:pos x="199" y="120"/>
                </a:cxn>
                <a:cxn ang="0">
                  <a:pos x="214" y="128"/>
                </a:cxn>
                <a:cxn ang="0">
                  <a:pos x="251" y="144"/>
                </a:cxn>
                <a:cxn ang="0">
                  <a:pos x="251" y="168"/>
                </a:cxn>
                <a:cxn ang="0">
                  <a:pos x="251" y="176"/>
                </a:cxn>
                <a:cxn ang="0">
                  <a:pos x="192" y="216"/>
                </a:cxn>
                <a:cxn ang="0">
                  <a:pos x="192" y="248"/>
                </a:cxn>
                <a:cxn ang="0">
                  <a:pos x="170" y="256"/>
                </a:cxn>
                <a:cxn ang="0">
                  <a:pos x="155" y="224"/>
                </a:cxn>
                <a:cxn ang="0">
                  <a:pos x="118" y="232"/>
                </a:cxn>
                <a:cxn ang="0">
                  <a:pos x="118" y="240"/>
                </a:cxn>
                <a:cxn ang="0">
                  <a:pos x="96" y="240"/>
                </a:cxn>
                <a:cxn ang="0">
                  <a:pos x="89" y="208"/>
                </a:cxn>
                <a:cxn ang="0">
                  <a:pos x="74" y="224"/>
                </a:cxn>
                <a:cxn ang="0">
                  <a:pos x="37" y="232"/>
                </a:cxn>
              </a:cxnLst>
              <a:rect l="0" t="0" r="r" b="b"/>
              <a:pathLst>
                <a:path w="252" h="257">
                  <a:moveTo>
                    <a:pt x="37" y="232"/>
                  </a:moveTo>
                  <a:lnTo>
                    <a:pt x="15" y="216"/>
                  </a:lnTo>
                  <a:lnTo>
                    <a:pt x="22" y="184"/>
                  </a:lnTo>
                  <a:lnTo>
                    <a:pt x="0" y="160"/>
                  </a:lnTo>
                  <a:lnTo>
                    <a:pt x="7" y="152"/>
                  </a:lnTo>
                  <a:lnTo>
                    <a:pt x="59" y="144"/>
                  </a:lnTo>
                  <a:lnTo>
                    <a:pt x="52" y="112"/>
                  </a:lnTo>
                  <a:lnTo>
                    <a:pt x="66" y="88"/>
                  </a:lnTo>
                  <a:lnTo>
                    <a:pt x="81" y="80"/>
                  </a:lnTo>
                  <a:lnTo>
                    <a:pt x="66" y="40"/>
                  </a:lnTo>
                  <a:lnTo>
                    <a:pt x="81" y="32"/>
                  </a:lnTo>
                  <a:lnTo>
                    <a:pt x="81" y="8"/>
                  </a:lnTo>
                  <a:lnTo>
                    <a:pt x="118" y="0"/>
                  </a:lnTo>
                  <a:lnTo>
                    <a:pt x="133" y="16"/>
                  </a:lnTo>
                  <a:lnTo>
                    <a:pt x="155" y="24"/>
                  </a:lnTo>
                  <a:lnTo>
                    <a:pt x="155" y="56"/>
                  </a:lnTo>
                  <a:lnTo>
                    <a:pt x="214" y="80"/>
                  </a:lnTo>
                  <a:lnTo>
                    <a:pt x="214" y="112"/>
                  </a:lnTo>
                  <a:lnTo>
                    <a:pt x="199" y="120"/>
                  </a:lnTo>
                  <a:lnTo>
                    <a:pt x="214" y="128"/>
                  </a:lnTo>
                  <a:lnTo>
                    <a:pt x="251" y="144"/>
                  </a:lnTo>
                  <a:lnTo>
                    <a:pt x="251" y="168"/>
                  </a:lnTo>
                  <a:lnTo>
                    <a:pt x="251" y="176"/>
                  </a:lnTo>
                  <a:lnTo>
                    <a:pt x="192" y="216"/>
                  </a:lnTo>
                  <a:lnTo>
                    <a:pt x="192" y="248"/>
                  </a:lnTo>
                  <a:lnTo>
                    <a:pt x="170" y="256"/>
                  </a:lnTo>
                  <a:lnTo>
                    <a:pt x="155" y="224"/>
                  </a:lnTo>
                  <a:lnTo>
                    <a:pt x="118" y="232"/>
                  </a:lnTo>
                  <a:lnTo>
                    <a:pt x="118" y="240"/>
                  </a:lnTo>
                  <a:lnTo>
                    <a:pt x="96" y="240"/>
                  </a:lnTo>
                  <a:lnTo>
                    <a:pt x="89" y="208"/>
                  </a:lnTo>
                  <a:lnTo>
                    <a:pt x="74" y="224"/>
                  </a:lnTo>
                  <a:lnTo>
                    <a:pt x="37" y="2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Freeform 174"/>
            <p:cNvSpPr>
              <a:spLocks/>
            </p:cNvSpPr>
            <p:nvPr/>
          </p:nvSpPr>
          <p:spPr bwMode="auto">
            <a:xfrm rot="704206">
              <a:off x="850900" y="3827463"/>
              <a:ext cx="422275" cy="461963"/>
            </a:xfrm>
            <a:custGeom>
              <a:avLst/>
              <a:gdLst/>
              <a:ahLst/>
              <a:cxnLst>
                <a:cxn ang="0">
                  <a:pos x="111" y="24"/>
                </a:cxn>
                <a:cxn ang="0">
                  <a:pos x="147" y="16"/>
                </a:cxn>
                <a:cxn ang="0">
                  <a:pos x="162" y="0"/>
                </a:cxn>
                <a:cxn ang="0">
                  <a:pos x="169" y="32"/>
                </a:cxn>
                <a:cxn ang="0">
                  <a:pos x="192" y="32"/>
                </a:cxn>
                <a:cxn ang="0">
                  <a:pos x="184" y="48"/>
                </a:cxn>
                <a:cxn ang="0">
                  <a:pos x="192" y="96"/>
                </a:cxn>
                <a:cxn ang="0">
                  <a:pos x="221" y="120"/>
                </a:cxn>
                <a:cxn ang="0">
                  <a:pos x="199" y="128"/>
                </a:cxn>
                <a:cxn ang="0">
                  <a:pos x="199" y="168"/>
                </a:cxn>
                <a:cxn ang="0">
                  <a:pos x="169" y="168"/>
                </a:cxn>
                <a:cxn ang="0">
                  <a:pos x="177" y="200"/>
                </a:cxn>
                <a:cxn ang="0">
                  <a:pos x="155" y="216"/>
                </a:cxn>
                <a:cxn ang="0">
                  <a:pos x="169" y="224"/>
                </a:cxn>
                <a:cxn ang="0">
                  <a:pos x="118" y="256"/>
                </a:cxn>
                <a:cxn ang="0">
                  <a:pos x="111" y="232"/>
                </a:cxn>
                <a:cxn ang="0">
                  <a:pos x="88" y="224"/>
                </a:cxn>
                <a:cxn ang="0">
                  <a:pos x="81" y="176"/>
                </a:cxn>
                <a:cxn ang="0">
                  <a:pos x="74" y="152"/>
                </a:cxn>
                <a:cxn ang="0">
                  <a:pos x="52" y="120"/>
                </a:cxn>
                <a:cxn ang="0">
                  <a:pos x="29" y="88"/>
                </a:cxn>
                <a:cxn ang="0">
                  <a:pos x="15" y="80"/>
                </a:cxn>
                <a:cxn ang="0">
                  <a:pos x="0" y="40"/>
                </a:cxn>
                <a:cxn ang="0">
                  <a:pos x="15" y="32"/>
                </a:cxn>
                <a:cxn ang="0">
                  <a:pos x="29" y="56"/>
                </a:cxn>
                <a:cxn ang="0">
                  <a:pos x="44" y="56"/>
                </a:cxn>
                <a:cxn ang="0">
                  <a:pos x="37" y="80"/>
                </a:cxn>
                <a:cxn ang="0">
                  <a:pos x="52" y="80"/>
                </a:cxn>
                <a:cxn ang="0">
                  <a:pos x="74" y="96"/>
                </a:cxn>
                <a:cxn ang="0">
                  <a:pos x="133" y="56"/>
                </a:cxn>
                <a:cxn ang="0">
                  <a:pos x="125" y="40"/>
                </a:cxn>
                <a:cxn ang="0">
                  <a:pos x="103" y="40"/>
                </a:cxn>
                <a:cxn ang="0">
                  <a:pos x="111" y="24"/>
                </a:cxn>
              </a:cxnLst>
              <a:rect l="0" t="0" r="r" b="b"/>
              <a:pathLst>
                <a:path w="222" h="257">
                  <a:moveTo>
                    <a:pt x="111" y="24"/>
                  </a:moveTo>
                  <a:lnTo>
                    <a:pt x="147" y="16"/>
                  </a:lnTo>
                  <a:lnTo>
                    <a:pt x="162" y="0"/>
                  </a:lnTo>
                  <a:lnTo>
                    <a:pt x="169" y="32"/>
                  </a:lnTo>
                  <a:lnTo>
                    <a:pt x="192" y="32"/>
                  </a:lnTo>
                  <a:lnTo>
                    <a:pt x="184" y="48"/>
                  </a:lnTo>
                  <a:lnTo>
                    <a:pt x="192" y="96"/>
                  </a:lnTo>
                  <a:lnTo>
                    <a:pt x="221" y="120"/>
                  </a:lnTo>
                  <a:lnTo>
                    <a:pt x="199" y="128"/>
                  </a:lnTo>
                  <a:lnTo>
                    <a:pt x="199" y="168"/>
                  </a:lnTo>
                  <a:lnTo>
                    <a:pt x="169" y="168"/>
                  </a:lnTo>
                  <a:lnTo>
                    <a:pt x="177" y="200"/>
                  </a:lnTo>
                  <a:lnTo>
                    <a:pt x="155" y="216"/>
                  </a:lnTo>
                  <a:lnTo>
                    <a:pt x="169" y="224"/>
                  </a:lnTo>
                  <a:lnTo>
                    <a:pt x="118" y="256"/>
                  </a:lnTo>
                  <a:lnTo>
                    <a:pt x="111" y="232"/>
                  </a:lnTo>
                  <a:lnTo>
                    <a:pt x="88" y="224"/>
                  </a:lnTo>
                  <a:lnTo>
                    <a:pt x="81" y="176"/>
                  </a:lnTo>
                  <a:lnTo>
                    <a:pt x="74" y="152"/>
                  </a:lnTo>
                  <a:lnTo>
                    <a:pt x="52" y="120"/>
                  </a:lnTo>
                  <a:lnTo>
                    <a:pt x="29" y="88"/>
                  </a:lnTo>
                  <a:lnTo>
                    <a:pt x="15" y="80"/>
                  </a:lnTo>
                  <a:lnTo>
                    <a:pt x="0" y="40"/>
                  </a:lnTo>
                  <a:lnTo>
                    <a:pt x="15" y="32"/>
                  </a:lnTo>
                  <a:lnTo>
                    <a:pt x="29" y="56"/>
                  </a:lnTo>
                  <a:lnTo>
                    <a:pt x="44" y="56"/>
                  </a:lnTo>
                  <a:lnTo>
                    <a:pt x="37" y="80"/>
                  </a:lnTo>
                  <a:lnTo>
                    <a:pt x="52" y="80"/>
                  </a:lnTo>
                  <a:lnTo>
                    <a:pt x="74" y="96"/>
                  </a:lnTo>
                  <a:lnTo>
                    <a:pt x="133" y="56"/>
                  </a:lnTo>
                  <a:lnTo>
                    <a:pt x="125" y="40"/>
                  </a:lnTo>
                  <a:lnTo>
                    <a:pt x="103" y="40"/>
                  </a:lnTo>
                  <a:lnTo>
                    <a:pt x="111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Freeform 175"/>
            <p:cNvSpPr>
              <a:spLocks/>
            </p:cNvSpPr>
            <p:nvPr/>
          </p:nvSpPr>
          <p:spPr bwMode="auto">
            <a:xfrm rot="704206">
              <a:off x="1858963" y="1811338"/>
              <a:ext cx="601662" cy="746125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103" y="216"/>
                </a:cxn>
                <a:cxn ang="0">
                  <a:pos x="118" y="144"/>
                </a:cxn>
                <a:cxn ang="0">
                  <a:pos x="140" y="136"/>
                </a:cxn>
                <a:cxn ang="0">
                  <a:pos x="170" y="96"/>
                </a:cxn>
                <a:cxn ang="0">
                  <a:pos x="184" y="56"/>
                </a:cxn>
                <a:cxn ang="0">
                  <a:pos x="229" y="40"/>
                </a:cxn>
                <a:cxn ang="0">
                  <a:pos x="251" y="0"/>
                </a:cxn>
                <a:cxn ang="0">
                  <a:pos x="280" y="32"/>
                </a:cxn>
                <a:cxn ang="0">
                  <a:pos x="273" y="64"/>
                </a:cxn>
                <a:cxn ang="0">
                  <a:pos x="288" y="80"/>
                </a:cxn>
                <a:cxn ang="0">
                  <a:pos x="295" y="56"/>
                </a:cxn>
                <a:cxn ang="0">
                  <a:pos x="310" y="64"/>
                </a:cxn>
                <a:cxn ang="0">
                  <a:pos x="302" y="72"/>
                </a:cxn>
                <a:cxn ang="0">
                  <a:pos x="317" y="128"/>
                </a:cxn>
                <a:cxn ang="0">
                  <a:pos x="273" y="168"/>
                </a:cxn>
                <a:cxn ang="0">
                  <a:pos x="258" y="224"/>
                </a:cxn>
                <a:cxn ang="0">
                  <a:pos x="273" y="256"/>
                </a:cxn>
                <a:cxn ang="0">
                  <a:pos x="251" y="280"/>
                </a:cxn>
                <a:cxn ang="0">
                  <a:pos x="236" y="280"/>
                </a:cxn>
                <a:cxn ang="0">
                  <a:pos x="214" y="320"/>
                </a:cxn>
                <a:cxn ang="0">
                  <a:pos x="229" y="344"/>
                </a:cxn>
                <a:cxn ang="0">
                  <a:pos x="214" y="392"/>
                </a:cxn>
                <a:cxn ang="0">
                  <a:pos x="184" y="416"/>
                </a:cxn>
                <a:cxn ang="0">
                  <a:pos x="147" y="376"/>
                </a:cxn>
                <a:cxn ang="0">
                  <a:pos x="125" y="376"/>
                </a:cxn>
                <a:cxn ang="0">
                  <a:pos x="81" y="328"/>
                </a:cxn>
                <a:cxn ang="0">
                  <a:pos x="74" y="344"/>
                </a:cxn>
                <a:cxn ang="0">
                  <a:pos x="44" y="344"/>
                </a:cxn>
                <a:cxn ang="0">
                  <a:pos x="0" y="224"/>
                </a:cxn>
              </a:cxnLst>
              <a:rect l="0" t="0" r="r" b="b"/>
              <a:pathLst>
                <a:path w="318" h="417">
                  <a:moveTo>
                    <a:pt x="0" y="224"/>
                  </a:moveTo>
                  <a:lnTo>
                    <a:pt x="103" y="216"/>
                  </a:lnTo>
                  <a:lnTo>
                    <a:pt x="118" y="144"/>
                  </a:lnTo>
                  <a:lnTo>
                    <a:pt x="140" y="136"/>
                  </a:lnTo>
                  <a:lnTo>
                    <a:pt x="170" y="96"/>
                  </a:lnTo>
                  <a:lnTo>
                    <a:pt x="184" y="56"/>
                  </a:lnTo>
                  <a:lnTo>
                    <a:pt x="229" y="40"/>
                  </a:lnTo>
                  <a:lnTo>
                    <a:pt x="251" y="0"/>
                  </a:lnTo>
                  <a:lnTo>
                    <a:pt x="280" y="32"/>
                  </a:lnTo>
                  <a:lnTo>
                    <a:pt x="273" y="64"/>
                  </a:lnTo>
                  <a:lnTo>
                    <a:pt x="288" y="80"/>
                  </a:lnTo>
                  <a:lnTo>
                    <a:pt x="295" y="56"/>
                  </a:lnTo>
                  <a:lnTo>
                    <a:pt x="310" y="64"/>
                  </a:lnTo>
                  <a:lnTo>
                    <a:pt x="302" y="72"/>
                  </a:lnTo>
                  <a:lnTo>
                    <a:pt x="317" y="128"/>
                  </a:lnTo>
                  <a:lnTo>
                    <a:pt x="273" y="168"/>
                  </a:lnTo>
                  <a:lnTo>
                    <a:pt x="258" y="224"/>
                  </a:lnTo>
                  <a:lnTo>
                    <a:pt x="273" y="256"/>
                  </a:lnTo>
                  <a:lnTo>
                    <a:pt x="251" y="280"/>
                  </a:lnTo>
                  <a:lnTo>
                    <a:pt x="236" y="280"/>
                  </a:lnTo>
                  <a:lnTo>
                    <a:pt x="214" y="320"/>
                  </a:lnTo>
                  <a:lnTo>
                    <a:pt x="229" y="344"/>
                  </a:lnTo>
                  <a:lnTo>
                    <a:pt x="214" y="392"/>
                  </a:lnTo>
                  <a:lnTo>
                    <a:pt x="184" y="416"/>
                  </a:lnTo>
                  <a:lnTo>
                    <a:pt x="147" y="376"/>
                  </a:lnTo>
                  <a:lnTo>
                    <a:pt x="125" y="376"/>
                  </a:lnTo>
                  <a:lnTo>
                    <a:pt x="81" y="328"/>
                  </a:lnTo>
                  <a:lnTo>
                    <a:pt x="74" y="344"/>
                  </a:lnTo>
                  <a:lnTo>
                    <a:pt x="44" y="344"/>
                  </a:lnTo>
                  <a:lnTo>
                    <a:pt x="0" y="2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Freeform 176"/>
            <p:cNvSpPr>
              <a:spLocks/>
            </p:cNvSpPr>
            <p:nvPr/>
          </p:nvSpPr>
          <p:spPr bwMode="auto">
            <a:xfrm rot="704206">
              <a:off x="2386013" y="1671638"/>
              <a:ext cx="476250" cy="615950"/>
            </a:xfrm>
            <a:custGeom>
              <a:avLst/>
              <a:gdLst/>
              <a:ahLst/>
              <a:cxnLst>
                <a:cxn ang="0">
                  <a:pos x="22" y="96"/>
                </a:cxn>
                <a:cxn ang="0">
                  <a:pos x="74" y="80"/>
                </a:cxn>
                <a:cxn ang="0">
                  <a:pos x="59" y="40"/>
                </a:cxn>
                <a:cxn ang="0">
                  <a:pos x="96" y="8"/>
                </a:cxn>
                <a:cxn ang="0">
                  <a:pos x="140" y="0"/>
                </a:cxn>
                <a:cxn ang="0">
                  <a:pos x="162" y="0"/>
                </a:cxn>
                <a:cxn ang="0">
                  <a:pos x="185" y="24"/>
                </a:cxn>
                <a:cxn ang="0">
                  <a:pos x="214" y="56"/>
                </a:cxn>
                <a:cxn ang="0">
                  <a:pos x="185" y="64"/>
                </a:cxn>
                <a:cxn ang="0">
                  <a:pos x="222" y="112"/>
                </a:cxn>
                <a:cxn ang="0">
                  <a:pos x="229" y="192"/>
                </a:cxn>
                <a:cxn ang="0">
                  <a:pos x="251" y="280"/>
                </a:cxn>
                <a:cxn ang="0">
                  <a:pos x="192" y="344"/>
                </a:cxn>
                <a:cxn ang="0">
                  <a:pos x="148" y="336"/>
                </a:cxn>
                <a:cxn ang="0">
                  <a:pos x="81" y="216"/>
                </a:cxn>
                <a:cxn ang="0">
                  <a:pos x="81" y="168"/>
                </a:cxn>
                <a:cxn ang="0">
                  <a:pos x="59" y="192"/>
                </a:cxn>
                <a:cxn ang="0">
                  <a:pos x="44" y="184"/>
                </a:cxn>
                <a:cxn ang="0">
                  <a:pos x="37" y="208"/>
                </a:cxn>
                <a:cxn ang="0">
                  <a:pos x="22" y="192"/>
                </a:cxn>
                <a:cxn ang="0">
                  <a:pos x="30" y="160"/>
                </a:cxn>
                <a:cxn ang="0">
                  <a:pos x="0" y="128"/>
                </a:cxn>
                <a:cxn ang="0">
                  <a:pos x="22" y="96"/>
                </a:cxn>
              </a:cxnLst>
              <a:rect l="0" t="0" r="r" b="b"/>
              <a:pathLst>
                <a:path w="252" h="345">
                  <a:moveTo>
                    <a:pt x="22" y="96"/>
                  </a:moveTo>
                  <a:lnTo>
                    <a:pt x="74" y="80"/>
                  </a:lnTo>
                  <a:lnTo>
                    <a:pt x="59" y="40"/>
                  </a:lnTo>
                  <a:lnTo>
                    <a:pt x="96" y="8"/>
                  </a:lnTo>
                  <a:lnTo>
                    <a:pt x="140" y="0"/>
                  </a:lnTo>
                  <a:lnTo>
                    <a:pt x="162" y="0"/>
                  </a:lnTo>
                  <a:lnTo>
                    <a:pt x="185" y="24"/>
                  </a:lnTo>
                  <a:lnTo>
                    <a:pt x="214" y="56"/>
                  </a:lnTo>
                  <a:lnTo>
                    <a:pt x="185" y="64"/>
                  </a:lnTo>
                  <a:lnTo>
                    <a:pt x="222" y="112"/>
                  </a:lnTo>
                  <a:lnTo>
                    <a:pt x="229" y="192"/>
                  </a:lnTo>
                  <a:lnTo>
                    <a:pt x="251" y="280"/>
                  </a:lnTo>
                  <a:lnTo>
                    <a:pt x="192" y="344"/>
                  </a:lnTo>
                  <a:lnTo>
                    <a:pt x="148" y="336"/>
                  </a:lnTo>
                  <a:lnTo>
                    <a:pt x="81" y="216"/>
                  </a:lnTo>
                  <a:lnTo>
                    <a:pt x="81" y="168"/>
                  </a:lnTo>
                  <a:lnTo>
                    <a:pt x="59" y="192"/>
                  </a:lnTo>
                  <a:lnTo>
                    <a:pt x="44" y="184"/>
                  </a:lnTo>
                  <a:lnTo>
                    <a:pt x="37" y="208"/>
                  </a:lnTo>
                  <a:lnTo>
                    <a:pt x="22" y="192"/>
                  </a:lnTo>
                  <a:lnTo>
                    <a:pt x="30" y="160"/>
                  </a:lnTo>
                  <a:lnTo>
                    <a:pt x="0" y="128"/>
                  </a:lnTo>
                  <a:lnTo>
                    <a:pt x="22" y="9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Freeform 177"/>
            <p:cNvSpPr>
              <a:spLocks/>
            </p:cNvSpPr>
            <p:nvPr/>
          </p:nvSpPr>
          <p:spPr bwMode="auto">
            <a:xfrm rot="704206">
              <a:off x="1568450" y="2141538"/>
              <a:ext cx="487362" cy="419100"/>
            </a:xfrm>
            <a:custGeom>
              <a:avLst/>
              <a:gdLst/>
              <a:ahLst/>
              <a:cxnLst>
                <a:cxn ang="0">
                  <a:pos x="257" y="152"/>
                </a:cxn>
                <a:cxn ang="0">
                  <a:pos x="198" y="200"/>
                </a:cxn>
                <a:cxn ang="0">
                  <a:pos x="191" y="232"/>
                </a:cxn>
                <a:cxn ang="0">
                  <a:pos x="154" y="232"/>
                </a:cxn>
                <a:cxn ang="0">
                  <a:pos x="132" y="216"/>
                </a:cxn>
                <a:cxn ang="0">
                  <a:pos x="125" y="184"/>
                </a:cxn>
                <a:cxn ang="0">
                  <a:pos x="103" y="176"/>
                </a:cxn>
                <a:cxn ang="0">
                  <a:pos x="88" y="144"/>
                </a:cxn>
                <a:cxn ang="0">
                  <a:pos x="51" y="152"/>
                </a:cxn>
                <a:cxn ang="0">
                  <a:pos x="29" y="136"/>
                </a:cxn>
                <a:cxn ang="0">
                  <a:pos x="15" y="136"/>
                </a:cxn>
                <a:cxn ang="0">
                  <a:pos x="0" y="64"/>
                </a:cxn>
                <a:cxn ang="0">
                  <a:pos x="22" y="40"/>
                </a:cxn>
                <a:cxn ang="0">
                  <a:pos x="59" y="48"/>
                </a:cxn>
                <a:cxn ang="0">
                  <a:pos x="81" y="88"/>
                </a:cxn>
                <a:cxn ang="0">
                  <a:pos x="88" y="40"/>
                </a:cxn>
                <a:cxn ang="0">
                  <a:pos x="88" y="8"/>
                </a:cxn>
                <a:cxn ang="0">
                  <a:pos x="132" y="0"/>
                </a:cxn>
                <a:cxn ang="0">
                  <a:pos x="176" y="120"/>
                </a:cxn>
                <a:cxn ang="0">
                  <a:pos x="206" y="120"/>
                </a:cxn>
                <a:cxn ang="0">
                  <a:pos x="213" y="104"/>
                </a:cxn>
                <a:cxn ang="0">
                  <a:pos x="257" y="152"/>
                </a:cxn>
              </a:cxnLst>
              <a:rect l="0" t="0" r="r" b="b"/>
              <a:pathLst>
                <a:path w="258" h="233">
                  <a:moveTo>
                    <a:pt x="257" y="152"/>
                  </a:moveTo>
                  <a:lnTo>
                    <a:pt x="198" y="200"/>
                  </a:lnTo>
                  <a:lnTo>
                    <a:pt x="191" y="232"/>
                  </a:lnTo>
                  <a:lnTo>
                    <a:pt x="154" y="232"/>
                  </a:lnTo>
                  <a:lnTo>
                    <a:pt x="132" y="216"/>
                  </a:lnTo>
                  <a:lnTo>
                    <a:pt x="125" y="184"/>
                  </a:lnTo>
                  <a:lnTo>
                    <a:pt x="103" y="176"/>
                  </a:lnTo>
                  <a:lnTo>
                    <a:pt x="88" y="144"/>
                  </a:lnTo>
                  <a:lnTo>
                    <a:pt x="51" y="152"/>
                  </a:lnTo>
                  <a:lnTo>
                    <a:pt x="29" y="136"/>
                  </a:lnTo>
                  <a:lnTo>
                    <a:pt x="15" y="136"/>
                  </a:lnTo>
                  <a:lnTo>
                    <a:pt x="0" y="64"/>
                  </a:lnTo>
                  <a:lnTo>
                    <a:pt x="22" y="40"/>
                  </a:lnTo>
                  <a:lnTo>
                    <a:pt x="59" y="48"/>
                  </a:lnTo>
                  <a:lnTo>
                    <a:pt x="81" y="88"/>
                  </a:lnTo>
                  <a:lnTo>
                    <a:pt x="88" y="40"/>
                  </a:lnTo>
                  <a:lnTo>
                    <a:pt x="88" y="8"/>
                  </a:lnTo>
                  <a:lnTo>
                    <a:pt x="132" y="0"/>
                  </a:lnTo>
                  <a:lnTo>
                    <a:pt x="176" y="120"/>
                  </a:lnTo>
                  <a:lnTo>
                    <a:pt x="206" y="120"/>
                  </a:lnTo>
                  <a:lnTo>
                    <a:pt x="213" y="104"/>
                  </a:lnTo>
                  <a:lnTo>
                    <a:pt x="257" y="15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Freeform 178"/>
            <p:cNvSpPr>
              <a:spLocks/>
            </p:cNvSpPr>
            <p:nvPr/>
          </p:nvSpPr>
          <p:spPr bwMode="auto">
            <a:xfrm rot="704206">
              <a:off x="1300163" y="2170113"/>
              <a:ext cx="279400" cy="428625"/>
            </a:xfrm>
            <a:custGeom>
              <a:avLst/>
              <a:gdLst/>
              <a:ahLst/>
              <a:cxnLst>
                <a:cxn ang="0">
                  <a:pos x="96" y="184"/>
                </a:cxn>
                <a:cxn ang="0">
                  <a:pos x="88" y="192"/>
                </a:cxn>
                <a:cxn ang="0">
                  <a:pos x="88" y="224"/>
                </a:cxn>
                <a:cxn ang="0">
                  <a:pos x="66" y="240"/>
                </a:cxn>
                <a:cxn ang="0">
                  <a:pos x="44" y="240"/>
                </a:cxn>
                <a:cxn ang="0">
                  <a:pos x="29" y="200"/>
                </a:cxn>
                <a:cxn ang="0">
                  <a:pos x="15" y="192"/>
                </a:cxn>
                <a:cxn ang="0">
                  <a:pos x="22" y="176"/>
                </a:cxn>
                <a:cxn ang="0">
                  <a:pos x="0" y="144"/>
                </a:cxn>
                <a:cxn ang="0">
                  <a:pos x="0" y="136"/>
                </a:cxn>
                <a:cxn ang="0">
                  <a:pos x="29" y="112"/>
                </a:cxn>
                <a:cxn ang="0">
                  <a:pos x="29" y="88"/>
                </a:cxn>
                <a:cxn ang="0">
                  <a:pos x="44" y="80"/>
                </a:cxn>
                <a:cxn ang="0">
                  <a:pos x="51" y="56"/>
                </a:cxn>
                <a:cxn ang="0">
                  <a:pos x="74" y="48"/>
                </a:cxn>
                <a:cxn ang="0">
                  <a:pos x="110" y="0"/>
                </a:cxn>
                <a:cxn ang="0">
                  <a:pos x="132" y="8"/>
                </a:cxn>
                <a:cxn ang="0">
                  <a:pos x="147" y="80"/>
                </a:cxn>
                <a:cxn ang="0">
                  <a:pos x="125" y="88"/>
                </a:cxn>
                <a:cxn ang="0">
                  <a:pos x="125" y="136"/>
                </a:cxn>
                <a:cxn ang="0">
                  <a:pos x="96" y="184"/>
                </a:cxn>
              </a:cxnLst>
              <a:rect l="0" t="0" r="r" b="b"/>
              <a:pathLst>
                <a:path w="148" h="241">
                  <a:moveTo>
                    <a:pt x="96" y="184"/>
                  </a:moveTo>
                  <a:lnTo>
                    <a:pt x="88" y="192"/>
                  </a:lnTo>
                  <a:lnTo>
                    <a:pt x="88" y="224"/>
                  </a:lnTo>
                  <a:lnTo>
                    <a:pt x="66" y="240"/>
                  </a:lnTo>
                  <a:lnTo>
                    <a:pt x="44" y="240"/>
                  </a:lnTo>
                  <a:lnTo>
                    <a:pt x="29" y="200"/>
                  </a:lnTo>
                  <a:lnTo>
                    <a:pt x="15" y="192"/>
                  </a:lnTo>
                  <a:lnTo>
                    <a:pt x="22" y="176"/>
                  </a:lnTo>
                  <a:lnTo>
                    <a:pt x="0" y="144"/>
                  </a:lnTo>
                  <a:lnTo>
                    <a:pt x="0" y="136"/>
                  </a:lnTo>
                  <a:lnTo>
                    <a:pt x="29" y="112"/>
                  </a:lnTo>
                  <a:lnTo>
                    <a:pt x="29" y="88"/>
                  </a:lnTo>
                  <a:lnTo>
                    <a:pt x="44" y="80"/>
                  </a:lnTo>
                  <a:lnTo>
                    <a:pt x="51" y="56"/>
                  </a:lnTo>
                  <a:lnTo>
                    <a:pt x="74" y="48"/>
                  </a:lnTo>
                  <a:lnTo>
                    <a:pt x="110" y="0"/>
                  </a:lnTo>
                  <a:lnTo>
                    <a:pt x="132" y="8"/>
                  </a:lnTo>
                  <a:lnTo>
                    <a:pt x="147" y="80"/>
                  </a:lnTo>
                  <a:lnTo>
                    <a:pt x="125" y="88"/>
                  </a:lnTo>
                  <a:lnTo>
                    <a:pt x="125" y="136"/>
                  </a:lnTo>
                  <a:lnTo>
                    <a:pt x="96" y="18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Freeform 179"/>
            <p:cNvSpPr>
              <a:spLocks/>
            </p:cNvSpPr>
            <p:nvPr/>
          </p:nvSpPr>
          <p:spPr bwMode="auto">
            <a:xfrm rot="704206">
              <a:off x="1460500" y="2357438"/>
              <a:ext cx="392112" cy="287338"/>
            </a:xfrm>
            <a:custGeom>
              <a:avLst/>
              <a:gdLst/>
              <a:ahLst/>
              <a:cxnLst>
                <a:cxn ang="0">
                  <a:pos x="206" y="160"/>
                </a:cxn>
                <a:cxn ang="0">
                  <a:pos x="199" y="144"/>
                </a:cxn>
                <a:cxn ang="0">
                  <a:pos x="184" y="128"/>
                </a:cxn>
                <a:cxn ang="0">
                  <a:pos x="191" y="96"/>
                </a:cxn>
                <a:cxn ang="0">
                  <a:pos x="169" y="80"/>
                </a:cxn>
                <a:cxn ang="0">
                  <a:pos x="162" y="48"/>
                </a:cxn>
                <a:cxn ang="0">
                  <a:pos x="140" y="40"/>
                </a:cxn>
                <a:cxn ang="0">
                  <a:pos x="125" y="8"/>
                </a:cxn>
                <a:cxn ang="0">
                  <a:pos x="88" y="16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29" y="8"/>
                </a:cxn>
                <a:cxn ang="0">
                  <a:pos x="29" y="56"/>
                </a:cxn>
                <a:cxn ang="0">
                  <a:pos x="0" y="104"/>
                </a:cxn>
                <a:cxn ang="0">
                  <a:pos x="74" y="136"/>
                </a:cxn>
                <a:cxn ang="0">
                  <a:pos x="103" y="136"/>
                </a:cxn>
                <a:cxn ang="0">
                  <a:pos x="125" y="128"/>
                </a:cxn>
                <a:cxn ang="0">
                  <a:pos x="147" y="144"/>
                </a:cxn>
                <a:cxn ang="0">
                  <a:pos x="191" y="160"/>
                </a:cxn>
                <a:cxn ang="0">
                  <a:pos x="206" y="160"/>
                </a:cxn>
              </a:cxnLst>
              <a:rect l="0" t="0" r="r" b="b"/>
              <a:pathLst>
                <a:path w="207" h="161">
                  <a:moveTo>
                    <a:pt x="206" y="160"/>
                  </a:moveTo>
                  <a:lnTo>
                    <a:pt x="199" y="144"/>
                  </a:lnTo>
                  <a:lnTo>
                    <a:pt x="184" y="128"/>
                  </a:lnTo>
                  <a:lnTo>
                    <a:pt x="191" y="96"/>
                  </a:lnTo>
                  <a:lnTo>
                    <a:pt x="169" y="80"/>
                  </a:lnTo>
                  <a:lnTo>
                    <a:pt x="162" y="48"/>
                  </a:lnTo>
                  <a:lnTo>
                    <a:pt x="140" y="40"/>
                  </a:lnTo>
                  <a:lnTo>
                    <a:pt x="125" y="8"/>
                  </a:lnTo>
                  <a:lnTo>
                    <a:pt x="88" y="16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29" y="8"/>
                  </a:lnTo>
                  <a:lnTo>
                    <a:pt x="29" y="56"/>
                  </a:lnTo>
                  <a:lnTo>
                    <a:pt x="0" y="104"/>
                  </a:lnTo>
                  <a:lnTo>
                    <a:pt x="74" y="136"/>
                  </a:lnTo>
                  <a:lnTo>
                    <a:pt x="103" y="136"/>
                  </a:lnTo>
                  <a:lnTo>
                    <a:pt x="125" y="128"/>
                  </a:lnTo>
                  <a:lnTo>
                    <a:pt x="147" y="144"/>
                  </a:lnTo>
                  <a:lnTo>
                    <a:pt x="191" y="160"/>
                  </a:lnTo>
                  <a:lnTo>
                    <a:pt x="206" y="16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Freeform 183"/>
            <p:cNvSpPr>
              <a:spLocks/>
            </p:cNvSpPr>
            <p:nvPr/>
          </p:nvSpPr>
          <p:spPr bwMode="auto">
            <a:xfrm rot="704206">
              <a:off x="581025" y="3973513"/>
              <a:ext cx="153987" cy="160338"/>
            </a:xfrm>
            <a:custGeom>
              <a:avLst/>
              <a:gdLst/>
              <a:ahLst/>
              <a:cxnLst>
                <a:cxn ang="0">
                  <a:pos x="66" y="8"/>
                </a:cxn>
                <a:cxn ang="0">
                  <a:pos x="52" y="8"/>
                </a:cxn>
                <a:cxn ang="0">
                  <a:pos x="29" y="0"/>
                </a:cxn>
                <a:cxn ang="0">
                  <a:pos x="0" y="24"/>
                </a:cxn>
                <a:cxn ang="0">
                  <a:pos x="7" y="32"/>
                </a:cxn>
                <a:cxn ang="0">
                  <a:pos x="44" y="88"/>
                </a:cxn>
                <a:cxn ang="0">
                  <a:pos x="52" y="72"/>
                </a:cxn>
                <a:cxn ang="0">
                  <a:pos x="74" y="64"/>
                </a:cxn>
                <a:cxn ang="0">
                  <a:pos x="81" y="24"/>
                </a:cxn>
                <a:cxn ang="0">
                  <a:pos x="66" y="8"/>
                </a:cxn>
              </a:cxnLst>
              <a:rect l="0" t="0" r="r" b="b"/>
              <a:pathLst>
                <a:path w="82" h="89">
                  <a:moveTo>
                    <a:pt x="66" y="8"/>
                  </a:moveTo>
                  <a:lnTo>
                    <a:pt x="52" y="8"/>
                  </a:lnTo>
                  <a:lnTo>
                    <a:pt x="29" y="0"/>
                  </a:lnTo>
                  <a:lnTo>
                    <a:pt x="0" y="24"/>
                  </a:lnTo>
                  <a:lnTo>
                    <a:pt x="7" y="32"/>
                  </a:lnTo>
                  <a:lnTo>
                    <a:pt x="44" y="88"/>
                  </a:lnTo>
                  <a:lnTo>
                    <a:pt x="52" y="72"/>
                  </a:lnTo>
                  <a:lnTo>
                    <a:pt x="74" y="64"/>
                  </a:lnTo>
                  <a:lnTo>
                    <a:pt x="81" y="24"/>
                  </a:lnTo>
                  <a:lnTo>
                    <a:pt x="66" y="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7" name="Freeform 184"/>
            <p:cNvSpPr>
              <a:spLocks/>
            </p:cNvSpPr>
            <p:nvPr/>
          </p:nvSpPr>
          <p:spPr bwMode="auto">
            <a:xfrm rot="704206">
              <a:off x="709613" y="3857625"/>
              <a:ext cx="309562" cy="401638"/>
            </a:xfrm>
            <a:custGeom>
              <a:avLst/>
              <a:gdLst/>
              <a:ahLst/>
              <a:cxnLst>
                <a:cxn ang="0">
                  <a:pos x="74" y="224"/>
                </a:cxn>
                <a:cxn ang="0">
                  <a:pos x="74" y="200"/>
                </a:cxn>
                <a:cxn ang="0">
                  <a:pos x="59" y="184"/>
                </a:cxn>
                <a:cxn ang="0">
                  <a:pos x="22" y="160"/>
                </a:cxn>
                <a:cxn ang="0">
                  <a:pos x="7" y="152"/>
                </a:cxn>
                <a:cxn ang="0">
                  <a:pos x="15" y="112"/>
                </a:cxn>
                <a:cxn ang="0">
                  <a:pos x="0" y="96"/>
                </a:cxn>
                <a:cxn ang="0">
                  <a:pos x="0" y="72"/>
                </a:cxn>
                <a:cxn ang="0">
                  <a:pos x="22" y="64"/>
                </a:cxn>
                <a:cxn ang="0">
                  <a:pos x="7" y="24"/>
                </a:cxn>
                <a:cxn ang="0">
                  <a:pos x="37" y="0"/>
                </a:cxn>
                <a:cxn ang="0">
                  <a:pos x="74" y="0"/>
                </a:cxn>
                <a:cxn ang="0">
                  <a:pos x="89" y="40"/>
                </a:cxn>
                <a:cxn ang="0">
                  <a:pos x="104" y="48"/>
                </a:cxn>
                <a:cxn ang="0">
                  <a:pos x="126" y="80"/>
                </a:cxn>
                <a:cxn ang="0">
                  <a:pos x="148" y="112"/>
                </a:cxn>
                <a:cxn ang="0">
                  <a:pos x="156" y="136"/>
                </a:cxn>
                <a:cxn ang="0">
                  <a:pos x="163" y="184"/>
                </a:cxn>
                <a:cxn ang="0">
                  <a:pos x="126" y="192"/>
                </a:cxn>
                <a:cxn ang="0">
                  <a:pos x="119" y="216"/>
                </a:cxn>
                <a:cxn ang="0">
                  <a:pos x="96" y="216"/>
                </a:cxn>
                <a:cxn ang="0">
                  <a:pos x="74" y="224"/>
                </a:cxn>
              </a:cxnLst>
              <a:rect l="0" t="0" r="r" b="b"/>
              <a:pathLst>
                <a:path w="164" h="225">
                  <a:moveTo>
                    <a:pt x="74" y="224"/>
                  </a:moveTo>
                  <a:lnTo>
                    <a:pt x="74" y="200"/>
                  </a:lnTo>
                  <a:lnTo>
                    <a:pt x="59" y="184"/>
                  </a:lnTo>
                  <a:lnTo>
                    <a:pt x="22" y="160"/>
                  </a:lnTo>
                  <a:lnTo>
                    <a:pt x="7" y="152"/>
                  </a:lnTo>
                  <a:lnTo>
                    <a:pt x="15" y="112"/>
                  </a:lnTo>
                  <a:lnTo>
                    <a:pt x="0" y="96"/>
                  </a:lnTo>
                  <a:lnTo>
                    <a:pt x="0" y="72"/>
                  </a:lnTo>
                  <a:lnTo>
                    <a:pt x="22" y="64"/>
                  </a:lnTo>
                  <a:lnTo>
                    <a:pt x="7" y="24"/>
                  </a:lnTo>
                  <a:lnTo>
                    <a:pt x="37" y="0"/>
                  </a:lnTo>
                  <a:lnTo>
                    <a:pt x="74" y="0"/>
                  </a:lnTo>
                  <a:lnTo>
                    <a:pt x="89" y="40"/>
                  </a:lnTo>
                  <a:lnTo>
                    <a:pt x="104" y="48"/>
                  </a:lnTo>
                  <a:lnTo>
                    <a:pt x="126" y="80"/>
                  </a:lnTo>
                  <a:lnTo>
                    <a:pt x="148" y="112"/>
                  </a:lnTo>
                  <a:lnTo>
                    <a:pt x="156" y="136"/>
                  </a:lnTo>
                  <a:lnTo>
                    <a:pt x="163" y="184"/>
                  </a:lnTo>
                  <a:lnTo>
                    <a:pt x="126" y="192"/>
                  </a:lnTo>
                  <a:lnTo>
                    <a:pt x="119" y="216"/>
                  </a:lnTo>
                  <a:lnTo>
                    <a:pt x="96" y="216"/>
                  </a:lnTo>
                  <a:lnTo>
                    <a:pt x="74" y="2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" name="Freeform 185"/>
            <p:cNvSpPr>
              <a:spLocks/>
            </p:cNvSpPr>
            <p:nvPr/>
          </p:nvSpPr>
          <p:spPr bwMode="auto">
            <a:xfrm rot="704206">
              <a:off x="639763" y="4106863"/>
              <a:ext cx="187325" cy="128588"/>
            </a:xfrm>
            <a:custGeom>
              <a:avLst/>
              <a:gdLst/>
              <a:ahLst/>
              <a:cxnLst>
                <a:cxn ang="0">
                  <a:pos x="75" y="64"/>
                </a:cxn>
                <a:cxn ang="0">
                  <a:pos x="52" y="64"/>
                </a:cxn>
                <a:cxn ang="0">
                  <a:pos x="37" y="72"/>
                </a:cxn>
                <a:cxn ang="0">
                  <a:pos x="7" y="32"/>
                </a:cxn>
                <a:cxn ang="0">
                  <a:pos x="0" y="24"/>
                </a:cxn>
                <a:cxn ang="0">
                  <a:pos x="7" y="8"/>
                </a:cxn>
                <a:cxn ang="0">
                  <a:pos x="30" y="0"/>
                </a:cxn>
                <a:cxn ang="0">
                  <a:pos x="45" y="8"/>
                </a:cxn>
                <a:cxn ang="0">
                  <a:pos x="82" y="32"/>
                </a:cxn>
                <a:cxn ang="0">
                  <a:pos x="97" y="48"/>
                </a:cxn>
                <a:cxn ang="0">
                  <a:pos x="75" y="64"/>
                </a:cxn>
              </a:cxnLst>
              <a:rect l="0" t="0" r="r" b="b"/>
              <a:pathLst>
                <a:path w="98" h="73">
                  <a:moveTo>
                    <a:pt x="75" y="64"/>
                  </a:moveTo>
                  <a:lnTo>
                    <a:pt x="52" y="64"/>
                  </a:lnTo>
                  <a:lnTo>
                    <a:pt x="37" y="72"/>
                  </a:lnTo>
                  <a:lnTo>
                    <a:pt x="7" y="32"/>
                  </a:lnTo>
                  <a:lnTo>
                    <a:pt x="0" y="24"/>
                  </a:lnTo>
                  <a:lnTo>
                    <a:pt x="7" y="8"/>
                  </a:lnTo>
                  <a:lnTo>
                    <a:pt x="30" y="0"/>
                  </a:lnTo>
                  <a:lnTo>
                    <a:pt x="45" y="8"/>
                  </a:lnTo>
                  <a:lnTo>
                    <a:pt x="82" y="32"/>
                  </a:lnTo>
                  <a:lnTo>
                    <a:pt x="97" y="48"/>
                  </a:lnTo>
                  <a:lnTo>
                    <a:pt x="75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9" name="Freeform 186"/>
            <p:cNvSpPr>
              <a:spLocks/>
            </p:cNvSpPr>
            <p:nvPr/>
          </p:nvSpPr>
          <p:spPr bwMode="auto">
            <a:xfrm rot="704206">
              <a:off x="709613" y="4244975"/>
              <a:ext cx="223837" cy="169863"/>
            </a:xfrm>
            <a:custGeom>
              <a:avLst/>
              <a:gdLst/>
              <a:ahLst/>
              <a:cxnLst>
                <a:cxn ang="0">
                  <a:pos x="44" y="96"/>
                </a:cxn>
                <a:cxn ang="0">
                  <a:pos x="89" y="80"/>
                </a:cxn>
                <a:cxn ang="0">
                  <a:pos x="89" y="64"/>
                </a:cxn>
                <a:cxn ang="0">
                  <a:pos x="111" y="56"/>
                </a:cxn>
                <a:cxn ang="0">
                  <a:pos x="118" y="32"/>
                </a:cxn>
                <a:cxn ang="0">
                  <a:pos x="96" y="24"/>
                </a:cxn>
                <a:cxn ang="0">
                  <a:pos x="89" y="0"/>
                </a:cxn>
                <a:cxn ang="0">
                  <a:pos x="66" y="0"/>
                </a:cxn>
                <a:cxn ang="0">
                  <a:pos x="44" y="8"/>
                </a:cxn>
                <a:cxn ang="0">
                  <a:pos x="30" y="8"/>
                </a:cxn>
                <a:cxn ang="0">
                  <a:pos x="30" y="16"/>
                </a:cxn>
                <a:cxn ang="0">
                  <a:pos x="30" y="56"/>
                </a:cxn>
                <a:cxn ang="0">
                  <a:pos x="7" y="56"/>
                </a:cxn>
                <a:cxn ang="0">
                  <a:pos x="0" y="56"/>
                </a:cxn>
                <a:cxn ang="0">
                  <a:pos x="44" y="96"/>
                </a:cxn>
              </a:cxnLst>
              <a:rect l="0" t="0" r="r" b="b"/>
              <a:pathLst>
                <a:path w="119" h="97">
                  <a:moveTo>
                    <a:pt x="44" y="96"/>
                  </a:moveTo>
                  <a:lnTo>
                    <a:pt x="89" y="80"/>
                  </a:lnTo>
                  <a:lnTo>
                    <a:pt x="89" y="64"/>
                  </a:lnTo>
                  <a:lnTo>
                    <a:pt x="111" y="56"/>
                  </a:lnTo>
                  <a:lnTo>
                    <a:pt x="118" y="32"/>
                  </a:lnTo>
                  <a:lnTo>
                    <a:pt x="96" y="24"/>
                  </a:lnTo>
                  <a:lnTo>
                    <a:pt x="89" y="0"/>
                  </a:lnTo>
                  <a:lnTo>
                    <a:pt x="66" y="0"/>
                  </a:lnTo>
                  <a:lnTo>
                    <a:pt x="44" y="8"/>
                  </a:lnTo>
                  <a:lnTo>
                    <a:pt x="30" y="8"/>
                  </a:lnTo>
                  <a:lnTo>
                    <a:pt x="30" y="16"/>
                  </a:lnTo>
                  <a:lnTo>
                    <a:pt x="30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44" y="9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0" name="Freeform 187"/>
            <p:cNvSpPr>
              <a:spLocks/>
            </p:cNvSpPr>
            <p:nvPr/>
          </p:nvSpPr>
          <p:spPr bwMode="auto">
            <a:xfrm rot="704206">
              <a:off x="665163" y="4195763"/>
              <a:ext cx="142875" cy="130175"/>
            </a:xfrm>
            <a:custGeom>
              <a:avLst/>
              <a:gdLst/>
              <a:ahLst/>
              <a:cxnLst>
                <a:cxn ang="0">
                  <a:pos x="53" y="16"/>
                </a:cxn>
                <a:cxn ang="0">
                  <a:pos x="30" y="16"/>
                </a:cxn>
                <a:cxn ang="0">
                  <a:pos x="15" y="24"/>
                </a:cxn>
                <a:cxn ang="0">
                  <a:pos x="0" y="40"/>
                </a:cxn>
                <a:cxn ang="0">
                  <a:pos x="30" y="72"/>
                </a:cxn>
                <a:cxn ang="0">
                  <a:pos x="38" y="72"/>
                </a:cxn>
                <a:cxn ang="0">
                  <a:pos x="60" y="72"/>
                </a:cxn>
                <a:cxn ang="0">
                  <a:pos x="60" y="32"/>
                </a:cxn>
                <a:cxn ang="0">
                  <a:pos x="60" y="24"/>
                </a:cxn>
                <a:cxn ang="0">
                  <a:pos x="75" y="24"/>
                </a:cxn>
                <a:cxn ang="0">
                  <a:pos x="75" y="0"/>
                </a:cxn>
                <a:cxn ang="0">
                  <a:pos x="53" y="16"/>
                </a:cxn>
              </a:cxnLst>
              <a:rect l="0" t="0" r="r" b="b"/>
              <a:pathLst>
                <a:path w="76" h="73">
                  <a:moveTo>
                    <a:pt x="53" y="16"/>
                  </a:moveTo>
                  <a:lnTo>
                    <a:pt x="30" y="16"/>
                  </a:lnTo>
                  <a:lnTo>
                    <a:pt x="15" y="24"/>
                  </a:lnTo>
                  <a:lnTo>
                    <a:pt x="0" y="40"/>
                  </a:lnTo>
                  <a:lnTo>
                    <a:pt x="30" y="72"/>
                  </a:lnTo>
                  <a:lnTo>
                    <a:pt x="38" y="72"/>
                  </a:lnTo>
                  <a:lnTo>
                    <a:pt x="60" y="72"/>
                  </a:lnTo>
                  <a:lnTo>
                    <a:pt x="60" y="32"/>
                  </a:lnTo>
                  <a:lnTo>
                    <a:pt x="60" y="24"/>
                  </a:lnTo>
                  <a:lnTo>
                    <a:pt x="75" y="24"/>
                  </a:lnTo>
                  <a:lnTo>
                    <a:pt x="75" y="0"/>
                  </a:lnTo>
                  <a:lnTo>
                    <a:pt x="53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" name="Freeform 188"/>
            <p:cNvSpPr>
              <a:spLocks/>
            </p:cNvSpPr>
            <p:nvPr/>
          </p:nvSpPr>
          <p:spPr bwMode="auto">
            <a:xfrm rot="704206">
              <a:off x="1141413" y="3897313"/>
              <a:ext cx="225425" cy="401638"/>
            </a:xfrm>
            <a:custGeom>
              <a:avLst/>
              <a:gdLst/>
              <a:ahLst/>
              <a:cxnLst>
                <a:cxn ang="0">
                  <a:pos x="15" y="208"/>
                </a:cxn>
                <a:cxn ang="0">
                  <a:pos x="0" y="200"/>
                </a:cxn>
                <a:cxn ang="0">
                  <a:pos x="22" y="184"/>
                </a:cxn>
                <a:cxn ang="0">
                  <a:pos x="15" y="152"/>
                </a:cxn>
                <a:cxn ang="0">
                  <a:pos x="44" y="152"/>
                </a:cxn>
                <a:cxn ang="0">
                  <a:pos x="44" y="112"/>
                </a:cxn>
                <a:cxn ang="0">
                  <a:pos x="66" y="104"/>
                </a:cxn>
                <a:cxn ang="0">
                  <a:pos x="37" y="80"/>
                </a:cxn>
                <a:cxn ang="0">
                  <a:pos x="30" y="32"/>
                </a:cxn>
                <a:cxn ang="0">
                  <a:pos x="37" y="16"/>
                </a:cxn>
                <a:cxn ang="0">
                  <a:pos x="37" y="8"/>
                </a:cxn>
                <a:cxn ang="0">
                  <a:pos x="74" y="0"/>
                </a:cxn>
                <a:cxn ang="0">
                  <a:pos x="89" y="32"/>
                </a:cxn>
                <a:cxn ang="0">
                  <a:pos x="74" y="32"/>
                </a:cxn>
                <a:cxn ang="0">
                  <a:pos x="96" y="72"/>
                </a:cxn>
                <a:cxn ang="0">
                  <a:pos x="81" y="96"/>
                </a:cxn>
                <a:cxn ang="0">
                  <a:pos x="118" y="120"/>
                </a:cxn>
                <a:cxn ang="0">
                  <a:pos x="96" y="184"/>
                </a:cxn>
                <a:cxn ang="0">
                  <a:pos x="74" y="184"/>
                </a:cxn>
                <a:cxn ang="0">
                  <a:pos x="81" y="216"/>
                </a:cxn>
                <a:cxn ang="0">
                  <a:pos x="59" y="224"/>
                </a:cxn>
                <a:cxn ang="0">
                  <a:pos x="15" y="208"/>
                </a:cxn>
              </a:cxnLst>
              <a:rect l="0" t="0" r="r" b="b"/>
              <a:pathLst>
                <a:path w="119" h="225">
                  <a:moveTo>
                    <a:pt x="15" y="208"/>
                  </a:moveTo>
                  <a:lnTo>
                    <a:pt x="0" y="200"/>
                  </a:lnTo>
                  <a:lnTo>
                    <a:pt x="22" y="184"/>
                  </a:lnTo>
                  <a:lnTo>
                    <a:pt x="15" y="152"/>
                  </a:lnTo>
                  <a:lnTo>
                    <a:pt x="44" y="152"/>
                  </a:lnTo>
                  <a:lnTo>
                    <a:pt x="44" y="112"/>
                  </a:lnTo>
                  <a:lnTo>
                    <a:pt x="66" y="104"/>
                  </a:lnTo>
                  <a:lnTo>
                    <a:pt x="37" y="80"/>
                  </a:lnTo>
                  <a:lnTo>
                    <a:pt x="30" y="32"/>
                  </a:lnTo>
                  <a:lnTo>
                    <a:pt x="37" y="16"/>
                  </a:lnTo>
                  <a:lnTo>
                    <a:pt x="37" y="8"/>
                  </a:lnTo>
                  <a:lnTo>
                    <a:pt x="74" y="0"/>
                  </a:lnTo>
                  <a:lnTo>
                    <a:pt x="89" y="32"/>
                  </a:lnTo>
                  <a:lnTo>
                    <a:pt x="74" y="32"/>
                  </a:lnTo>
                  <a:lnTo>
                    <a:pt x="96" y="72"/>
                  </a:lnTo>
                  <a:lnTo>
                    <a:pt x="81" y="96"/>
                  </a:lnTo>
                  <a:lnTo>
                    <a:pt x="118" y="120"/>
                  </a:lnTo>
                  <a:lnTo>
                    <a:pt x="96" y="184"/>
                  </a:lnTo>
                  <a:lnTo>
                    <a:pt x="74" y="184"/>
                  </a:lnTo>
                  <a:lnTo>
                    <a:pt x="81" y="216"/>
                  </a:lnTo>
                  <a:lnTo>
                    <a:pt x="59" y="224"/>
                  </a:lnTo>
                  <a:lnTo>
                    <a:pt x="15" y="20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2" name="Freeform 189"/>
            <p:cNvSpPr>
              <a:spLocks/>
            </p:cNvSpPr>
            <p:nvPr/>
          </p:nvSpPr>
          <p:spPr bwMode="auto">
            <a:xfrm rot="704206">
              <a:off x="746125" y="4197350"/>
              <a:ext cx="250825" cy="473075"/>
            </a:xfrm>
            <a:custGeom>
              <a:avLst/>
              <a:gdLst/>
              <a:ahLst/>
              <a:cxnLst>
                <a:cxn ang="0">
                  <a:pos x="132" y="32"/>
                </a:cxn>
                <a:cxn ang="0">
                  <a:pos x="125" y="8"/>
                </a:cxn>
                <a:cxn ang="0">
                  <a:pos x="103" y="0"/>
                </a:cxn>
                <a:cxn ang="0">
                  <a:pos x="66" y="8"/>
                </a:cxn>
                <a:cxn ang="0">
                  <a:pos x="59" y="32"/>
                </a:cxn>
                <a:cxn ang="0">
                  <a:pos x="66" y="56"/>
                </a:cxn>
                <a:cxn ang="0">
                  <a:pos x="88" y="64"/>
                </a:cxn>
                <a:cxn ang="0">
                  <a:pos x="81" y="88"/>
                </a:cxn>
                <a:cxn ang="0">
                  <a:pos x="59" y="96"/>
                </a:cxn>
                <a:cxn ang="0">
                  <a:pos x="59" y="112"/>
                </a:cxn>
                <a:cxn ang="0">
                  <a:pos x="15" y="128"/>
                </a:cxn>
                <a:cxn ang="0">
                  <a:pos x="0" y="144"/>
                </a:cxn>
                <a:cxn ang="0">
                  <a:pos x="22" y="192"/>
                </a:cxn>
                <a:cxn ang="0">
                  <a:pos x="29" y="200"/>
                </a:cxn>
                <a:cxn ang="0">
                  <a:pos x="29" y="256"/>
                </a:cxn>
                <a:cxn ang="0">
                  <a:pos x="81" y="264"/>
                </a:cxn>
                <a:cxn ang="0">
                  <a:pos x="95" y="144"/>
                </a:cxn>
                <a:cxn ang="0">
                  <a:pos x="132" y="96"/>
                </a:cxn>
                <a:cxn ang="0">
                  <a:pos x="117" y="80"/>
                </a:cxn>
                <a:cxn ang="0">
                  <a:pos x="125" y="40"/>
                </a:cxn>
                <a:cxn ang="0">
                  <a:pos x="132" y="32"/>
                </a:cxn>
              </a:cxnLst>
              <a:rect l="0" t="0" r="r" b="b"/>
              <a:pathLst>
                <a:path w="133" h="265">
                  <a:moveTo>
                    <a:pt x="132" y="32"/>
                  </a:moveTo>
                  <a:lnTo>
                    <a:pt x="125" y="8"/>
                  </a:lnTo>
                  <a:lnTo>
                    <a:pt x="103" y="0"/>
                  </a:lnTo>
                  <a:lnTo>
                    <a:pt x="66" y="8"/>
                  </a:lnTo>
                  <a:lnTo>
                    <a:pt x="59" y="32"/>
                  </a:lnTo>
                  <a:lnTo>
                    <a:pt x="66" y="56"/>
                  </a:lnTo>
                  <a:lnTo>
                    <a:pt x="88" y="64"/>
                  </a:lnTo>
                  <a:lnTo>
                    <a:pt x="81" y="88"/>
                  </a:lnTo>
                  <a:lnTo>
                    <a:pt x="59" y="96"/>
                  </a:lnTo>
                  <a:lnTo>
                    <a:pt x="59" y="112"/>
                  </a:lnTo>
                  <a:lnTo>
                    <a:pt x="15" y="128"/>
                  </a:lnTo>
                  <a:lnTo>
                    <a:pt x="0" y="144"/>
                  </a:lnTo>
                  <a:lnTo>
                    <a:pt x="22" y="192"/>
                  </a:lnTo>
                  <a:lnTo>
                    <a:pt x="29" y="200"/>
                  </a:lnTo>
                  <a:lnTo>
                    <a:pt x="29" y="256"/>
                  </a:lnTo>
                  <a:lnTo>
                    <a:pt x="81" y="264"/>
                  </a:lnTo>
                  <a:lnTo>
                    <a:pt x="95" y="144"/>
                  </a:lnTo>
                  <a:lnTo>
                    <a:pt x="132" y="96"/>
                  </a:lnTo>
                  <a:lnTo>
                    <a:pt x="117" y="80"/>
                  </a:lnTo>
                  <a:lnTo>
                    <a:pt x="125" y="40"/>
                  </a:lnTo>
                  <a:lnTo>
                    <a:pt x="132" y="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" name="Freeform 192"/>
            <p:cNvSpPr>
              <a:spLocks/>
            </p:cNvSpPr>
            <p:nvPr/>
          </p:nvSpPr>
          <p:spPr bwMode="auto">
            <a:xfrm rot="704206">
              <a:off x="1604963" y="3276600"/>
              <a:ext cx="265112" cy="219075"/>
            </a:xfrm>
            <a:custGeom>
              <a:avLst/>
              <a:gdLst/>
              <a:ahLst/>
              <a:cxnLst>
                <a:cxn ang="0">
                  <a:pos x="118" y="120"/>
                </a:cxn>
                <a:cxn ang="0">
                  <a:pos x="96" y="120"/>
                </a:cxn>
                <a:cxn ang="0">
                  <a:pos x="66" y="96"/>
                </a:cxn>
                <a:cxn ang="0">
                  <a:pos x="44" y="104"/>
                </a:cxn>
                <a:cxn ang="0">
                  <a:pos x="44" y="72"/>
                </a:cxn>
                <a:cxn ang="0">
                  <a:pos x="22" y="56"/>
                </a:cxn>
                <a:cxn ang="0">
                  <a:pos x="0" y="56"/>
                </a:cxn>
                <a:cxn ang="0">
                  <a:pos x="0" y="32"/>
                </a:cxn>
                <a:cxn ang="0">
                  <a:pos x="29" y="0"/>
                </a:cxn>
                <a:cxn ang="0">
                  <a:pos x="59" y="24"/>
                </a:cxn>
                <a:cxn ang="0">
                  <a:pos x="66" y="56"/>
                </a:cxn>
                <a:cxn ang="0">
                  <a:pos x="88" y="72"/>
                </a:cxn>
                <a:cxn ang="0">
                  <a:pos x="118" y="56"/>
                </a:cxn>
                <a:cxn ang="0">
                  <a:pos x="140" y="72"/>
                </a:cxn>
                <a:cxn ang="0">
                  <a:pos x="133" y="104"/>
                </a:cxn>
                <a:cxn ang="0">
                  <a:pos x="140" y="104"/>
                </a:cxn>
                <a:cxn ang="0">
                  <a:pos x="118" y="120"/>
                </a:cxn>
              </a:cxnLst>
              <a:rect l="0" t="0" r="r" b="b"/>
              <a:pathLst>
                <a:path w="141" h="121">
                  <a:moveTo>
                    <a:pt x="118" y="120"/>
                  </a:moveTo>
                  <a:lnTo>
                    <a:pt x="96" y="120"/>
                  </a:lnTo>
                  <a:lnTo>
                    <a:pt x="66" y="96"/>
                  </a:lnTo>
                  <a:lnTo>
                    <a:pt x="44" y="104"/>
                  </a:lnTo>
                  <a:lnTo>
                    <a:pt x="44" y="72"/>
                  </a:lnTo>
                  <a:lnTo>
                    <a:pt x="22" y="56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29" y="0"/>
                  </a:lnTo>
                  <a:lnTo>
                    <a:pt x="59" y="24"/>
                  </a:lnTo>
                  <a:lnTo>
                    <a:pt x="66" y="56"/>
                  </a:lnTo>
                  <a:lnTo>
                    <a:pt x="88" y="72"/>
                  </a:lnTo>
                  <a:lnTo>
                    <a:pt x="118" y="56"/>
                  </a:lnTo>
                  <a:lnTo>
                    <a:pt x="140" y="72"/>
                  </a:lnTo>
                  <a:lnTo>
                    <a:pt x="133" y="104"/>
                  </a:lnTo>
                  <a:lnTo>
                    <a:pt x="140" y="104"/>
                  </a:lnTo>
                  <a:lnTo>
                    <a:pt x="118" y="12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" name="Freeform 195"/>
            <p:cNvSpPr>
              <a:spLocks/>
            </p:cNvSpPr>
            <p:nvPr/>
          </p:nvSpPr>
          <p:spPr bwMode="auto">
            <a:xfrm rot="704206">
              <a:off x="1685925" y="3116263"/>
              <a:ext cx="488950" cy="331788"/>
            </a:xfrm>
            <a:custGeom>
              <a:avLst/>
              <a:gdLst/>
              <a:ahLst/>
              <a:cxnLst>
                <a:cxn ang="0">
                  <a:pos x="133" y="144"/>
                </a:cxn>
                <a:cxn ang="0">
                  <a:pos x="133" y="160"/>
                </a:cxn>
                <a:cxn ang="0">
                  <a:pos x="111" y="184"/>
                </a:cxn>
                <a:cxn ang="0">
                  <a:pos x="88" y="168"/>
                </a:cxn>
                <a:cxn ang="0">
                  <a:pos x="59" y="184"/>
                </a:cxn>
                <a:cxn ang="0">
                  <a:pos x="37" y="168"/>
                </a:cxn>
                <a:cxn ang="0">
                  <a:pos x="29" y="136"/>
                </a:cxn>
                <a:cxn ang="0">
                  <a:pos x="0" y="112"/>
                </a:cxn>
                <a:cxn ang="0">
                  <a:pos x="0" y="72"/>
                </a:cxn>
                <a:cxn ang="0">
                  <a:pos x="59" y="48"/>
                </a:cxn>
                <a:cxn ang="0">
                  <a:pos x="74" y="40"/>
                </a:cxn>
                <a:cxn ang="0">
                  <a:pos x="81" y="24"/>
                </a:cxn>
                <a:cxn ang="0">
                  <a:pos x="118" y="32"/>
                </a:cxn>
                <a:cxn ang="0">
                  <a:pos x="125" y="0"/>
                </a:cxn>
                <a:cxn ang="0">
                  <a:pos x="155" y="16"/>
                </a:cxn>
                <a:cxn ang="0">
                  <a:pos x="184" y="0"/>
                </a:cxn>
                <a:cxn ang="0">
                  <a:pos x="214" y="16"/>
                </a:cxn>
                <a:cxn ang="0">
                  <a:pos x="236" y="16"/>
                </a:cxn>
                <a:cxn ang="0">
                  <a:pos x="258" y="48"/>
                </a:cxn>
                <a:cxn ang="0">
                  <a:pos x="243" y="72"/>
                </a:cxn>
                <a:cxn ang="0">
                  <a:pos x="206" y="64"/>
                </a:cxn>
                <a:cxn ang="0">
                  <a:pos x="199" y="88"/>
                </a:cxn>
                <a:cxn ang="0">
                  <a:pos x="177" y="80"/>
                </a:cxn>
                <a:cxn ang="0">
                  <a:pos x="147" y="96"/>
                </a:cxn>
                <a:cxn ang="0">
                  <a:pos x="147" y="136"/>
                </a:cxn>
                <a:cxn ang="0">
                  <a:pos x="133" y="144"/>
                </a:cxn>
              </a:cxnLst>
              <a:rect l="0" t="0" r="r" b="b"/>
              <a:pathLst>
                <a:path w="259" h="185">
                  <a:moveTo>
                    <a:pt x="133" y="144"/>
                  </a:moveTo>
                  <a:lnTo>
                    <a:pt x="133" y="160"/>
                  </a:lnTo>
                  <a:lnTo>
                    <a:pt x="111" y="184"/>
                  </a:lnTo>
                  <a:lnTo>
                    <a:pt x="88" y="168"/>
                  </a:lnTo>
                  <a:lnTo>
                    <a:pt x="59" y="184"/>
                  </a:lnTo>
                  <a:lnTo>
                    <a:pt x="37" y="168"/>
                  </a:lnTo>
                  <a:lnTo>
                    <a:pt x="29" y="136"/>
                  </a:lnTo>
                  <a:lnTo>
                    <a:pt x="0" y="112"/>
                  </a:lnTo>
                  <a:lnTo>
                    <a:pt x="0" y="72"/>
                  </a:lnTo>
                  <a:lnTo>
                    <a:pt x="59" y="48"/>
                  </a:lnTo>
                  <a:lnTo>
                    <a:pt x="74" y="40"/>
                  </a:lnTo>
                  <a:lnTo>
                    <a:pt x="81" y="24"/>
                  </a:lnTo>
                  <a:lnTo>
                    <a:pt x="118" y="32"/>
                  </a:lnTo>
                  <a:lnTo>
                    <a:pt x="125" y="0"/>
                  </a:lnTo>
                  <a:lnTo>
                    <a:pt x="155" y="16"/>
                  </a:lnTo>
                  <a:lnTo>
                    <a:pt x="184" y="0"/>
                  </a:lnTo>
                  <a:lnTo>
                    <a:pt x="214" y="16"/>
                  </a:lnTo>
                  <a:lnTo>
                    <a:pt x="236" y="16"/>
                  </a:lnTo>
                  <a:lnTo>
                    <a:pt x="258" y="48"/>
                  </a:lnTo>
                  <a:lnTo>
                    <a:pt x="243" y="72"/>
                  </a:lnTo>
                  <a:lnTo>
                    <a:pt x="206" y="64"/>
                  </a:lnTo>
                  <a:lnTo>
                    <a:pt x="199" y="88"/>
                  </a:lnTo>
                  <a:lnTo>
                    <a:pt x="177" y="80"/>
                  </a:lnTo>
                  <a:lnTo>
                    <a:pt x="147" y="96"/>
                  </a:lnTo>
                  <a:lnTo>
                    <a:pt x="147" y="136"/>
                  </a:lnTo>
                  <a:lnTo>
                    <a:pt x="133" y="14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5" name="Freeform 197"/>
            <p:cNvSpPr>
              <a:spLocks/>
            </p:cNvSpPr>
            <p:nvPr/>
          </p:nvSpPr>
          <p:spPr bwMode="auto">
            <a:xfrm rot="704206">
              <a:off x="1693863" y="2759075"/>
              <a:ext cx="280987" cy="244475"/>
            </a:xfrm>
            <a:custGeom>
              <a:avLst/>
              <a:gdLst/>
              <a:ahLst/>
              <a:cxnLst>
                <a:cxn ang="0">
                  <a:pos x="44" y="112"/>
                </a:cxn>
                <a:cxn ang="0">
                  <a:pos x="52" y="112"/>
                </a:cxn>
                <a:cxn ang="0">
                  <a:pos x="81" y="120"/>
                </a:cxn>
                <a:cxn ang="0">
                  <a:pos x="89" y="112"/>
                </a:cxn>
                <a:cxn ang="0">
                  <a:pos x="148" y="64"/>
                </a:cxn>
                <a:cxn ang="0">
                  <a:pos x="126" y="56"/>
                </a:cxn>
                <a:cxn ang="0">
                  <a:pos x="126" y="32"/>
                </a:cxn>
                <a:cxn ang="0">
                  <a:pos x="141" y="16"/>
                </a:cxn>
                <a:cxn ang="0">
                  <a:pos x="133" y="0"/>
                </a:cxn>
                <a:cxn ang="0">
                  <a:pos x="59" y="0"/>
                </a:cxn>
                <a:cxn ang="0">
                  <a:pos x="22" y="32"/>
                </a:cxn>
                <a:cxn ang="0">
                  <a:pos x="30" y="64"/>
                </a:cxn>
                <a:cxn ang="0">
                  <a:pos x="0" y="88"/>
                </a:cxn>
                <a:cxn ang="0">
                  <a:pos x="0" y="120"/>
                </a:cxn>
                <a:cxn ang="0">
                  <a:pos x="22" y="136"/>
                </a:cxn>
                <a:cxn ang="0">
                  <a:pos x="44" y="112"/>
                </a:cxn>
              </a:cxnLst>
              <a:rect l="0" t="0" r="r" b="b"/>
              <a:pathLst>
                <a:path w="149" h="137">
                  <a:moveTo>
                    <a:pt x="44" y="112"/>
                  </a:moveTo>
                  <a:lnTo>
                    <a:pt x="52" y="112"/>
                  </a:lnTo>
                  <a:lnTo>
                    <a:pt x="81" y="120"/>
                  </a:lnTo>
                  <a:lnTo>
                    <a:pt x="89" y="112"/>
                  </a:lnTo>
                  <a:lnTo>
                    <a:pt x="148" y="64"/>
                  </a:lnTo>
                  <a:lnTo>
                    <a:pt x="126" y="56"/>
                  </a:lnTo>
                  <a:lnTo>
                    <a:pt x="126" y="32"/>
                  </a:lnTo>
                  <a:lnTo>
                    <a:pt x="141" y="16"/>
                  </a:lnTo>
                  <a:lnTo>
                    <a:pt x="133" y="0"/>
                  </a:lnTo>
                  <a:lnTo>
                    <a:pt x="59" y="0"/>
                  </a:lnTo>
                  <a:lnTo>
                    <a:pt x="22" y="32"/>
                  </a:lnTo>
                  <a:lnTo>
                    <a:pt x="30" y="64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22" y="136"/>
                  </a:lnTo>
                  <a:lnTo>
                    <a:pt x="44" y="11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" name="Freeform 199"/>
            <p:cNvSpPr>
              <a:spLocks/>
            </p:cNvSpPr>
            <p:nvPr/>
          </p:nvSpPr>
          <p:spPr bwMode="auto">
            <a:xfrm rot="704206">
              <a:off x="1624013" y="2946400"/>
              <a:ext cx="239712" cy="257175"/>
            </a:xfrm>
            <a:custGeom>
              <a:avLst/>
              <a:gdLst/>
              <a:ahLst/>
              <a:cxnLst>
                <a:cxn ang="0">
                  <a:pos x="15" y="104"/>
                </a:cxn>
                <a:cxn ang="0">
                  <a:pos x="52" y="136"/>
                </a:cxn>
                <a:cxn ang="0">
                  <a:pos x="52" y="144"/>
                </a:cxn>
                <a:cxn ang="0">
                  <a:pos x="111" y="120"/>
                </a:cxn>
                <a:cxn ang="0">
                  <a:pos x="126" y="112"/>
                </a:cxn>
                <a:cxn ang="0">
                  <a:pos x="104" y="88"/>
                </a:cxn>
                <a:cxn ang="0">
                  <a:pos x="96" y="72"/>
                </a:cxn>
                <a:cxn ang="0">
                  <a:pos x="59" y="48"/>
                </a:cxn>
                <a:cxn ang="0">
                  <a:pos x="59" y="0"/>
                </a:cxn>
                <a:cxn ang="0">
                  <a:pos x="37" y="24"/>
                </a:cxn>
                <a:cxn ang="0">
                  <a:pos x="15" y="8"/>
                </a:cxn>
                <a:cxn ang="0">
                  <a:pos x="0" y="32"/>
                </a:cxn>
                <a:cxn ang="0">
                  <a:pos x="22" y="64"/>
                </a:cxn>
                <a:cxn ang="0">
                  <a:pos x="15" y="88"/>
                </a:cxn>
                <a:cxn ang="0">
                  <a:pos x="15" y="104"/>
                </a:cxn>
              </a:cxnLst>
              <a:rect l="0" t="0" r="r" b="b"/>
              <a:pathLst>
                <a:path w="127" h="145">
                  <a:moveTo>
                    <a:pt x="15" y="104"/>
                  </a:moveTo>
                  <a:lnTo>
                    <a:pt x="52" y="136"/>
                  </a:lnTo>
                  <a:lnTo>
                    <a:pt x="52" y="144"/>
                  </a:lnTo>
                  <a:lnTo>
                    <a:pt x="111" y="120"/>
                  </a:lnTo>
                  <a:lnTo>
                    <a:pt x="126" y="112"/>
                  </a:lnTo>
                  <a:lnTo>
                    <a:pt x="104" y="88"/>
                  </a:lnTo>
                  <a:lnTo>
                    <a:pt x="96" y="72"/>
                  </a:lnTo>
                  <a:lnTo>
                    <a:pt x="59" y="48"/>
                  </a:lnTo>
                  <a:lnTo>
                    <a:pt x="59" y="0"/>
                  </a:lnTo>
                  <a:lnTo>
                    <a:pt x="37" y="24"/>
                  </a:lnTo>
                  <a:lnTo>
                    <a:pt x="15" y="8"/>
                  </a:lnTo>
                  <a:lnTo>
                    <a:pt x="0" y="32"/>
                  </a:lnTo>
                  <a:lnTo>
                    <a:pt x="22" y="64"/>
                  </a:lnTo>
                  <a:lnTo>
                    <a:pt x="15" y="88"/>
                  </a:lnTo>
                  <a:lnTo>
                    <a:pt x="15" y="10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7" name="Freeform 208"/>
            <p:cNvSpPr>
              <a:spLocks/>
            </p:cNvSpPr>
            <p:nvPr/>
          </p:nvSpPr>
          <p:spPr bwMode="auto">
            <a:xfrm rot="704206">
              <a:off x="762000" y="3489325"/>
              <a:ext cx="450850" cy="488950"/>
            </a:xfrm>
            <a:custGeom>
              <a:avLst/>
              <a:gdLst/>
              <a:ahLst/>
              <a:cxnLst>
                <a:cxn ang="0">
                  <a:pos x="192" y="200"/>
                </a:cxn>
                <a:cxn ang="0">
                  <a:pos x="170" y="184"/>
                </a:cxn>
                <a:cxn ang="0">
                  <a:pos x="177" y="152"/>
                </a:cxn>
                <a:cxn ang="0">
                  <a:pos x="155" y="128"/>
                </a:cxn>
                <a:cxn ang="0">
                  <a:pos x="162" y="120"/>
                </a:cxn>
                <a:cxn ang="0">
                  <a:pos x="214" y="112"/>
                </a:cxn>
                <a:cxn ang="0">
                  <a:pos x="207" y="80"/>
                </a:cxn>
                <a:cxn ang="0">
                  <a:pos x="221" y="56"/>
                </a:cxn>
                <a:cxn ang="0">
                  <a:pos x="236" y="48"/>
                </a:cxn>
                <a:cxn ang="0">
                  <a:pos x="221" y="8"/>
                </a:cxn>
                <a:cxn ang="0">
                  <a:pos x="192" y="24"/>
                </a:cxn>
                <a:cxn ang="0">
                  <a:pos x="170" y="0"/>
                </a:cxn>
                <a:cxn ang="0">
                  <a:pos x="155" y="0"/>
                </a:cxn>
                <a:cxn ang="0">
                  <a:pos x="118" y="16"/>
                </a:cxn>
                <a:cxn ang="0">
                  <a:pos x="118" y="32"/>
                </a:cxn>
                <a:cxn ang="0">
                  <a:pos x="81" y="72"/>
                </a:cxn>
                <a:cxn ang="0">
                  <a:pos x="52" y="56"/>
                </a:cxn>
                <a:cxn ang="0">
                  <a:pos x="15" y="48"/>
                </a:cxn>
                <a:cxn ang="0">
                  <a:pos x="0" y="64"/>
                </a:cxn>
                <a:cxn ang="0">
                  <a:pos x="22" y="80"/>
                </a:cxn>
                <a:cxn ang="0">
                  <a:pos x="0" y="80"/>
                </a:cxn>
                <a:cxn ang="0">
                  <a:pos x="7" y="112"/>
                </a:cxn>
                <a:cxn ang="0">
                  <a:pos x="37" y="112"/>
                </a:cxn>
                <a:cxn ang="0">
                  <a:pos x="44" y="136"/>
                </a:cxn>
                <a:cxn ang="0">
                  <a:pos x="30" y="144"/>
                </a:cxn>
                <a:cxn ang="0">
                  <a:pos x="22" y="168"/>
                </a:cxn>
                <a:cxn ang="0">
                  <a:pos x="52" y="184"/>
                </a:cxn>
                <a:cxn ang="0">
                  <a:pos x="44" y="216"/>
                </a:cxn>
                <a:cxn ang="0">
                  <a:pos x="81" y="216"/>
                </a:cxn>
                <a:cxn ang="0">
                  <a:pos x="96" y="208"/>
                </a:cxn>
                <a:cxn ang="0">
                  <a:pos x="111" y="232"/>
                </a:cxn>
                <a:cxn ang="0">
                  <a:pos x="125" y="232"/>
                </a:cxn>
                <a:cxn ang="0">
                  <a:pos x="118" y="256"/>
                </a:cxn>
                <a:cxn ang="0">
                  <a:pos x="133" y="256"/>
                </a:cxn>
                <a:cxn ang="0">
                  <a:pos x="155" y="272"/>
                </a:cxn>
                <a:cxn ang="0">
                  <a:pos x="214" y="232"/>
                </a:cxn>
                <a:cxn ang="0">
                  <a:pos x="207" y="216"/>
                </a:cxn>
                <a:cxn ang="0">
                  <a:pos x="184" y="216"/>
                </a:cxn>
                <a:cxn ang="0">
                  <a:pos x="192" y="200"/>
                </a:cxn>
              </a:cxnLst>
              <a:rect l="0" t="0" r="r" b="b"/>
              <a:pathLst>
                <a:path w="237" h="273">
                  <a:moveTo>
                    <a:pt x="192" y="200"/>
                  </a:moveTo>
                  <a:lnTo>
                    <a:pt x="170" y="184"/>
                  </a:lnTo>
                  <a:lnTo>
                    <a:pt x="177" y="152"/>
                  </a:lnTo>
                  <a:lnTo>
                    <a:pt x="155" y="128"/>
                  </a:lnTo>
                  <a:lnTo>
                    <a:pt x="162" y="120"/>
                  </a:lnTo>
                  <a:lnTo>
                    <a:pt x="214" y="112"/>
                  </a:lnTo>
                  <a:lnTo>
                    <a:pt x="207" y="80"/>
                  </a:lnTo>
                  <a:lnTo>
                    <a:pt x="221" y="56"/>
                  </a:lnTo>
                  <a:lnTo>
                    <a:pt x="236" y="48"/>
                  </a:lnTo>
                  <a:lnTo>
                    <a:pt x="221" y="8"/>
                  </a:lnTo>
                  <a:lnTo>
                    <a:pt x="192" y="24"/>
                  </a:lnTo>
                  <a:lnTo>
                    <a:pt x="170" y="0"/>
                  </a:lnTo>
                  <a:lnTo>
                    <a:pt x="155" y="0"/>
                  </a:lnTo>
                  <a:lnTo>
                    <a:pt x="118" y="16"/>
                  </a:lnTo>
                  <a:lnTo>
                    <a:pt x="118" y="32"/>
                  </a:lnTo>
                  <a:lnTo>
                    <a:pt x="81" y="72"/>
                  </a:lnTo>
                  <a:lnTo>
                    <a:pt x="52" y="56"/>
                  </a:lnTo>
                  <a:lnTo>
                    <a:pt x="15" y="48"/>
                  </a:lnTo>
                  <a:lnTo>
                    <a:pt x="0" y="64"/>
                  </a:lnTo>
                  <a:lnTo>
                    <a:pt x="22" y="80"/>
                  </a:lnTo>
                  <a:lnTo>
                    <a:pt x="0" y="80"/>
                  </a:lnTo>
                  <a:lnTo>
                    <a:pt x="7" y="112"/>
                  </a:lnTo>
                  <a:lnTo>
                    <a:pt x="37" y="112"/>
                  </a:lnTo>
                  <a:lnTo>
                    <a:pt x="44" y="136"/>
                  </a:lnTo>
                  <a:lnTo>
                    <a:pt x="30" y="144"/>
                  </a:lnTo>
                  <a:lnTo>
                    <a:pt x="22" y="168"/>
                  </a:lnTo>
                  <a:lnTo>
                    <a:pt x="52" y="184"/>
                  </a:lnTo>
                  <a:lnTo>
                    <a:pt x="44" y="216"/>
                  </a:lnTo>
                  <a:lnTo>
                    <a:pt x="81" y="216"/>
                  </a:lnTo>
                  <a:lnTo>
                    <a:pt x="96" y="208"/>
                  </a:lnTo>
                  <a:lnTo>
                    <a:pt x="111" y="232"/>
                  </a:lnTo>
                  <a:lnTo>
                    <a:pt x="125" y="232"/>
                  </a:lnTo>
                  <a:lnTo>
                    <a:pt x="118" y="256"/>
                  </a:lnTo>
                  <a:lnTo>
                    <a:pt x="133" y="256"/>
                  </a:lnTo>
                  <a:lnTo>
                    <a:pt x="155" y="272"/>
                  </a:lnTo>
                  <a:lnTo>
                    <a:pt x="214" y="232"/>
                  </a:lnTo>
                  <a:lnTo>
                    <a:pt x="207" y="216"/>
                  </a:lnTo>
                  <a:lnTo>
                    <a:pt x="184" y="216"/>
                  </a:lnTo>
                  <a:lnTo>
                    <a:pt x="192" y="20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" name="Freeform 210"/>
            <p:cNvSpPr>
              <a:spLocks/>
            </p:cNvSpPr>
            <p:nvPr/>
          </p:nvSpPr>
          <p:spPr bwMode="auto">
            <a:xfrm rot="704206">
              <a:off x="893763" y="1952625"/>
              <a:ext cx="155575" cy="2016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52" y="112"/>
                </a:cxn>
                <a:cxn ang="0">
                  <a:pos x="59" y="96"/>
                </a:cxn>
                <a:cxn ang="0">
                  <a:pos x="74" y="96"/>
                </a:cxn>
                <a:cxn ang="0">
                  <a:pos x="81" y="88"/>
                </a:cxn>
                <a:cxn ang="0">
                  <a:pos x="66" y="72"/>
                </a:cxn>
                <a:cxn ang="0">
                  <a:pos x="66" y="24"/>
                </a:cxn>
                <a:cxn ang="0">
                  <a:pos x="59" y="32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0" y="24"/>
                </a:cxn>
              </a:cxnLst>
              <a:rect l="0" t="0" r="r" b="b"/>
              <a:pathLst>
                <a:path w="82" h="113">
                  <a:moveTo>
                    <a:pt x="0" y="24"/>
                  </a:moveTo>
                  <a:lnTo>
                    <a:pt x="52" y="112"/>
                  </a:lnTo>
                  <a:lnTo>
                    <a:pt x="59" y="96"/>
                  </a:lnTo>
                  <a:lnTo>
                    <a:pt x="74" y="96"/>
                  </a:lnTo>
                  <a:lnTo>
                    <a:pt x="81" y="88"/>
                  </a:lnTo>
                  <a:lnTo>
                    <a:pt x="66" y="72"/>
                  </a:lnTo>
                  <a:lnTo>
                    <a:pt x="66" y="24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9" name="Freeform 211"/>
            <p:cNvSpPr>
              <a:spLocks/>
            </p:cNvSpPr>
            <p:nvPr/>
          </p:nvSpPr>
          <p:spPr bwMode="auto">
            <a:xfrm rot="704206">
              <a:off x="2514600" y="3348038"/>
              <a:ext cx="601662" cy="701675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22" y="272"/>
                </a:cxn>
                <a:cxn ang="0">
                  <a:pos x="52" y="264"/>
                </a:cxn>
                <a:cxn ang="0">
                  <a:pos x="59" y="240"/>
                </a:cxn>
                <a:cxn ang="0">
                  <a:pos x="66" y="240"/>
                </a:cxn>
                <a:cxn ang="0">
                  <a:pos x="88" y="240"/>
                </a:cxn>
                <a:cxn ang="0">
                  <a:pos x="96" y="216"/>
                </a:cxn>
                <a:cxn ang="0">
                  <a:pos x="125" y="208"/>
                </a:cxn>
                <a:cxn ang="0">
                  <a:pos x="133" y="192"/>
                </a:cxn>
                <a:cxn ang="0">
                  <a:pos x="118" y="184"/>
                </a:cxn>
                <a:cxn ang="0">
                  <a:pos x="125" y="176"/>
                </a:cxn>
                <a:cxn ang="0">
                  <a:pos x="125" y="152"/>
                </a:cxn>
                <a:cxn ang="0">
                  <a:pos x="118" y="136"/>
                </a:cxn>
                <a:cxn ang="0">
                  <a:pos x="125" y="120"/>
                </a:cxn>
                <a:cxn ang="0">
                  <a:pos x="147" y="104"/>
                </a:cxn>
                <a:cxn ang="0">
                  <a:pos x="192" y="72"/>
                </a:cxn>
                <a:cxn ang="0">
                  <a:pos x="192" y="24"/>
                </a:cxn>
                <a:cxn ang="0">
                  <a:pos x="221" y="0"/>
                </a:cxn>
                <a:cxn ang="0">
                  <a:pos x="229" y="16"/>
                </a:cxn>
                <a:cxn ang="0">
                  <a:pos x="258" y="48"/>
                </a:cxn>
                <a:cxn ang="0">
                  <a:pos x="273" y="96"/>
                </a:cxn>
                <a:cxn ang="0">
                  <a:pos x="273" y="144"/>
                </a:cxn>
                <a:cxn ang="0">
                  <a:pos x="280" y="176"/>
                </a:cxn>
                <a:cxn ang="0">
                  <a:pos x="273" y="208"/>
                </a:cxn>
                <a:cxn ang="0">
                  <a:pos x="310" y="240"/>
                </a:cxn>
                <a:cxn ang="0">
                  <a:pos x="317" y="288"/>
                </a:cxn>
                <a:cxn ang="0">
                  <a:pos x="317" y="296"/>
                </a:cxn>
                <a:cxn ang="0">
                  <a:pos x="295" y="328"/>
                </a:cxn>
                <a:cxn ang="0">
                  <a:pos x="273" y="328"/>
                </a:cxn>
                <a:cxn ang="0">
                  <a:pos x="258" y="392"/>
                </a:cxn>
                <a:cxn ang="0">
                  <a:pos x="243" y="384"/>
                </a:cxn>
                <a:cxn ang="0">
                  <a:pos x="214" y="392"/>
                </a:cxn>
                <a:cxn ang="0">
                  <a:pos x="184" y="368"/>
                </a:cxn>
                <a:cxn ang="0">
                  <a:pos x="170" y="368"/>
                </a:cxn>
                <a:cxn ang="0">
                  <a:pos x="147" y="384"/>
                </a:cxn>
                <a:cxn ang="0">
                  <a:pos x="125" y="360"/>
                </a:cxn>
                <a:cxn ang="0">
                  <a:pos x="96" y="360"/>
                </a:cxn>
                <a:cxn ang="0">
                  <a:pos x="66" y="328"/>
                </a:cxn>
                <a:cxn ang="0">
                  <a:pos x="59" y="344"/>
                </a:cxn>
                <a:cxn ang="0">
                  <a:pos x="15" y="328"/>
                </a:cxn>
                <a:cxn ang="0">
                  <a:pos x="0" y="304"/>
                </a:cxn>
              </a:cxnLst>
              <a:rect l="0" t="0" r="r" b="b"/>
              <a:pathLst>
                <a:path w="318" h="393">
                  <a:moveTo>
                    <a:pt x="0" y="304"/>
                  </a:moveTo>
                  <a:lnTo>
                    <a:pt x="22" y="272"/>
                  </a:lnTo>
                  <a:lnTo>
                    <a:pt x="52" y="264"/>
                  </a:lnTo>
                  <a:lnTo>
                    <a:pt x="59" y="240"/>
                  </a:lnTo>
                  <a:lnTo>
                    <a:pt x="66" y="240"/>
                  </a:lnTo>
                  <a:lnTo>
                    <a:pt x="88" y="240"/>
                  </a:lnTo>
                  <a:lnTo>
                    <a:pt x="96" y="216"/>
                  </a:lnTo>
                  <a:lnTo>
                    <a:pt x="125" y="208"/>
                  </a:lnTo>
                  <a:lnTo>
                    <a:pt x="133" y="192"/>
                  </a:lnTo>
                  <a:lnTo>
                    <a:pt x="118" y="184"/>
                  </a:lnTo>
                  <a:lnTo>
                    <a:pt x="125" y="176"/>
                  </a:lnTo>
                  <a:lnTo>
                    <a:pt x="125" y="152"/>
                  </a:lnTo>
                  <a:lnTo>
                    <a:pt x="118" y="136"/>
                  </a:lnTo>
                  <a:lnTo>
                    <a:pt x="125" y="120"/>
                  </a:lnTo>
                  <a:lnTo>
                    <a:pt x="147" y="104"/>
                  </a:lnTo>
                  <a:lnTo>
                    <a:pt x="192" y="72"/>
                  </a:lnTo>
                  <a:lnTo>
                    <a:pt x="192" y="24"/>
                  </a:lnTo>
                  <a:lnTo>
                    <a:pt x="221" y="0"/>
                  </a:lnTo>
                  <a:lnTo>
                    <a:pt x="229" y="16"/>
                  </a:lnTo>
                  <a:lnTo>
                    <a:pt x="258" y="48"/>
                  </a:lnTo>
                  <a:lnTo>
                    <a:pt x="273" y="96"/>
                  </a:lnTo>
                  <a:lnTo>
                    <a:pt x="273" y="144"/>
                  </a:lnTo>
                  <a:lnTo>
                    <a:pt x="280" y="176"/>
                  </a:lnTo>
                  <a:lnTo>
                    <a:pt x="273" y="208"/>
                  </a:lnTo>
                  <a:lnTo>
                    <a:pt x="310" y="240"/>
                  </a:lnTo>
                  <a:lnTo>
                    <a:pt x="317" y="288"/>
                  </a:lnTo>
                  <a:lnTo>
                    <a:pt x="317" y="296"/>
                  </a:lnTo>
                  <a:lnTo>
                    <a:pt x="295" y="328"/>
                  </a:lnTo>
                  <a:lnTo>
                    <a:pt x="273" y="328"/>
                  </a:lnTo>
                  <a:lnTo>
                    <a:pt x="258" y="392"/>
                  </a:lnTo>
                  <a:lnTo>
                    <a:pt x="243" y="384"/>
                  </a:lnTo>
                  <a:lnTo>
                    <a:pt x="214" y="392"/>
                  </a:lnTo>
                  <a:lnTo>
                    <a:pt x="184" y="368"/>
                  </a:lnTo>
                  <a:lnTo>
                    <a:pt x="170" y="368"/>
                  </a:lnTo>
                  <a:lnTo>
                    <a:pt x="147" y="384"/>
                  </a:lnTo>
                  <a:lnTo>
                    <a:pt x="125" y="360"/>
                  </a:lnTo>
                  <a:lnTo>
                    <a:pt x="96" y="360"/>
                  </a:lnTo>
                  <a:lnTo>
                    <a:pt x="66" y="328"/>
                  </a:lnTo>
                  <a:lnTo>
                    <a:pt x="59" y="344"/>
                  </a:lnTo>
                  <a:lnTo>
                    <a:pt x="15" y="328"/>
                  </a:lnTo>
                  <a:lnTo>
                    <a:pt x="0" y="30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0" name="Freeform 217"/>
            <p:cNvSpPr>
              <a:spLocks/>
            </p:cNvSpPr>
            <p:nvPr/>
          </p:nvSpPr>
          <p:spPr bwMode="auto">
            <a:xfrm rot="704206">
              <a:off x="5018088" y="1709738"/>
              <a:ext cx="127000" cy="173038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22" y="96"/>
                </a:cxn>
                <a:cxn ang="0">
                  <a:pos x="65" y="72"/>
                </a:cxn>
                <a:cxn ang="0">
                  <a:pos x="65" y="24"/>
                </a:cxn>
                <a:cxn ang="0">
                  <a:pos x="36" y="0"/>
                </a:cxn>
                <a:cxn ang="0">
                  <a:pos x="7" y="24"/>
                </a:cxn>
                <a:cxn ang="0">
                  <a:pos x="0" y="80"/>
                </a:cxn>
              </a:cxnLst>
              <a:rect l="0" t="0" r="r" b="b"/>
              <a:pathLst>
                <a:path w="66" h="97">
                  <a:moveTo>
                    <a:pt x="0" y="80"/>
                  </a:moveTo>
                  <a:lnTo>
                    <a:pt x="22" y="96"/>
                  </a:lnTo>
                  <a:lnTo>
                    <a:pt x="65" y="72"/>
                  </a:lnTo>
                  <a:lnTo>
                    <a:pt x="65" y="24"/>
                  </a:lnTo>
                  <a:lnTo>
                    <a:pt x="36" y="0"/>
                  </a:lnTo>
                  <a:lnTo>
                    <a:pt x="7" y="24"/>
                  </a:lnTo>
                  <a:lnTo>
                    <a:pt x="0" y="8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1" name="Freeform 218"/>
            <p:cNvSpPr>
              <a:spLocks/>
            </p:cNvSpPr>
            <p:nvPr/>
          </p:nvSpPr>
          <p:spPr bwMode="auto">
            <a:xfrm rot="704206">
              <a:off x="5037138" y="1889125"/>
              <a:ext cx="128587" cy="15875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7" y="16"/>
                </a:cxn>
                <a:cxn ang="0">
                  <a:pos x="37" y="0"/>
                </a:cxn>
                <a:cxn ang="0">
                  <a:pos x="37" y="24"/>
                </a:cxn>
                <a:cxn ang="0">
                  <a:pos x="60" y="0"/>
                </a:cxn>
                <a:cxn ang="0">
                  <a:pos x="67" y="56"/>
                </a:cxn>
                <a:cxn ang="0">
                  <a:pos x="60" y="88"/>
                </a:cxn>
                <a:cxn ang="0">
                  <a:pos x="0" y="48"/>
                </a:cxn>
              </a:cxnLst>
              <a:rect l="0" t="0" r="r" b="b"/>
              <a:pathLst>
                <a:path w="68" h="89">
                  <a:moveTo>
                    <a:pt x="0" y="48"/>
                  </a:moveTo>
                  <a:lnTo>
                    <a:pt x="7" y="16"/>
                  </a:lnTo>
                  <a:lnTo>
                    <a:pt x="37" y="0"/>
                  </a:lnTo>
                  <a:lnTo>
                    <a:pt x="37" y="24"/>
                  </a:lnTo>
                  <a:lnTo>
                    <a:pt x="60" y="0"/>
                  </a:lnTo>
                  <a:lnTo>
                    <a:pt x="67" y="56"/>
                  </a:lnTo>
                  <a:lnTo>
                    <a:pt x="60" y="88"/>
                  </a:lnTo>
                  <a:lnTo>
                    <a:pt x="0" y="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" name="Freeform 219"/>
            <p:cNvSpPr>
              <a:spLocks/>
            </p:cNvSpPr>
            <p:nvPr/>
          </p:nvSpPr>
          <p:spPr bwMode="auto">
            <a:xfrm rot="704206">
              <a:off x="5186363" y="1981200"/>
              <a:ext cx="141287" cy="2016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2" y="0"/>
                </a:cxn>
                <a:cxn ang="0">
                  <a:pos x="30" y="32"/>
                </a:cxn>
                <a:cxn ang="0">
                  <a:pos x="44" y="24"/>
                </a:cxn>
                <a:cxn ang="0">
                  <a:pos x="74" y="64"/>
                </a:cxn>
                <a:cxn ang="0">
                  <a:pos x="0" y="112"/>
                </a:cxn>
                <a:cxn ang="0">
                  <a:pos x="0" y="24"/>
                </a:cxn>
              </a:cxnLst>
              <a:rect l="0" t="0" r="r" b="b"/>
              <a:pathLst>
                <a:path w="75" h="113">
                  <a:moveTo>
                    <a:pt x="0" y="24"/>
                  </a:moveTo>
                  <a:lnTo>
                    <a:pt x="22" y="0"/>
                  </a:lnTo>
                  <a:lnTo>
                    <a:pt x="30" y="32"/>
                  </a:lnTo>
                  <a:lnTo>
                    <a:pt x="44" y="24"/>
                  </a:lnTo>
                  <a:lnTo>
                    <a:pt x="74" y="64"/>
                  </a:lnTo>
                  <a:lnTo>
                    <a:pt x="0" y="112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" name="Freeform 220"/>
            <p:cNvSpPr>
              <a:spLocks/>
            </p:cNvSpPr>
            <p:nvPr/>
          </p:nvSpPr>
          <p:spPr bwMode="auto">
            <a:xfrm rot="704206">
              <a:off x="4965700" y="1865313"/>
              <a:ext cx="57150" cy="4603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9" y="8"/>
                </a:cxn>
                <a:cxn ang="0">
                  <a:pos x="15" y="24"/>
                </a:cxn>
                <a:cxn ang="0">
                  <a:pos x="0" y="16"/>
                </a:cxn>
                <a:cxn ang="0">
                  <a:pos x="7" y="0"/>
                </a:cxn>
              </a:cxnLst>
              <a:rect l="0" t="0" r="r" b="b"/>
              <a:pathLst>
                <a:path w="30" h="25">
                  <a:moveTo>
                    <a:pt x="7" y="0"/>
                  </a:moveTo>
                  <a:lnTo>
                    <a:pt x="29" y="8"/>
                  </a:lnTo>
                  <a:lnTo>
                    <a:pt x="15" y="24"/>
                  </a:lnTo>
                  <a:lnTo>
                    <a:pt x="0" y="16"/>
                  </a:lnTo>
                  <a:lnTo>
                    <a:pt x="7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" name="Freeform 232"/>
            <p:cNvSpPr>
              <a:spLocks/>
            </p:cNvSpPr>
            <p:nvPr/>
          </p:nvSpPr>
          <p:spPr bwMode="auto">
            <a:xfrm rot="704206">
              <a:off x="3460750" y="1943100"/>
              <a:ext cx="798512" cy="585788"/>
            </a:xfrm>
            <a:custGeom>
              <a:avLst/>
              <a:gdLst/>
              <a:ahLst/>
              <a:cxnLst>
                <a:cxn ang="0">
                  <a:pos x="66" y="328"/>
                </a:cxn>
                <a:cxn ang="0">
                  <a:pos x="74" y="232"/>
                </a:cxn>
                <a:cxn ang="0">
                  <a:pos x="133" y="176"/>
                </a:cxn>
                <a:cxn ang="0">
                  <a:pos x="214" y="104"/>
                </a:cxn>
                <a:cxn ang="0">
                  <a:pos x="310" y="72"/>
                </a:cxn>
                <a:cxn ang="0">
                  <a:pos x="406" y="48"/>
                </a:cxn>
                <a:cxn ang="0">
                  <a:pos x="421" y="8"/>
                </a:cxn>
                <a:cxn ang="0">
                  <a:pos x="392" y="0"/>
                </a:cxn>
                <a:cxn ang="0">
                  <a:pos x="332" y="24"/>
                </a:cxn>
                <a:cxn ang="0">
                  <a:pos x="303" y="16"/>
                </a:cxn>
                <a:cxn ang="0">
                  <a:pos x="273" y="8"/>
                </a:cxn>
                <a:cxn ang="0">
                  <a:pos x="251" y="32"/>
                </a:cxn>
                <a:cxn ang="0">
                  <a:pos x="214" y="32"/>
                </a:cxn>
                <a:cxn ang="0">
                  <a:pos x="185" y="48"/>
                </a:cxn>
                <a:cxn ang="0">
                  <a:pos x="177" y="64"/>
                </a:cxn>
                <a:cxn ang="0">
                  <a:pos x="140" y="96"/>
                </a:cxn>
                <a:cxn ang="0">
                  <a:pos x="111" y="96"/>
                </a:cxn>
                <a:cxn ang="0">
                  <a:pos x="103" y="120"/>
                </a:cxn>
                <a:cxn ang="0">
                  <a:pos x="126" y="152"/>
                </a:cxn>
                <a:cxn ang="0">
                  <a:pos x="118" y="160"/>
                </a:cxn>
                <a:cxn ang="0">
                  <a:pos x="81" y="136"/>
                </a:cxn>
                <a:cxn ang="0">
                  <a:pos x="52" y="152"/>
                </a:cxn>
                <a:cxn ang="0">
                  <a:pos x="37" y="184"/>
                </a:cxn>
                <a:cxn ang="0">
                  <a:pos x="7" y="184"/>
                </a:cxn>
                <a:cxn ang="0">
                  <a:pos x="0" y="232"/>
                </a:cxn>
                <a:cxn ang="0">
                  <a:pos x="30" y="248"/>
                </a:cxn>
                <a:cxn ang="0">
                  <a:pos x="15" y="304"/>
                </a:cxn>
                <a:cxn ang="0">
                  <a:pos x="44" y="328"/>
                </a:cxn>
                <a:cxn ang="0">
                  <a:pos x="66" y="328"/>
                </a:cxn>
              </a:cxnLst>
              <a:rect l="0" t="0" r="r" b="b"/>
              <a:pathLst>
                <a:path w="422" h="329">
                  <a:moveTo>
                    <a:pt x="66" y="328"/>
                  </a:moveTo>
                  <a:lnTo>
                    <a:pt x="74" y="232"/>
                  </a:lnTo>
                  <a:lnTo>
                    <a:pt x="133" y="176"/>
                  </a:lnTo>
                  <a:lnTo>
                    <a:pt x="214" y="104"/>
                  </a:lnTo>
                  <a:lnTo>
                    <a:pt x="310" y="72"/>
                  </a:lnTo>
                  <a:lnTo>
                    <a:pt x="406" y="48"/>
                  </a:lnTo>
                  <a:lnTo>
                    <a:pt x="421" y="8"/>
                  </a:lnTo>
                  <a:lnTo>
                    <a:pt x="392" y="0"/>
                  </a:lnTo>
                  <a:lnTo>
                    <a:pt x="332" y="24"/>
                  </a:lnTo>
                  <a:lnTo>
                    <a:pt x="303" y="16"/>
                  </a:lnTo>
                  <a:lnTo>
                    <a:pt x="273" y="8"/>
                  </a:lnTo>
                  <a:lnTo>
                    <a:pt x="251" y="32"/>
                  </a:lnTo>
                  <a:lnTo>
                    <a:pt x="214" y="32"/>
                  </a:lnTo>
                  <a:lnTo>
                    <a:pt x="185" y="48"/>
                  </a:lnTo>
                  <a:lnTo>
                    <a:pt x="177" y="64"/>
                  </a:lnTo>
                  <a:lnTo>
                    <a:pt x="140" y="96"/>
                  </a:lnTo>
                  <a:lnTo>
                    <a:pt x="111" y="96"/>
                  </a:lnTo>
                  <a:lnTo>
                    <a:pt x="103" y="120"/>
                  </a:lnTo>
                  <a:lnTo>
                    <a:pt x="126" y="152"/>
                  </a:lnTo>
                  <a:lnTo>
                    <a:pt x="118" y="160"/>
                  </a:lnTo>
                  <a:lnTo>
                    <a:pt x="81" y="136"/>
                  </a:lnTo>
                  <a:lnTo>
                    <a:pt x="52" y="152"/>
                  </a:lnTo>
                  <a:lnTo>
                    <a:pt x="37" y="184"/>
                  </a:lnTo>
                  <a:lnTo>
                    <a:pt x="7" y="184"/>
                  </a:lnTo>
                  <a:lnTo>
                    <a:pt x="0" y="232"/>
                  </a:lnTo>
                  <a:lnTo>
                    <a:pt x="30" y="248"/>
                  </a:lnTo>
                  <a:lnTo>
                    <a:pt x="15" y="304"/>
                  </a:lnTo>
                  <a:lnTo>
                    <a:pt x="44" y="328"/>
                  </a:lnTo>
                  <a:lnTo>
                    <a:pt x="66" y="32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5" name="Freeform 233"/>
            <p:cNvSpPr>
              <a:spLocks/>
            </p:cNvSpPr>
            <p:nvPr/>
          </p:nvSpPr>
          <p:spPr bwMode="auto">
            <a:xfrm rot="704206">
              <a:off x="7624763" y="4405313"/>
              <a:ext cx="700087" cy="774700"/>
            </a:xfrm>
            <a:custGeom>
              <a:avLst/>
              <a:gdLst/>
              <a:ahLst/>
              <a:cxnLst>
                <a:cxn ang="0">
                  <a:pos x="96" y="64"/>
                </a:cxn>
                <a:cxn ang="0">
                  <a:pos x="59" y="24"/>
                </a:cxn>
                <a:cxn ang="0">
                  <a:pos x="44" y="32"/>
                </a:cxn>
                <a:cxn ang="0">
                  <a:pos x="15" y="0"/>
                </a:cxn>
                <a:cxn ang="0">
                  <a:pos x="0" y="16"/>
                </a:cxn>
                <a:cxn ang="0">
                  <a:pos x="22" y="32"/>
                </a:cxn>
                <a:cxn ang="0">
                  <a:pos x="37" y="56"/>
                </a:cxn>
                <a:cxn ang="0">
                  <a:pos x="15" y="56"/>
                </a:cxn>
                <a:cxn ang="0">
                  <a:pos x="22" y="80"/>
                </a:cxn>
                <a:cxn ang="0">
                  <a:pos x="44" y="104"/>
                </a:cxn>
                <a:cxn ang="0">
                  <a:pos x="74" y="152"/>
                </a:cxn>
                <a:cxn ang="0">
                  <a:pos x="103" y="152"/>
                </a:cxn>
                <a:cxn ang="0">
                  <a:pos x="133" y="192"/>
                </a:cxn>
                <a:cxn ang="0">
                  <a:pos x="148" y="224"/>
                </a:cxn>
                <a:cxn ang="0">
                  <a:pos x="177" y="240"/>
                </a:cxn>
                <a:cxn ang="0">
                  <a:pos x="199" y="288"/>
                </a:cxn>
                <a:cxn ang="0">
                  <a:pos x="251" y="328"/>
                </a:cxn>
                <a:cxn ang="0">
                  <a:pos x="251" y="360"/>
                </a:cxn>
                <a:cxn ang="0">
                  <a:pos x="303" y="416"/>
                </a:cxn>
                <a:cxn ang="0">
                  <a:pos x="340" y="432"/>
                </a:cxn>
                <a:cxn ang="0">
                  <a:pos x="317" y="384"/>
                </a:cxn>
                <a:cxn ang="0">
                  <a:pos x="325" y="376"/>
                </a:cxn>
                <a:cxn ang="0">
                  <a:pos x="347" y="368"/>
                </a:cxn>
                <a:cxn ang="0">
                  <a:pos x="362" y="384"/>
                </a:cxn>
                <a:cxn ang="0">
                  <a:pos x="369" y="360"/>
                </a:cxn>
                <a:cxn ang="0">
                  <a:pos x="347" y="336"/>
                </a:cxn>
                <a:cxn ang="0">
                  <a:pos x="288" y="320"/>
                </a:cxn>
                <a:cxn ang="0">
                  <a:pos x="266" y="312"/>
                </a:cxn>
                <a:cxn ang="0">
                  <a:pos x="244" y="256"/>
                </a:cxn>
                <a:cxn ang="0">
                  <a:pos x="229" y="240"/>
                </a:cxn>
                <a:cxn ang="0">
                  <a:pos x="251" y="216"/>
                </a:cxn>
                <a:cxn ang="0">
                  <a:pos x="273" y="208"/>
                </a:cxn>
                <a:cxn ang="0">
                  <a:pos x="229" y="176"/>
                </a:cxn>
                <a:cxn ang="0">
                  <a:pos x="170" y="128"/>
                </a:cxn>
                <a:cxn ang="0">
                  <a:pos x="140" y="112"/>
                </a:cxn>
                <a:cxn ang="0">
                  <a:pos x="96" y="64"/>
                </a:cxn>
              </a:cxnLst>
              <a:rect l="0" t="0" r="r" b="b"/>
              <a:pathLst>
                <a:path w="370" h="433">
                  <a:moveTo>
                    <a:pt x="96" y="64"/>
                  </a:moveTo>
                  <a:lnTo>
                    <a:pt x="59" y="24"/>
                  </a:lnTo>
                  <a:lnTo>
                    <a:pt x="44" y="32"/>
                  </a:lnTo>
                  <a:lnTo>
                    <a:pt x="15" y="0"/>
                  </a:lnTo>
                  <a:lnTo>
                    <a:pt x="0" y="16"/>
                  </a:lnTo>
                  <a:lnTo>
                    <a:pt x="22" y="32"/>
                  </a:lnTo>
                  <a:lnTo>
                    <a:pt x="37" y="56"/>
                  </a:lnTo>
                  <a:lnTo>
                    <a:pt x="15" y="56"/>
                  </a:lnTo>
                  <a:lnTo>
                    <a:pt x="22" y="80"/>
                  </a:lnTo>
                  <a:lnTo>
                    <a:pt x="44" y="104"/>
                  </a:lnTo>
                  <a:lnTo>
                    <a:pt x="74" y="152"/>
                  </a:lnTo>
                  <a:lnTo>
                    <a:pt x="103" y="152"/>
                  </a:lnTo>
                  <a:lnTo>
                    <a:pt x="133" y="192"/>
                  </a:lnTo>
                  <a:lnTo>
                    <a:pt x="148" y="224"/>
                  </a:lnTo>
                  <a:lnTo>
                    <a:pt x="177" y="240"/>
                  </a:lnTo>
                  <a:lnTo>
                    <a:pt x="199" y="288"/>
                  </a:lnTo>
                  <a:lnTo>
                    <a:pt x="251" y="328"/>
                  </a:lnTo>
                  <a:lnTo>
                    <a:pt x="251" y="360"/>
                  </a:lnTo>
                  <a:lnTo>
                    <a:pt x="303" y="416"/>
                  </a:lnTo>
                  <a:lnTo>
                    <a:pt x="340" y="432"/>
                  </a:lnTo>
                  <a:lnTo>
                    <a:pt x="317" y="384"/>
                  </a:lnTo>
                  <a:lnTo>
                    <a:pt x="325" y="376"/>
                  </a:lnTo>
                  <a:lnTo>
                    <a:pt x="347" y="368"/>
                  </a:lnTo>
                  <a:lnTo>
                    <a:pt x="362" y="384"/>
                  </a:lnTo>
                  <a:lnTo>
                    <a:pt x="369" y="360"/>
                  </a:lnTo>
                  <a:lnTo>
                    <a:pt x="347" y="336"/>
                  </a:lnTo>
                  <a:lnTo>
                    <a:pt x="288" y="320"/>
                  </a:lnTo>
                  <a:lnTo>
                    <a:pt x="266" y="312"/>
                  </a:lnTo>
                  <a:lnTo>
                    <a:pt x="244" y="256"/>
                  </a:lnTo>
                  <a:lnTo>
                    <a:pt x="229" y="240"/>
                  </a:lnTo>
                  <a:lnTo>
                    <a:pt x="251" y="216"/>
                  </a:lnTo>
                  <a:lnTo>
                    <a:pt x="273" y="208"/>
                  </a:lnTo>
                  <a:lnTo>
                    <a:pt x="229" y="176"/>
                  </a:lnTo>
                  <a:lnTo>
                    <a:pt x="170" y="128"/>
                  </a:lnTo>
                  <a:lnTo>
                    <a:pt x="140" y="112"/>
                  </a:lnTo>
                  <a:lnTo>
                    <a:pt x="96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6" name="Freeform 234"/>
            <p:cNvSpPr>
              <a:spLocks/>
            </p:cNvSpPr>
            <p:nvPr/>
          </p:nvSpPr>
          <p:spPr bwMode="auto">
            <a:xfrm rot="704206">
              <a:off x="8662988" y="1455738"/>
              <a:ext cx="87312" cy="1873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40"/>
                </a:cxn>
                <a:cxn ang="0">
                  <a:pos x="0" y="88"/>
                </a:cxn>
                <a:cxn ang="0">
                  <a:pos x="22" y="104"/>
                </a:cxn>
                <a:cxn ang="0">
                  <a:pos x="29" y="56"/>
                </a:cxn>
                <a:cxn ang="0">
                  <a:pos x="44" y="48"/>
                </a:cxn>
                <a:cxn ang="0">
                  <a:pos x="44" y="0"/>
                </a:cxn>
              </a:cxnLst>
              <a:rect l="0" t="0" r="r" b="b"/>
              <a:pathLst>
                <a:path w="45" h="105">
                  <a:moveTo>
                    <a:pt x="44" y="0"/>
                  </a:moveTo>
                  <a:lnTo>
                    <a:pt x="0" y="40"/>
                  </a:lnTo>
                  <a:lnTo>
                    <a:pt x="0" y="88"/>
                  </a:lnTo>
                  <a:lnTo>
                    <a:pt x="22" y="104"/>
                  </a:lnTo>
                  <a:lnTo>
                    <a:pt x="29" y="56"/>
                  </a:lnTo>
                  <a:lnTo>
                    <a:pt x="44" y="48"/>
                  </a:lnTo>
                  <a:lnTo>
                    <a:pt x="44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7" name="Freeform 235"/>
            <p:cNvSpPr>
              <a:spLocks/>
            </p:cNvSpPr>
            <p:nvPr/>
          </p:nvSpPr>
          <p:spPr bwMode="auto">
            <a:xfrm rot="704206">
              <a:off x="7667625" y="1466850"/>
              <a:ext cx="80962" cy="173038"/>
            </a:xfrm>
            <a:custGeom>
              <a:avLst/>
              <a:gdLst/>
              <a:ahLst/>
              <a:cxnLst>
                <a:cxn ang="0">
                  <a:pos x="43" y="24"/>
                </a:cxn>
                <a:cxn ang="0">
                  <a:pos x="29" y="64"/>
                </a:cxn>
                <a:cxn ang="0">
                  <a:pos x="36" y="96"/>
                </a:cxn>
                <a:cxn ang="0">
                  <a:pos x="22" y="96"/>
                </a:cxn>
                <a:cxn ang="0">
                  <a:pos x="0" y="40"/>
                </a:cxn>
                <a:cxn ang="0">
                  <a:pos x="29" y="0"/>
                </a:cxn>
                <a:cxn ang="0">
                  <a:pos x="43" y="24"/>
                </a:cxn>
              </a:cxnLst>
              <a:rect l="0" t="0" r="r" b="b"/>
              <a:pathLst>
                <a:path w="44" h="97">
                  <a:moveTo>
                    <a:pt x="43" y="24"/>
                  </a:moveTo>
                  <a:lnTo>
                    <a:pt x="29" y="64"/>
                  </a:lnTo>
                  <a:lnTo>
                    <a:pt x="36" y="96"/>
                  </a:lnTo>
                  <a:lnTo>
                    <a:pt x="22" y="96"/>
                  </a:lnTo>
                  <a:lnTo>
                    <a:pt x="0" y="40"/>
                  </a:lnTo>
                  <a:lnTo>
                    <a:pt x="29" y="0"/>
                  </a:lnTo>
                  <a:lnTo>
                    <a:pt x="43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" name="Freeform 236"/>
            <p:cNvSpPr>
              <a:spLocks/>
            </p:cNvSpPr>
            <p:nvPr/>
          </p:nvSpPr>
          <p:spPr bwMode="auto">
            <a:xfrm rot="704206">
              <a:off x="7564438" y="2025650"/>
              <a:ext cx="41275" cy="4286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1" y="24"/>
                </a:cxn>
                <a:cxn ang="0">
                  <a:pos x="21" y="0"/>
                </a:cxn>
                <a:cxn ang="0">
                  <a:pos x="7" y="0"/>
                </a:cxn>
                <a:cxn ang="0">
                  <a:pos x="0" y="24"/>
                </a:cxn>
              </a:cxnLst>
              <a:rect l="0" t="0" r="r" b="b"/>
              <a:pathLst>
                <a:path w="22" h="25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7" y="0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9" name="Freeform 237"/>
            <p:cNvSpPr>
              <a:spLocks/>
            </p:cNvSpPr>
            <p:nvPr/>
          </p:nvSpPr>
          <p:spPr bwMode="auto">
            <a:xfrm rot="704206">
              <a:off x="8799513" y="3208338"/>
              <a:ext cx="100012" cy="444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9" y="0"/>
                </a:cxn>
                <a:cxn ang="0">
                  <a:pos x="51" y="16"/>
                </a:cxn>
                <a:cxn ang="0">
                  <a:pos x="22" y="24"/>
                </a:cxn>
                <a:cxn ang="0">
                  <a:pos x="0" y="16"/>
                </a:cxn>
              </a:cxnLst>
              <a:rect l="0" t="0" r="r" b="b"/>
              <a:pathLst>
                <a:path w="52" h="25">
                  <a:moveTo>
                    <a:pt x="0" y="16"/>
                  </a:moveTo>
                  <a:lnTo>
                    <a:pt x="29" y="0"/>
                  </a:lnTo>
                  <a:lnTo>
                    <a:pt x="51" y="16"/>
                  </a:lnTo>
                  <a:lnTo>
                    <a:pt x="22" y="24"/>
                  </a:lnTo>
                  <a:lnTo>
                    <a:pt x="0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0" name="Freeform 240"/>
            <p:cNvSpPr>
              <a:spLocks/>
            </p:cNvSpPr>
            <p:nvPr/>
          </p:nvSpPr>
          <p:spPr bwMode="auto">
            <a:xfrm rot="704206">
              <a:off x="8718550" y="4264025"/>
              <a:ext cx="44450" cy="60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2"/>
                </a:cxn>
                <a:cxn ang="0">
                  <a:pos x="23" y="8"/>
                </a:cxn>
                <a:cxn ang="0">
                  <a:pos x="0" y="0"/>
                </a:cxn>
              </a:cxnLst>
              <a:rect l="0" t="0" r="r" b="b"/>
              <a:pathLst>
                <a:path w="24" h="33">
                  <a:moveTo>
                    <a:pt x="0" y="0"/>
                  </a:moveTo>
                  <a:lnTo>
                    <a:pt x="8" y="32"/>
                  </a:lnTo>
                  <a:lnTo>
                    <a:pt x="23" y="8"/>
                  </a:lnTo>
                  <a:lnTo>
                    <a:pt x="0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1" name="Freeform 242"/>
            <p:cNvSpPr>
              <a:spLocks/>
            </p:cNvSpPr>
            <p:nvPr/>
          </p:nvSpPr>
          <p:spPr bwMode="auto">
            <a:xfrm rot="704206">
              <a:off x="8737600" y="4340225"/>
              <a:ext cx="30162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5" y="16"/>
                </a:cxn>
                <a:cxn ang="0">
                  <a:pos x="0" y="16"/>
                </a:cxn>
              </a:cxnLst>
              <a:rect l="0" t="0" r="r" b="b"/>
              <a:pathLst>
                <a:path w="16" h="17">
                  <a:moveTo>
                    <a:pt x="0" y="16"/>
                  </a:moveTo>
                  <a:lnTo>
                    <a:pt x="8" y="0"/>
                  </a:lnTo>
                  <a:lnTo>
                    <a:pt x="15" y="16"/>
                  </a:lnTo>
                  <a:lnTo>
                    <a:pt x="0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2" name="Freeform 243"/>
            <p:cNvSpPr>
              <a:spLocks/>
            </p:cNvSpPr>
            <p:nvPr/>
          </p:nvSpPr>
          <p:spPr bwMode="auto">
            <a:xfrm rot="704206">
              <a:off x="8742363" y="4384675"/>
              <a:ext cx="28575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0" y="16"/>
                </a:cxn>
              </a:cxnLst>
              <a:rect l="0" t="0" r="r" b="b"/>
              <a:pathLst>
                <a:path w="14" h="17">
                  <a:moveTo>
                    <a:pt x="0" y="16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0" y="1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Freeform 244"/>
            <p:cNvSpPr>
              <a:spLocks/>
            </p:cNvSpPr>
            <p:nvPr/>
          </p:nvSpPr>
          <p:spPr bwMode="auto">
            <a:xfrm rot="704206">
              <a:off x="8743950" y="4621213"/>
              <a:ext cx="30162" cy="730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" y="40"/>
                </a:cxn>
                <a:cxn ang="0">
                  <a:pos x="0" y="32"/>
                </a:cxn>
                <a:cxn ang="0">
                  <a:pos x="8" y="0"/>
                </a:cxn>
              </a:cxnLst>
              <a:rect l="0" t="0" r="r" b="b"/>
              <a:pathLst>
                <a:path w="16" h="41">
                  <a:moveTo>
                    <a:pt x="8" y="0"/>
                  </a:moveTo>
                  <a:lnTo>
                    <a:pt x="15" y="40"/>
                  </a:lnTo>
                  <a:lnTo>
                    <a:pt x="0" y="32"/>
                  </a:lnTo>
                  <a:lnTo>
                    <a:pt x="8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Freeform 245"/>
            <p:cNvSpPr>
              <a:spLocks/>
            </p:cNvSpPr>
            <p:nvPr/>
          </p:nvSpPr>
          <p:spPr bwMode="auto">
            <a:xfrm rot="704206">
              <a:off x="8689975" y="4799013"/>
              <a:ext cx="42862" cy="117475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" y="64"/>
                </a:cxn>
                <a:cxn ang="0">
                  <a:pos x="22" y="4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56"/>
                </a:cxn>
              </a:cxnLst>
              <a:rect l="0" t="0" r="r" b="b"/>
              <a:pathLst>
                <a:path w="23" h="65">
                  <a:moveTo>
                    <a:pt x="0" y="56"/>
                  </a:moveTo>
                  <a:lnTo>
                    <a:pt x="15" y="64"/>
                  </a:lnTo>
                  <a:lnTo>
                    <a:pt x="22" y="40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5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Freeform 246"/>
            <p:cNvSpPr>
              <a:spLocks/>
            </p:cNvSpPr>
            <p:nvPr/>
          </p:nvSpPr>
          <p:spPr bwMode="auto">
            <a:xfrm rot="704206">
              <a:off x="8577263" y="4954588"/>
              <a:ext cx="71437" cy="203200"/>
            </a:xfrm>
            <a:custGeom>
              <a:avLst/>
              <a:gdLst/>
              <a:ahLst/>
              <a:cxnLst>
                <a:cxn ang="0">
                  <a:pos x="22" y="24"/>
                </a:cxn>
                <a:cxn ang="0">
                  <a:pos x="30" y="0"/>
                </a:cxn>
                <a:cxn ang="0">
                  <a:pos x="37" y="32"/>
                </a:cxn>
                <a:cxn ang="0">
                  <a:pos x="30" y="48"/>
                </a:cxn>
                <a:cxn ang="0">
                  <a:pos x="30" y="96"/>
                </a:cxn>
                <a:cxn ang="0">
                  <a:pos x="22" y="112"/>
                </a:cxn>
                <a:cxn ang="0">
                  <a:pos x="15" y="80"/>
                </a:cxn>
                <a:cxn ang="0">
                  <a:pos x="0" y="56"/>
                </a:cxn>
                <a:cxn ang="0">
                  <a:pos x="0" y="32"/>
                </a:cxn>
                <a:cxn ang="0">
                  <a:pos x="15" y="16"/>
                </a:cxn>
                <a:cxn ang="0">
                  <a:pos x="22" y="24"/>
                </a:cxn>
              </a:cxnLst>
              <a:rect l="0" t="0" r="r" b="b"/>
              <a:pathLst>
                <a:path w="38" h="113">
                  <a:moveTo>
                    <a:pt x="22" y="24"/>
                  </a:moveTo>
                  <a:lnTo>
                    <a:pt x="30" y="0"/>
                  </a:lnTo>
                  <a:lnTo>
                    <a:pt x="37" y="32"/>
                  </a:lnTo>
                  <a:lnTo>
                    <a:pt x="30" y="48"/>
                  </a:lnTo>
                  <a:lnTo>
                    <a:pt x="30" y="96"/>
                  </a:lnTo>
                  <a:lnTo>
                    <a:pt x="22" y="112"/>
                  </a:lnTo>
                  <a:lnTo>
                    <a:pt x="15" y="80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15" y="16"/>
                  </a:lnTo>
                  <a:lnTo>
                    <a:pt x="22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Freeform 247"/>
            <p:cNvSpPr>
              <a:spLocks/>
            </p:cNvSpPr>
            <p:nvPr/>
          </p:nvSpPr>
          <p:spPr bwMode="auto">
            <a:xfrm rot="704206">
              <a:off x="8528050" y="5160963"/>
              <a:ext cx="44450" cy="101600"/>
            </a:xfrm>
            <a:custGeom>
              <a:avLst/>
              <a:gdLst/>
              <a:ahLst/>
              <a:cxnLst>
                <a:cxn ang="0">
                  <a:pos x="15" y="56"/>
                </a:cxn>
                <a:cxn ang="0">
                  <a:pos x="23" y="2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0" y="32"/>
                </a:cxn>
                <a:cxn ang="0">
                  <a:pos x="8" y="56"/>
                </a:cxn>
                <a:cxn ang="0">
                  <a:pos x="15" y="56"/>
                </a:cxn>
              </a:cxnLst>
              <a:rect l="0" t="0" r="r" b="b"/>
              <a:pathLst>
                <a:path w="24" h="57">
                  <a:moveTo>
                    <a:pt x="15" y="56"/>
                  </a:moveTo>
                  <a:lnTo>
                    <a:pt x="23" y="2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0" y="32"/>
                  </a:lnTo>
                  <a:lnTo>
                    <a:pt x="8" y="56"/>
                  </a:lnTo>
                  <a:lnTo>
                    <a:pt x="15" y="5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Freeform 248"/>
            <p:cNvSpPr>
              <a:spLocks/>
            </p:cNvSpPr>
            <p:nvPr/>
          </p:nvSpPr>
          <p:spPr bwMode="auto">
            <a:xfrm rot="704206">
              <a:off x="8391525" y="2987675"/>
              <a:ext cx="60325" cy="130175"/>
            </a:xfrm>
            <a:custGeom>
              <a:avLst/>
              <a:gdLst/>
              <a:ahLst/>
              <a:cxnLst>
                <a:cxn ang="0">
                  <a:pos x="29" y="40"/>
                </a:cxn>
                <a:cxn ang="0">
                  <a:pos x="29" y="8"/>
                </a:cxn>
                <a:cxn ang="0">
                  <a:pos x="15" y="0"/>
                </a:cxn>
                <a:cxn ang="0">
                  <a:pos x="0" y="32"/>
                </a:cxn>
                <a:cxn ang="0">
                  <a:pos x="29" y="72"/>
                </a:cxn>
                <a:cxn ang="0">
                  <a:pos x="29" y="40"/>
                </a:cxn>
              </a:cxnLst>
              <a:rect l="0" t="0" r="r" b="b"/>
              <a:pathLst>
                <a:path w="30" h="73">
                  <a:moveTo>
                    <a:pt x="29" y="40"/>
                  </a:moveTo>
                  <a:lnTo>
                    <a:pt x="29" y="8"/>
                  </a:lnTo>
                  <a:lnTo>
                    <a:pt x="15" y="0"/>
                  </a:lnTo>
                  <a:lnTo>
                    <a:pt x="0" y="32"/>
                  </a:lnTo>
                  <a:lnTo>
                    <a:pt x="29" y="72"/>
                  </a:lnTo>
                  <a:lnTo>
                    <a:pt x="29" y="4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Freeform 249"/>
            <p:cNvSpPr>
              <a:spLocks/>
            </p:cNvSpPr>
            <p:nvPr/>
          </p:nvSpPr>
          <p:spPr bwMode="auto">
            <a:xfrm rot="704206">
              <a:off x="6486525" y="2363788"/>
              <a:ext cx="114300" cy="87313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9" y="16"/>
                </a:cxn>
                <a:cxn ang="0">
                  <a:pos x="44" y="0"/>
                </a:cxn>
                <a:cxn ang="0">
                  <a:pos x="7" y="0"/>
                </a:cxn>
                <a:cxn ang="0">
                  <a:pos x="0" y="48"/>
                </a:cxn>
              </a:cxnLst>
              <a:rect l="0" t="0" r="r" b="b"/>
              <a:pathLst>
                <a:path w="60" h="49">
                  <a:moveTo>
                    <a:pt x="0" y="48"/>
                  </a:moveTo>
                  <a:lnTo>
                    <a:pt x="59" y="16"/>
                  </a:lnTo>
                  <a:lnTo>
                    <a:pt x="44" y="0"/>
                  </a:lnTo>
                  <a:lnTo>
                    <a:pt x="7" y="0"/>
                  </a:lnTo>
                  <a:lnTo>
                    <a:pt x="0" y="4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Freeform 250"/>
            <p:cNvSpPr>
              <a:spLocks/>
            </p:cNvSpPr>
            <p:nvPr/>
          </p:nvSpPr>
          <p:spPr bwMode="auto">
            <a:xfrm rot="704206">
              <a:off x="6426200" y="2330450"/>
              <a:ext cx="58737" cy="57150"/>
            </a:xfrm>
            <a:custGeom>
              <a:avLst/>
              <a:gdLst/>
              <a:ahLst/>
              <a:cxnLst>
                <a:cxn ang="0">
                  <a:pos x="30" y="32"/>
                </a:cxn>
                <a:cxn ang="0">
                  <a:pos x="23" y="8"/>
                </a:cxn>
                <a:cxn ang="0">
                  <a:pos x="8" y="0"/>
                </a:cxn>
                <a:cxn ang="0">
                  <a:pos x="0" y="24"/>
                </a:cxn>
                <a:cxn ang="0">
                  <a:pos x="30" y="32"/>
                </a:cxn>
              </a:cxnLst>
              <a:rect l="0" t="0" r="r" b="b"/>
              <a:pathLst>
                <a:path w="31" h="33">
                  <a:moveTo>
                    <a:pt x="30" y="32"/>
                  </a:moveTo>
                  <a:lnTo>
                    <a:pt x="23" y="8"/>
                  </a:lnTo>
                  <a:lnTo>
                    <a:pt x="8" y="0"/>
                  </a:lnTo>
                  <a:lnTo>
                    <a:pt x="0" y="24"/>
                  </a:lnTo>
                  <a:lnTo>
                    <a:pt x="30" y="3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Freeform 251"/>
            <p:cNvSpPr>
              <a:spLocks/>
            </p:cNvSpPr>
            <p:nvPr/>
          </p:nvSpPr>
          <p:spPr bwMode="auto">
            <a:xfrm rot="704206">
              <a:off x="6270625" y="2109788"/>
              <a:ext cx="209550" cy="2159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88"/>
                </a:cxn>
                <a:cxn ang="0">
                  <a:pos x="37" y="120"/>
                </a:cxn>
                <a:cxn ang="0">
                  <a:pos x="59" y="120"/>
                </a:cxn>
                <a:cxn ang="0">
                  <a:pos x="110" y="48"/>
                </a:cxn>
                <a:cxn ang="0">
                  <a:pos x="110" y="0"/>
                </a:cxn>
                <a:cxn ang="0">
                  <a:pos x="37" y="0"/>
                </a:cxn>
                <a:cxn ang="0">
                  <a:pos x="29" y="24"/>
                </a:cxn>
                <a:cxn ang="0">
                  <a:pos x="37" y="40"/>
                </a:cxn>
                <a:cxn ang="0">
                  <a:pos x="15" y="40"/>
                </a:cxn>
                <a:cxn ang="0">
                  <a:pos x="0" y="64"/>
                </a:cxn>
              </a:cxnLst>
              <a:rect l="0" t="0" r="r" b="b"/>
              <a:pathLst>
                <a:path w="111" h="121">
                  <a:moveTo>
                    <a:pt x="0" y="64"/>
                  </a:moveTo>
                  <a:lnTo>
                    <a:pt x="0" y="88"/>
                  </a:lnTo>
                  <a:lnTo>
                    <a:pt x="37" y="120"/>
                  </a:lnTo>
                  <a:lnTo>
                    <a:pt x="59" y="120"/>
                  </a:lnTo>
                  <a:lnTo>
                    <a:pt x="110" y="48"/>
                  </a:lnTo>
                  <a:lnTo>
                    <a:pt x="110" y="0"/>
                  </a:lnTo>
                  <a:lnTo>
                    <a:pt x="37" y="0"/>
                  </a:lnTo>
                  <a:lnTo>
                    <a:pt x="29" y="2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0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1" name="Freeform 252"/>
            <p:cNvSpPr>
              <a:spLocks/>
            </p:cNvSpPr>
            <p:nvPr/>
          </p:nvSpPr>
          <p:spPr bwMode="auto">
            <a:xfrm rot="704206">
              <a:off x="6521450" y="2054225"/>
              <a:ext cx="168275" cy="10318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9" y="24"/>
                </a:cxn>
                <a:cxn ang="0">
                  <a:pos x="65" y="0"/>
                </a:cxn>
                <a:cxn ang="0">
                  <a:pos x="87" y="16"/>
                </a:cxn>
                <a:cxn ang="0">
                  <a:pos x="44" y="56"/>
                </a:cxn>
                <a:cxn ang="0">
                  <a:pos x="15" y="56"/>
                </a:cxn>
                <a:cxn ang="0">
                  <a:pos x="0" y="24"/>
                </a:cxn>
              </a:cxnLst>
              <a:rect l="0" t="0" r="r" b="b"/>
              <a:pathLst>
                <a:path w="88" h="57">
                  <a:moveTo>
                    <a:pt x="0" y="24"/>
                  </a:moveTo>
                  <a:lnTo>
                    <a:pt x="29" y="24"/>
                  </a:lnTo>
                  <a:lnTo>
                    <a:pt x="65" y="0"/>
                  </a:lnTo>
                  <a:lnTo>
                    <a:pt x="87" y="16"/>
                  </a:lnTo>
                  <a:lnTo>
                    <a:pt x="44" y="56"/>
                  </a:lnTo>
                  <a:lnTo>
                    <a:pt x="15" y="56"/>
                  </a:lnTo>
                  <a:lnTo>
                    <a:pt x="0" y="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2" name="Freeform 253"/>
            <p:cNvSpPr>
              <a:spLocks/>
            </p:cNvSpPr>
            <p:nvPr/>
          </p:nvSpPr>
          <p:spPr bwMode="auto">
            <a:xfrm rot="704206">
              <a:off x="6219825" y="2239963"/>
              <a:ext cx="41275" cy="44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4"/>
                </a:cxn>
                <a:cxn ang="0">
                  <a:pos x="7" y="24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22" h="25">
                  <a:moveTo>
                    <a:pt x="0" y="0"/>
                  </a:moveTo>
                  <a:lnTo>
                    <a:pt x="21" y="24"/>
                  </a:lnTo>
                  <a:lnTo>
                    <a:pt x="7" y="24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3" name="Freeform 10"/>
            <p:cNvSpPr>
              <a:spLocks/>
            </p:cNvSpPr>
            <p:nvPr/>
          </p:nvSpPr>
          <p:spPr bwMode="auto">
            <a:xfrm rot="704206">
              <a:off x="7243470" y="5190808"/>
              <a:ext cx="276783" cy="68519"/>
            </a:xfrm>
            <a:custGeom>
              <a:avLst/>
              <a:gdLst/>
              <a:ahLst/>
              <a:cxnLst>
                <a:cxn ang="0">
                  <a:pos x="155" y="32"/>
                </a:cxn>
                <a:cxn ang="0">
                  <a:pos x="155" y="32"/>
                </a:cxn>
                <a:cxn ang="0">
                  <a:pos x="162" y="24"/>
                </a:cxn>
                <a:cxn ang="0">
                  <a:pos x="147" y="0"/>
                </a:cxn>
                <a:cxn ang="0">
                  <a:pos x="133" y="0"/>
                </a:cxn>
                <a:cxn ang="0">
                  <a:pos x="103" y="8"/>
                </a:cxn>
                <a:cxn ang="0">
                  <a:pos x="66" y="0"/>
                </a:cxn>
                <a:cxn ang="0">
                  <a:pos x="37" y="16"/>
                </a:cxn>
                <a:cxn ang="0">
                  <a:pos x="0" y="40"/>
                </a:cxn>
              </a:cxnLst>
              <a:rect l="0" t="0" r="r" b="b"/>
              <a:pathLst>
                <a:path w="163" h="41">
                  <a:moveTo>
                    <a:pt x="155" y="32"/>
                  </a:moveTo>
                  <a:lnTo>
                    <a:pt x="155" y="32"/>
                  </a:lnTo>
                  <a:lnTo>
                    <a:pt x="162" y="24"/>
                  </a:lnTo>
                  <a:lnTo>
                    <a:pt x="147" y="0"/>
                  </a:lnTo>
                  <a:lnTo>
                    <a:pt x="133" y="0"/>
                  </a:lnTo>
                  <a:lnTo>
                    <a:pt x="103" y="8"/>
                  </a:lnTo>
                  <a:lnTo>
                    <a:pt x="66" y="0"/>
                  </a:lnTo>
                  <a:lnTo>
                    <a:pt x="37" y="16"/>
                  </a:lnTo>
                  <a:lnTo>
                    <a:pt x="0" y="4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Полилиния 193"/>
            <p:cNvSpPr/>
            <p:nvPr/>
          </p:nvSpPr>
          <p:spPr>
            <a:xfrm>
              <a:off x="331148" y="3406140"/>
              <a:ext cx="216024" cy="191332"/>
            </a:xfrm>
            <a:custGeom>
              <a:avLst/>
              <a:gdLst>
                <a:gd name="connsiteX0" fmla="*/ 1201783 w 1201783"/>
                <a:gd name="connsiteY0" fmla="*/ 1166949 h 1271452"/>
                <a:gd name="connsiteX1" fmla="*/ 1097280 w 1201783"/>
                <a:gd name="connsiteY1" fmla="*/ 1018903 h 1271452"/>
                <a:gd name="connsiteX2" fmla="*/ 992778 w 1201783"/>
                <a:gd name="connsiteY2" fmla="*/ 1010194 h 1271452"/>
                <a:gd name="connsiteX3" fmla="*/ 992778 w 1201783"/>
                <a:gd name="connsiteY3" fmla="*/ 914400 h 1271452"/>
                <a:gd name="connsiteX4" fmla="*/ 862149 w 1201783"/>
                <a:gd name="connsiteY4" fmla="*/ 914400 h 1271452"/>
                <a:gd name="connsiteX5" fmla="*/ 862149 w 1201783"/>
                <a:gd name="connsiteY5" fmla="*/ 661852 h 1271452"/>
                <a:gd name="connsiteX6" fmla="*/ 905692 w 1201783"/>
                <a:gd name="connsiteY6" fmla="*/ 513806 h 1271452"/>
                <a:gd name="connsiteX7" fmla="*/ 853440 w 1201783"/>
                <a:gd name="connsiteY7" fmla="*/ 357052 h 1271452"/>
                <a:gd name="connsiteX8" fmla="*/ 731520 w 1201783"/>
                <a:gd name="connsiteY8" fmla="*/ 243840 h 1271452"/>
                <a:gd name="connsiteX9" fmla="*/ 714103 w 1201783"/>
                <a:gd name="connsiteY9" fmla="*/ 165463 h 1271452"/>
                <a:gd name="connsiteX10" fmla="*/ 566058 w 1201783"/>
                <a:gd name="connsiteY10" fmla="*/ 0 h 1271452"/>
                <a:gd name="connsiteX11" fmla="*/ 600892 w 1201783"/>
                <a:gd name="connsiteY11" fmla="*/ 217714 h 1271452"/>
                <a:gd name="connsiteX12" fmla="*/ 487680 w 1201783"/>
                <a:gd name="connsiteY12" fmla="*/ 95794 h 1271452"/>
                <a:gd name="connsiteX13" fmla="*/ 252549 w 1201783"/>
                <a:gd name="connsiteY13" fmla="*/ 52252 h 1271452"/>
                <a:gd name="connsiteX14" fmla="*/ 34835 w 1201783"/>
                <a:gd name="connsiteY14" fmla="*/ 52252 h 1271452"/>
                <a:gd name="connsiteX15" fmla="*/ 52252 w 1201783"/>
                <a:gd name="connsiteY15" fmla="*/ 121920 h 1271452"/>
                <a:gd name="connsiteX16" fmla="*/ 148046 w 1201783"/>
                <a:gd name="connsiteY16" fmla="*/ 165463 h 1271452"/>
                <a:gd name="connsiteX17" fmla="*/ 235132 w 1201783"/>
                <a:gd name="connsiteY17" fmla="*/ 391886 h 1271452"/>
                <a:gd name="connsiteX18" fmla="*/ 130629 w 1201783"/>
                <a:gd name="connsiteY18" fmla="*/ 557349 h 1271452"/>
                <a:gd name="connsiteX19" fmla="*/ 0 w 1201783"/>
                <a:gd name="connsiteY19" fmla="*/ 618309 h 1271452"/>
                <a:gd name="connsiteX20" fmla="*/ 26126 w 1201783"/>
                <a:gd name="connsiteY20" fmla="*/ 801189 h 1271452"/>
                <a:gd name="connsiteX21" fmla="*/ 165463 w 1201783"/>
                <a:gd name="connsiteY21" fmla="*/ 879566 h 1271452"/>
                <a:gd name="connsiteX22" fmla="*/ 348343 w 1201783"/>
                <a:gd name="connsiteY22" fmla="*/ 870857 h 1271452"/>
                <a:gd name="connsiteX23" fmla="*/ 696686 w 1201783"/>
                <a:gd name="connsiteY23" fmla="*/ 984069 h 1271452"/>
                <a:gd name="connsiteX24" fmla="*/ 809898 w 1201783"/>
                <a:gd name="connsiteY24" fmla="*/ 984069 h 1271452"/>
                <a:gd name="connsiteX25" fmla="*/ 827315 w 1201783"/>
                <a:gd name="connsiteY25" fmla="*/ 1123406 h 1271452"/>
                <a:gd name="connsiteX26" fmla="*/ 1018903 w 1201783"/>
                <a:gd name="connsiteY26" fmla="*/ 1271452 h 1271452"/>
                <a:gd name="connsiteX27" fmla="*/ 1071155 w 1201783"/>
                <a:gd name="connsiteY27" fmla="*/ 1175657 h 1271452"/>
                <a:gd name="connsiteX28" fmla="*/ 1201783 w 1201783"/>
                <a:gd name="connsiteY28" fmla="*/ 1166949 h 1271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01783" h="1271452">
                  <a:moveTo>
                    <a:pt x="1201783" y="1166949"/>
                  </a:moveTo>
                  <a:lnTo>
                    <a:pt x="1097280" y="1018903"/>
                  </a:lnTo>
                  <a:lnTo>
                    <a:pt x="992778" y="1010194"/>
                  </a:lnTo>
                  <a:lnTo>
                    <a:pt x="992778" y="914400"/>
                  </a:lnTo>
                  <a:lnTo>
                    <a:pt x="862149" y="914400"/>
                  </a:lnTo>
                  <a:lnTo>
                    <a:pt x="862149" y="661852"/>
                  </a:lnTo>
                  <a:lnTo>
                    <a:pt x="905692" y="513806"/>
                  </a:lnTo>
                  <a:lnTo>
                    <a:pt x="853440" y="357052"/>
                  </a:lnTo>
                  <a:lnTo>
                    <a:pt x="731520" y="243840"/>
                  </a:lnTo>
                  <a:lnTo>
                    <a:pt x="714103" y="165463"/>
                  </a:lnTo>
                  <a:lnTo>
                    <a:pt x="566058" y="0"/>
                  </a:lnTo>
                  <a:lnTo>
                    <a:pt x="600892" y="217714"/>
                  </a:lnTo>
                  <a:lnTo>
                    <a:pt x="487680" y="95794"/>
                  </a:lnTo>
                  <a:lnTo>
                    <a:pt x="252549" y="52252"/>
                  </a:lnTo>
                  <a:lnTo>
                    <a:pt x="34835" y="52252"/>
                  </a:lnTo>
                  <a:lnTo>
                    <a:pt x="52252" y="121920"/>
                  </a:lnTo>
                  <a:lnTo>
                    <a:pt x="148046" y="165463"/>
                  </a:lnTo>
                  <a:lnTo>
                    <a:pt x="235132" y="391886"/>
                  </a:lnTo>
                  <a:lnTo>
                    <a:pt x="130629" y="557349"/>
                  </a:lnTo>
                  <a:lnTo>
                    <a:pt x="0" y="618309"/>
                  </a:lnTo>
                  <a:lnTo>
                    <a:pt x="26126" y="801189"/>
                  </a:lnTo>
                  <a:lnTo>
                    <a:pt x="165463" y="879566"/>
                  </a:lnTo>
                  <a:lnTo>
                    <a:pt x="348343" y="870857"/>
                  </a:lnTo>
                  <a:lnTo>
                    <a:pt x="696686" y="984069"/>
                  </a:lnTo>
                  <a:lnTo>
                    <a:pt x="809898" y="984069"/>
                  </a:lnTo>
                  <a:lnTo>
                    <a:pt x="827315" y="1123406"/>
                  </a:lnTo>
                  <a:lnTo>
                    <a:pt x="1018903" y="1271452"/>
                  </a:lnTo>
                  <a:lnTo>
                    <a:pt x="1071155" y="1175657"/>
                  </a:lnTo>
                  <a:lnTo>
                    <a:pt x="1201783" y="116694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ый треугольник 11"/>
          <p:cNvSpPr/>
          <p:nvPr/>
        </p:nvSpPr>
        <p:spPr>
          <a:xfrm rot="5400000" flipH="1">
            <a:off x="-63117" y="3352237"/>
            <a:ext cx="3567754" cy="3467280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51594"/>
            <a:ext cx="9144000" cy="15158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1" t="7765" r="9392" b="8322"/>
          <a:stretch/>
        </p:blipFill>
        <p:spPr>
          <a:xfrm>
            <a:off x="3009900" y="850899"/>
            <a:ext cx="3175000" cy="3213101"/>
          </a:xfrm>
          <a:prstGeom prst="ellipse">
            <a:avLst/>
          </a:prstGeom>
        </p:spPr>
      </p:pic>
      <p:sp>
        <p:nvSpPr>
          <p:cNvPr id="6" name="Прямоугольник 5"/>
          <p:cNvSpPr/>
          <p:nvPr/>
        </p:nvSpPr>
        <p:spPr bwMode="auto">
          <a:xfrm>
            <a:off x="0" y="4583754"/>
            <a:ext cx="9144000" cy="13425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889" tIns="63384" rIns="166481" bIns="63384" spcCol="1176" anchor="ctr"/>
          <a:lstStyle/>
          <a:p>
            <a:pPr lvl="0" algn="ctr" defTabSz="1828434">
              <a:defRPr/>
            </a:pP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Взаимодействие</a:t>
            </a:r>
          </a:p>
          <a:p>
            <a:pPr lvl="0" algn="ctr" defTabSz="1828434">
              <a:defRPr/>
            </a:pP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АО "</a:t>
            </a:r>
            <a:r>
              <a:rPr lang="ru-RU" sz="32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Росагролизинг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" и АККОР</a:t>
            </a:r>
            <a:endParaRPr lang="ru-RU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 flipH="1">
            <a:off x="6235701" y="165099"/>
            <a:ext cx="3073400" cy="2743201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2880" y="1995"/>
            <a:ext cx="9144000" cy="26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55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Прямоугольник 104"/>
          <p:cNvSpPr/>
          <p:nvPr/>
        </p:nvSpPr>
        <p:spPr>
          <a:xfrm>
            <a:off x="4733665" y="1129480"/>
            <a:ext cx="4443404" cy="57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6" name="Группа 105"/>
          <p:cNvGrpSpPr/>
          <p:nvPr/>
        </p:nvGrpSpPr>
        <p:grpSpPr>
          <a:xfrm>
            <a:off x="849630" y="1044244"/>
            <a:ext cx="4620445" cy="5832000"/>
            <a:chOff x="1180905" y="1018326"/>
            <a:chExt cx="4620445" cy="5708363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1180905" y="1104278"/>
              <a:ext cx="3563180" cy="56026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Равнобедренный треугольник 107"/>
            <p:cNvSpPr/>
            <p:nvPr/>
          </p:nvSpPr>
          <p:spPr>
            <a:xfrm rot="5400000">
              <a:off x="2418322" y="3343661"/>
              <a:ext cx="5708363" cy="105769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9" name="Полилиния 108"/>
          <p:cNvSpPr/>
          <p:nvPr/>
        </p:nvSpPr>
        <p:spPr>
          <a:xfrm>
            <a:off x="4249379" y="1348317"/>
            <a:ext cx="999067" cy="5342466"/>
          </a:xfrm>
          <a:custGeom>
            <a:avLst/>
            <a:gdLst>
              <a:gd name="connsiteX0" fmla="*/ 8467 w 999067"/>
              <a:gd name="connsiteY0" fmla="*/ 0 h 5342466"/>
              <a:gd name="connsiteX1" fmla="*/ 999067 w 999067"/>
              <a:gd name="connsiteY1" fmla="*/ 2641600 h 5342466"/>
              <a:gd name="connsiteX2" fmla="*/ 0 w 999067"/>
              <a:gd name="connsiteY2" fmla="*/ 5342466 h 53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067" h="5342466">
                <a:moveTo>
                  <a:pt x="8467" y="0"/>
                </a:moveTo>
                <a:lnTo>
                  <a:pt x="999067" y="2641600"/>
                </a:lnTo>
                <a:lnTo>
                  <a:pt x="0" y="5342466"/>
                </a:lnTo>
              </a:path>
            </a:pathLst>
          </a:custGeom>
          <a:noFill/>
          <a:ln w="19050">
            <a:solidFill>
              <a:srgbClr val="FFE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3" name="Группа 82"/>
          <p:cNvGrpSpPr/>
          <p:nvPr/>
        </p:nvGrpSpPr>
        <p:grpSpPr>
          <a:xfrm>
            <a:off x="1581150" y="1044244"/>
            <a:ext cx="4620445" cy="5832000"/>
            <a:chOff x="1180905" y="1018326"/>
            <a:chExt cx="4620445" cy="5708363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1180905" y="1104278"/>
              <a:ext cx="3563180" cy="56026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Равнобедренный треугольник 84"/>
            <p:cNvSpPr/>
            <p:nvPr/>
          </p:nvSpPr>
          <p:spPr>
            <a:xfrm rot="5400000">
              <a:off x="2418322" y="3343661"/>
              <a:ext cx="5708363" cy="105769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1" name="Рисунок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9"/>
            <a:ext cx="9144000" cy="1132346"/>
          </a:xfrm>
          <a:prstGeom prst="rect">
            <a:avLst/>
          </a:prstGeom>
        </p:spPr>
      </p:pic>
      <p:sp>
        <p:nvSpPr>
          <p:cNvPr id="56" name="Прямоугольный треугольник 55"/>
          <p:cNvSpPr/>
          <p:nvPr/>
        </p:nvSpPr>
        <p:spPr>
          <a:xfrm flipH="1">
            <a:off x="8198424" y="6206993"/>
            <a:ext cx="945575" cy="654565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83310" y="6474127"/>
            <a:ext cx="2057400" cy="365125"/>
          </a:xfrm>
        </p:spPr>
        <p:txBody>
          <a:bodyPr/>
          <a:lstStyle/>
          <a:p>
            <a:fld id="{3B5C30AE-F688-493B-A9EA-D10676FB69E2}" type="slidenum">
              <a:rPr lang="ru-RU" sz="2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fld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34" y="-79375"/>
            <a:ext cx="1296118" cy="1249495"/>
          </a:xfrm>
          <a:prstGeom prst="ellipse">
            <a:avLst/>
          </a:prstGeom>
        </p:spPr>
      </p:pic>
      <p:sp>
        <p:nvSpPr>
          <p:cNvPr id="58" name="Text Placeholder 3"/>
          <p:cNvSpPr txBox="1">
            <a:spLocks/>
          </p:cNvSpPr>
          <p:nvPr/>
        </p:nvSpPr>
        <p:spPr>
          <a:xfrm>
            <a:off x="266738" y="56784"/>
            <a:ext cx="7124662" cy="105671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24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АО "РОСАГРОЛИЗИНГ" СЕГОДНЯ:</a:t>
            </a:r>
            <a:endParaRPr lang="ru-RU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1758" y="6206993"/>
            <a:ext cx="3134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*по объему нового бизнеса 2020 г. </a:t>
            </a:r>
            <a:endParaRPr lang="ru-RU" sz="12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110" name="Полилиния 109"/>
          <p:cNvSpPr/>
          <p:nvPr/>
        </p:nvSpPr>
        <p:spPr>
          <a:xfrm>
            <a:off x="5021539" y="1307677"/>
            <a:ext cx="999067" cy="5342466"/>
          </a:xfrm>
          <a:custGeom>
            <a:avLst/>
            <a:gdLst>
              <a:gd name="connsiteX0" fmla="*/ 8467 w 999067"/>
              <a:gd name="connsiteY0" fmla="*/ 0 h 5342466"/>
              <a:gd name="connsiteX1" fmla="*/ 999067 w 999067"/>
              <a:gd name="connsiteY1" fmla="*/ 2641600 h 5342466"/>
              <a:gd name="connsiteX2" fmla="*/ 0 w 999067"/>
              <a:gd name="connsiteY2" fmla="*/ 5342466 h 53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067" h="5342466">
                <a:moveTo>
                  <a:pt x="8467" y="0"/>
                </a:moveTo>
                <a:lnTo>
                  <a:pt x="999067" y="2641600"/>
                </a:lnTo>
                <a:lnTo>
                  <a:pt x="0" y="5342466"/>
                </a:lnTo>
              </a:path>
            </a:pathLst>
          </a:custGeom>
          <a:noFill/>
          <a:ln w="19050">
            <a:solidFill>
              <a:srgbClr val="FFE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6826510" y="2335060"/>
            <a:ext cx="1639119" cy="1639119"/>
          </a:xfrm>
          <a:prstGeom prst="ellipse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TextBox 111"/>
          <p:cNvSpPr txBox="1"/>
          <p:nvPr/>
        </p:nvSpPr>
        <p:spPr>
          <a:xfrm>
            <a:off x="7007354" y="2779981"/>
            <a:ext cx="1344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 algn="ctr"/>
            <a:r>
              <a:rPr lang="ru-RU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92%</a:t>
            </a:r>
            <a:endParaRPr lang="ru-RU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503594" y="4186180"/>
            <a:ext cx="2317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137C5B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Доля малого и среднего бизнеса*</a:t>
            </a:r>
            <a:endParaRPr lang="ru-RU" sz="2000" dirty="0">
              <a:solidFill>
                <a:srgbClr val="137C5B"/>
              </a:solidFill>
              <a:latin typeface="Arial Narrow" panose="020B0606020202030204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44" name="Text Placeholder 3"/>
          <p:cNvSpPr txBox="1">
            <a:spLocks/>
          </p:cNvSpPr>
          <p:nvPr/>
        </p:nvSpPr>
        <p:spPr>
          <a:xfrm>
            <a:off x="1468893" y="2504171"/>
            <a:ext cx="3216472" cy="35548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2400"/>
              </a:lnSpc>
              <a:spcBef>
                <a:spcPts val="600"/>
              </a:spcBef>
            </a:pPr>
            <a:r>
              <a:rPr lang="ru-RU" sz="4000" b="1" dirty="0">
                <a:solidFill>
                  <a:srgbClr val="00755A"/>
                </a:solidFill>
                <a:latin typeface="Arial Narrow" panose="020B0606020202030204" pitchFamily="34" charset="0"/>
              </a:rPr>
              <a:t>1</a:t>
            </a:r>
            <a:r>
              <a:rPr lang="ru-RU" sz="4400" b="1" dirty="0">
                <a:solidFill>
                  <a:srgbClr val="00755A"/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место</a:t>
            </a:r>
            <a:endParaRPr lang="ru-RU" sz="14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536373" y="2254413"/>
            <a:ext cx="876784" cy="618565"/>
            <a:chOff x="5118739" y="2144367"/>
            <a:chExt cx="876784" cy="618565"/>
          </a:xfrm>
        </p:grpSpPr>
        <p:sp>
          <p:nvSpPr>
            <p:cNvPr id="46" name="Равнобедренный треугольник 45"/>
            <p:cNvSpPr/>
            <p:nvPr/>
          </p:nvSpPr>
          <p:spPr>
            <a:xfrm>
              <a:off x="5277988" y="2144367"/>
              <a:ext cx="717535" cy="618565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55A"/>
                </a:solidFill>
              </a:endParaRPr>
            </a:p>
          </p:txBody>
        </p:sp>
        <p:grpSp>
          <p:nvGrpSpPr>
            <p:cNvPr id="47" name="Group 274"/>
            <p:cNvGrpSpPr/>
            <p:nvPr/>
          </p:nvGrpSpPr>
          <p:grpSpPr>
            <a:xfrm>
              <a:off x="5118739" y="2218616"/>
              <a:ext cx="523119" cy="536945"/>
              <a:chOff x="1497013" y="1843088"/>
              <a:chExt cx="276226" cy="292100"/>
            </a:xfrm>
            <a:solidFill>
              <a:srgbClr val="00755A"/>
            </a:solidFill>
          </p:grpSpPr>
          <p:sp>
            <p:nvSpPr>
              <p:cNvPr id="48" name="Freeform 23"/>
              <p:cNvSpPr>
                <a:spLocks noEditPoints="1"/>
              </p:cNvSpPr>
              <p:nvPr/>
            </p:nvSpPr>
            <p:spPr bwMode="auto">
              <a:xfrm>
                <a:off x="1663701" y="1951038"/>
                <a:ext cx="109538" cy="18415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22"/>
                  </a:cxn>
                  <a:cxn ang="0">
                    <a:pos x="7" y="38"/>
                  </a:cxn>
                  <a:cxn ang="0">
                    <a:pos x="7" y="73"/>
                  </a:cxn>
                  <a:cxn ang="0">
                    <a:pos x="22" y="58"/>
                  </a:cxn>
                  <a:cxn ang="0">
                    <a:pos x="36" y="73"/>
                  </a:cxn>
                  <a:cxn ang="0">
                    <a:pos x="36" y="38"/>
                  </a:cxn>
                  <a:cxn ang="0">
                    <a:pos x="43" y="22"/>
                  </a:cxn>
                  <a:cxn ang="0">
                    <a:pos x="22" y="0"/>
                  </a:cxn>
                  <a:cxn ang="0">
                    <a:pos x="22" y="37"/>
                  </a:cxn>
                  <a:cxn ang="0">
                    <a:pos x="7" y="22"/>
                  </a:cxn>
                  <a:cxn ang="0">
                    <a:pos x="22" y="7"/>
                  </a:cxn>
                  <a:cxn ang="0">
                    <a:pos x="36" y="22"/>
                  </a:cxn>
                  <a:cxn ang="0">
                    <a:pos x="22" y="37"/>
                  </a:cxn>
                </a:cxnLst>
                <a:rect l="0" t="0" r="r" b="b"/>
                <a:pathLst>
                  <a:path w="43" h="73"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28"/>
                      <a:pt x="3" y="34"/>
                      <a:pt x="7" y="38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38"/>
                      <a:pt x="36" y="38"/>
                      <a:pt x="36" y="38"/>
                    </a:cubicBezTo>
                    <a:cubicBezTo>
                      <a:pt x="40" y="34"/>
                      <a:pt x="43" y="28"/>
                      <a:pt x="43" y="22"/>
                    </a:cubicBezTo>
                    <a:cubicBezTo>
                      <a:pt x="43" y="10"/>
                      <a:pt x="34" y="0"/>
                      <a:pt x="22" y="0"/>
                    </a:cubicBezTo>
                    <a:close/>
                    <a:moveTo>
                      <a:pt x="22" y="37"/>
                    </a:moveTo>
                    <a:cubicBezTo>
                      <a:pt x="14" y="37"/>
                      <a:pt x="7" y="30"/>
                      <a:pt x="7" y="22"/>
                    </a:cubicBezTo>
                    <a:cubicBezTo>
                      <a:pt x="7" y="14"/>
                      <a:pt x="14" y="7"/>
                      <a:pt x="22" y="7"/>
                    </a:cubicBezTo>
                    <a:cubicBezTo>
                      <a:pt x="30" y="7"/>
                      <a:pt x="36" y="14"/>
                      <a:pt x="36" y="22"/>
                    </a:cubicBezTo>
                    <a:cubicBezTo>
                      <a:pt x="36" y="30"/>
                      <a:pt x="30" y="37"/>
                      <a:pt x="22" y="3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srgbClr val="00755A"/>
                  </a:solidFill>
                  <a:ea typeface="MS PGothic" pitchFamily="34" charset="-128"/>
                </a:endParaRPr>
              </a:p>
            </p:txBody>
          </p:sp>
          <p:sp>
            <p:nvSpPr>
              <p:cNvPr id="49" name="Freeform 24"/>
              <p:cNvSpPr>
                <a:spLocks/>
              </p:cNvSpPr>
              <p:nvPr/>
            </p:nvSpPr>
            <p:spPr bwMode="auto">
              <a:xfrm>
                <a:off x="1497013" y="1843088"/>
                <a:ext cx="239713" cy="292100"/>
              </a:xfrm>
              <a:custGeom>
                <a:avLst/>
                <a:gdLst/>
                <a:ahLst/>
                <a:cxnLst>
                  <a:cxn ang="0">
                    <a:pos x="7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89" y="22"/>
                  </a:cxn>
                  <a:cxn ang="0">
                    <a:pos x="123" y="57"/>
                  </a:cxn>
                  <a:cxn ang="0">
                    <a:pos x="151" y="57"/>
                  </a:cxn>
                  <a:cxn ang="0">
                    <a:pos x="151" y="52"/>
                  </a:cxn>
                  <a:cxn ang="0">
                    <a:pos x="99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01" y="184"/>
                  </a:cxn>
                  <a:cxn ang="0">
                    <a:pos x="78" y="162"/>
                  </a:cxn>
                  <a:cxn ang="0">
                    <a:pos x="78" y="160"/>
                  </a:cxn>
                </a:cxnLst>
                <a:rect l="0" t="0" r="r" b="b"/>
                <a:pathLst>
                  <a:path w="151" h="184">
                    <a:moveTo>
                      <a:pt x="7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89" y="22"/>
                    </a:lnTo>
                    <a:lnTo>
                      <a:pt x="123" y="57"/>
                    </a:lnTo>
                    <a:lnTo>
                      <a:pt x="151" y="57"/>
                    </a:lnTo>
                    <a:lnTo>
                      <a:pt x="151" y="52"/>
                    </a:lnTo>
                    <a:lnTo>
                      <a:pt x="99" y="0"/>
                    </a:lnTo>
                    <a:lnTo>
                      <a:pt x="0" y="0"/>
                    </a:lnTo>
                    <a:lnTo>
                      <a:pt x="0" y="184"/>
                    </a:lnTo>
                    <a:lnTo>
                      <a:pt x="101" y="184"/>
                    </a:lnTo>
                    <a:lnTo>
                      <a:pt x="78" y="162"/>
                    </a:lnTo>
                    <a:lnTo>
                      <a:pt x="78" y="16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srgbClr val="00755A"/>
                  </a:solidFill>
                  <a:ea typeface="MS PGothic" pitchFamily="34" charset="-128"/>
                </a:endParaRPr>
              </a:p>
            </p:txBody>
          </p:sp>
          <p:sp>
            <p:nvSpPr>
              <p:cNvPr id="50" name="Rectangle 25"/>
              <p:cNvSpPr>
                <a:spLocks noChangeArrowheads="1"/>
              </p:cNvSpPr>
              <p:nvPr/>
            </p:nvSpPr>
            <p:spPr bwMode="auto">
              <a:xfrm>
                <a:off x="1552576" y="1933575"/>
                <a:ext cx="93663" cy="174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srgbClr val="00755A"/>
                  </a:solidFill>
                  <a:ea typeface="MS PGothic" pitchFamily="34" charset="-128"/>
                </a:endParaRPr>
              </a:p>
            </p:txBody>
          </p:sp>
          <p:sp>
            <p:nvSpPr>
              <p:cNvPr id="52" name="Rectangle 26"/>
              <p:cNvSpPr>
                <a:spLocks noChangeArrowheads="1"/>
              </p:cNvSpPr>
              <p:nvPr/>
            </p:nvSpPr>
            <p:spPr bwMode="auto">
              <a:xfrm>
                <a:off x="1552576" y="1968500"/>
                <a:ext cx="93663" cy="20638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srgbClr val="00755A"/>
                  </a:solidFill>
                  <a:ea typeface="MS PGothic" pitchFamily="34" charset="-128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1552576" y="2006600"/>
                <a:ext cx="93663" cy="174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>
                  <a:defRPr/>
                </a:pPr>
                <a:endParaRPr lang="en-US">
                  <a:solidFill>
                    <a:srgbClr val="00755A"/>
                  </a:solidFill>
                  <a:ea typeface="MS PGothic" pitchFamily="34" charset="-128"/>
                </a:endParaRPr>
              </a:p>
            </p:txBody>
          </p:sp>
        </p:grpSp>
      </p:grpSp>
      <p:sp>
        <p:nvSpPr>
          <p:cNvPr id="55" name="Прямоугольник 54"/>
          <p:cNvSpPr/>
          <p:nvPr/>
        </p:nvSpPr>
        <p:spPr>
          <a:xfrm>
            <a:off x="536373" y="2945023"/>
            <a:ext cx="1449993" cy="420331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Место компании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в сегменте </a:t>
            </a:r>
            <a:r>
              <a:rPr lang="ru-RU" sz="1600" dirty="0">
                <a:solidFill>
                  <a:srgbClr val="00755A"/>
                </a:solidFill>
                <a:latin typeface="Arial Narrow" panose="020B0606020202030204" pitchFamily="34" charset="0"/>
              </a:rPr>
              <a:t>агролизинга 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03134" y="2261826"/>
            <a:ext cx="2160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&gt;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14</a:t>
            </a:r>
            <a:r>
              <a:rPr lang="ru-RU" sz="44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 </a:t>
            </a:r>
            <a:r>
              <a:rPr lang="ru-RU" b="1" dirty="0">
                <a:solidFill>
                  <a:srgbClr val="00755A"/>
                </a:solidFill>
                <a:latin typeface="Arial Narrow" panose="020B0606020202030204" pitchFamily="34" charset="0"/>
              </a:rPr>
              <a:t>тыс.</a:t>
            </a: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 </a:t>
            </a:r>
          </a:p>
        </p:txBody>
      </p:sp>
      <p:grpSp>
        <p:nvGrpSpPr>
          <p:cNvPr id="60" name="Группа 59"/>
          <p:cNvGrpSpPr/>
          <p:nvPr/>
        </p:nvGrpSpPr>
        <p:grpSpPr>
          <a:xfrm>
            <a:off x="3295595" y="2327249"/>
            <a:ext cx="906218" cy="618565"/>
            <a:chOff x="489062" y="5243276"/>
            <a:chExt cx="906218" cy="618565"/>
          </a:xfrm>
        </p:grpSpPr>
        <p:sp>
          <p:nvSpPr>
            <p:cNvPr id="61" name="Равнобедренный треугольник 60"/>
            <p:cNvSpPr/>
            <p:nvPr/>
          </p:nvSpPr>
          <p:spPr>
            <a:xfrm>
              <a:off x="677745" y="5243276"/>
              <a:ext cx="717535" cy="618565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55A"/>
                </a:solidFill>
              </a:endParaRPr>
            </a:p>
          </p:txBody>
        </p:sp>
        <p:sp>
          <p:nvSpPr>
            <p:cNvPr id="62" name="Freeform 66"/>
            <p:cNvSpPr>
              <a:spLocks noEditPoints="1"/>
            </p:cNvSpPr>
            <p:nvPr/>
          </p:nvSpPr>
          <p:spPr bwMode="auto">
            <a:xfrm>
              <a:off x="489062" y="5342994"/>
              <a:ext cx="576000" cy="504000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rgbClr val="00755A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755A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63" name="Прямоугольник 62"/>
          <p:cNvSpPr/>
          <p:nvPr/>
        </p:nvSpPr>
        <p:spPr>
          <a:xfrm>
            <a:off x="3366061" y="2930966"/>
            <a:ext cx="1896380" cy="468931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Количество контрагентов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454210" y="4410379"/>
            <a:ext cx="924672" cy="742154"/>
            <a:chOff x="580137" y="4155048"/>
            <a:chExt cx="924672" cy="742154"/>
          </a:xfrm>
        </p:grpSpPr>
        <p:sp>
          <p:nvSpPr>
            <p:cNvPr id="65" name="Равнобедренный треугольник 64"/>
            <p:cNvSpPr/>
            <p:nvPr/>
          </p:nvSpPr>
          <p:spPr>
            <a:xfrm>
              <a:off x="787274" y="4155048"/>
              <a:ext cx="717535" cy="618565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55A"/>
                </a:solidFill>
              </a:endParaRPr>
            </a:p>
          </p:txBody>
        </p:sp>
        <p:sp>
          <p:nvSpPr>
            <p:cNvPr id="66" name="Полилиния 65"/>
            <p:cNvSpPr>
              <a:spLocks noChangeAspect="1"/>
            </p:cNvSpPr>
            <p:nvPr/>
          </p:nvSpPr>
          <p:spPr>
            <a:xfrm rot="19297284">
              <a:off x="580137" y="4248110"/>
              <a:ext cx="586442" cy="649092"/>
            </a:xfrm>
            <a:custGeom>
              <a:avLst/>
              <a:gdLst>
                <a:gd name="connsiteX0" fmla="*/ 724911 w 953259"/>
                <a:gd name="connsiteY0" fmla="*/ 851562 h 1055094"/>
                <a:gd name="connsiteX1" fmla="*/ 729803 w 953259"/>
                <a:gd name="connsiteY1" fmla="*/ 893705 h 1055094"/>
                <a:gd name="connsiteX2" fmla="*/ 687659 w 953259"/>
                <a:gd name="connsiteY2" fmla="*/ 898597 h 1055094"/>
                <a:gd name="connsiteX3" fmla="*/ 682767 w 953259"/>
                <a:gd name="connsiteY3" fmla="*/ 856454 h 1055094"/>
                <a:gd name="connsiteX4" fmla="*/ 724911 w 953259"/>
                <a:gd name="connsiteY4" fmla="*/ 851562 h 1055094"/>
                <a:gd name="connsiteX5" fmla="*/ 749440 w 953259"/>
                <a:gd name="connsiteY5" fmla="*/ 820590 h 1055094"/>
                <a:gd name="connsiteX6" fmla="*/ 651795 w 953259"/>
                <a:gd name="connsiteY6" fmla="*/ 831925 h 1055094"/>
                <a:gd name="connsiteX7" fmla="*/ 663130 w 953259"/>
                <a:gd name="connsiteY7" fmla="*/ 929570 h 1055094"/>
                <a:gd name="connsiteX8" fmla="*/ 760775 w 953259"/>
                <a:gd name="connsiteY8" fmla="*/ 918235 h 1055094"/>
                <a:gd name="connsiteX9" fmla="*/ 749440 w 953259"/>
                <a:gd name="connsiteY9" fmla="*/ 820590 h 1055094"/>
                <a:gd name="connsiteX10" fmla="*/ 238374 w 953259"/>
                <a:gd name="connsiteY10" fmla="*/ 407170 h 1055094"/>
                <a:gd name="connsiteX11" fmla="*/ 244244 w 953259"/>
                <a:gd name="connsiteY11" fmla="*/ 457743 h 1055094"/>
                <a:gd name="connsiteX12" fmla="*/ 193672 w 953259"/>
                <a:gd name="connsiteY12" fmla="*/ 463613 h 1055094"/>
                <a:gd name="connsiteX13" fmla="*/ 187802 w 953259"/>
                <a:gd name="connsiteY13" fmla="*/ 413041 h 1055094"/>
                <a:gd name="connsiteX14" fmla="*/ 238374 w 953259"/>
                <a:gd name="connsiteY14" fmla="*/ 407170 h 1055094"/>
                <a:gd name="connsiteX15" fmla="*/ 762162 w 953259"/>
                <a:gd name="connsiteY15" fmla="*/ 804526 h 1055094"/>
                <a:gd name="connsiteX16" fmla="*/ 776838 w 953259"/>
                <a:gd name="connsiteY16" fmla="*/ 930957 h 1055094"/>
                <a:gd name="connsiteX17" fmla="*/ 650408 w 953259"/>
                <a:gd name="connsiteY17" fmla="*/ 945633 h 1055094"/>
                <a:gd name="connsiteX18" fmla="*/ 635732 w 953259"/>
                <a:gd name="connsiteY18" fmla="*/ 819203 h 1055094"/>
                <a:gd name="connsiteX19" fmla="*/ 762162 w 953259"/>
                <a:gd name="connsiteY19" fmla="*/ 804526 h 1055094"/>
                <a:gd name="connsiteX20" fmla="*/ 773431 w 953259"/>
                <a:gd name="connsiteY20" fmla="*/ 790297 h 1055094"/>
                <a:gd name="connsiteX21" fmla="*/ 621487 w 953259"/>
                <a:gd name="connsiteY21" fmla="*/ 807921 h 1055094"/>
                <a:gd name="connsiteX22" fmla="*/ 639139 w 953259"/>
                <a:gd name="connsiteY22" fmla="*/ 959862 h 1055094"/>
                <a:gd name="connsiteX23" fmla="*/ 791083 w 953259"/>
                <a:gd name="connsiteY23" fmla="*/ 942238 h 1055094"/>
                <a:gd name="connsiteX24" fmla="*/ 773431 w 953259"/>
                <a:gd name="connsiteY24" fmla="*/ 790297 h 1055094"/>
                <a:gd name="connsiteX25" fmla="*/ 267809 w 953259"/>
                <a:gd name="connsiteY25" fmla="*/ 370004 h 1055094"/>
                <a:gd name="connsiteX26" fmla="*/ 150635 w 953259"/>
                <a:gd name="connsiteY26" fmla="*/ 383606 h 1055094"/>
                <a:gd name="connsiteX27" fmla="*/ 164237 w 953259"/>
                <a:gd name="connsiteY27" fmla="*/ 500780 h 1055094"/>
                <a:gd name="connsiteX28" fmla="*/ 281411 w 953259"/>
                <a:gd name="connsiteY28" fmla="*/ 487178 h 1055094"/>
                <a:gd name="connsiteX29" fmla="*/ 267809 w 953259"/>
                <a:gd name="connsiteY29" fmla="*/ 370004 h 1055094"/>
                <a:gd name="connsiteX30" fmla="*/ 283076 w 953259"/>
                <a:gd name="connsiteY30" fmla="*/ 350728 h 1055094"/>
                <a:gd name="connsiteX31" fmla="*/ 300687 w 953259"/>
                <a:gd name="connsiteY31" fmla="*/ 502444 h 1055094"/>
                <a:gd name="connsiteX32" fmla="*/ 148971 w 953259"/>
                <a:gd name="connsiteY32" fmla="*/ 520056 h 1055094"/>
                <a:gd name="connsiteX33" fmla="*/ 131359 w 953259"/>
                <a:gd name="connsiteY33" fmla="*/ 368339 h 1055094"/>
                <a:gd name="connsiteX34" fmla="*/ 283076 w 953259"/>
                <a:gd name="connsiteY34" fmla="*/ 350728 h 1055094"/>
                <a:gd name="connsiteX35" fmla="*/ 296598 w 953259"/>
                <a:gd name="connsiteY35" fmla="*/ 333653 h 1055094"/>
                <a:gd name="connsiteX36" fmla="*/ 114266 w 953259"/>
                <a:gd name="connsiteY36" fmla="*/ 354802 h 1055094"/>
                <a:gd name="connsiteX37" fmla="*/ 135448 w 953259"/>
                <a:gd name="connsiteY37" fmla="*/ 537130 h 1055094"/>
                <a:gd name="connsiteX38" fmla="*/ 317781 w 953259"/>
                <a:gd name="connsiteY38" fmla="*/ 515982 h 1055094"/>
                <a:gd name="connsiteX39" fmla="*/ 296598 w 953259"/>
                <a:gd name="connsiteY39" fmla="*/ 333653 h 1055094"/>
                <a:gd name="connsiteX40" fmla="*/ 818039 w 953259"/>
                <a:gd name="connsiteY40" fmla="*/ 733973 h 1055094"/>
                <a:gd name="connsiteX41" fmla="*/ 847407 w 953259"/>
                <a:gd name="connsiteY41" fmla="*/ 986846 h 1055094"/>
                <a:gd name="connsiteX42" fmla="*/ 594531 w 953259"/>
                <a:gd name="connsiteY42" fmla="*/ 1016186 h 1055094"/>
                <a:gd name="connsiteX43" fmla="*/ 565163 w 953259"/>
                <a:gd name="connsiteY43" fmla="*/ 763313 h 1055094"/>
                <a:gd name="connsiteX44" fmla="*/ 818039 w 953259"/>
                <a:gd name="connsiteY44" fmla="*/ 733973 h 1055094"/>
                <a:gd name="connsiteX45" fmla="*/ 653168 w 953259"/>
                <a:gd name="connsiteY45" fmla="*/ 521637 h 1055094"/>
                <a:gd name="connsiteX46" fmla="*/ 602736 w 953259"/>
                <a:gd name="connsiteY46" fmla="*/ 585316 h 1055094"/>
                <a:gd name="connsiteX47" fmla="*/ 648347 w 953259"/>
                <a:gd name="connsiteY47" fmla="*/ 621440 h 1055094"/>
                <a:gd name="connsiteX48" fmla="*/ 718262 w 953259"/>
                <a:gd name="connsiteY48" fmla="*/ 612426 h 1055094"/>
                <a:gd name="connsiteX49" fmla="*/ 783623 w 953259"/>
                <a:gd name="connsiteY49" fmla="*/ 624954 h 1055094"/>
                <a:gd name="connsiteX50" fmla="*/ 350128 w 953259"/>
                <a:gd name="connsiteY50" fmla="*/ 266064 h 1055094"/>
                <a:gd name="connsiteX51" fmla="*/ 385370 w 953259"/>
                <a:gd name="connsiteY51" fmla="*/ 569511 h 1055094"/>
                <a:gd name="connsiteX52" fmla="*/ 81918 w 953259"/>
                <a:gd name="connsiteY52" fmla="*/ 604720 h 1055094"/>
                <a:gd name="connsiteX53" fmla="*/ 46676 w 953259"/>
                <a:gd name="connsiteY53" fmla="*/ 301272 h 1055094"/>
                <a:gd name="connsiteX54" fmla="*/ 350128 w 953259"/>
                <a:gd name="connsiteY54" fmla="*/ 266064 h 1055094"/>
                <a:gd name="connsiteX55" fmla="*/ 597625 w 953259"/>
                <a:gd name="connsiteY55" fmla="*/ 119565 h 1055094"/>
                <a:gd name="connsiteX56" fmla="*/ 443258 w 953259"/>
                <a:gd name="connsiteY56" fmla="*/ 243264 h 1055094"/>
                <a:gd name="connsiteX57" fmla="*/ 438127 w 953259"/>
                <a:gd name="connsiteY57" fmla="*/ 249743 h 1055094"/>
                <a:gd name="connsiteX58" fmla="*/ 457209 w 953259"/>
                <a:gd name="connsiteY58" fmla="*/ 271465 h 1055094"/>
                <a:gd name="connsiteX59" fmla="*/ 480436 w 953259"/>
                <a:gd name="connsiteY59" fmla="*/ 312429 h 1055094"/>
                <a:gd name="connsiteX60" fmla="*/ 499603 w 953259"/>
                <a:gd name="connsiteY60" fmla="*/ 402804 h 1055094"/>
                <a:gd name="connsiteX61" fmla="*/ 482656 w 953259"/>
                <a:gd name="connsiteY61" fmla="*/ 490215 h 1055094"/>
                <a:gd name="connsiteX62" fmla="*/ 566895 w 953259"/>
                <a:gd name="connsiteY62" fmla="*/ 556931 h 1055094"/>
                <a:gd name="connsiteX63" fmla="*/ 661573 w 953259"/>
                <a:gd name="connsiteY63" fmla="*/ 437386 h 1055094"/>
                <a:gd name="connsiteX64" fmla="*/ 662049 w 953259"/>
                <a:gd name="connsiteY64" fmla="*/ 437762 h 1055094"/>
                <a:gd name="connsiteX65" fmla="*/ 662049 w 953259"/>
                <a:gd name="connsiteY65" fmla="*/ 436785 h 1055094"/>
                <a:gd name="connsiteX66" fmla="*/ 684893 w 953259"/>
                <a:gd name="connsiteY66" fmla="*/ 436785 h 1055094"/>
                <a:gd name="connsiteX67" fmla="*/ 690872 w 953259"/>
                <a:gd name="connsiteY67" fmla="*/ 429812 h 1055094"/>
                <a:gd name="connsiteX68" fmla="*/ 727572 w 953259"/>
                <a:gd name="connsiteY68" fmla="*/ 350218 h 1055094"/>
                <a:gd name="connsiteX69" fmla="*/ 744825 w 953259"/>
                <a:gd name="connsiteY69" fmla="*/ 264285 h 1055094"/>
                <a:gd name="connsiteX70" fmla="*/ 744844 w 953259"/>
                <a:gd name="connsiteY70" fmla="*/ 236160 h 1055094"/>
                <a:gd name="connsiteX71" fmla="*/ 523442 w 953259"/>
                <a:gd name="connsiteY71" fmla="*/ 60814 h 1055094"/>
                <a:gd name="connsiteX72" fmla="*/ 473007 w 953259"/>
                <a:gd name="connsiteY72" fmla="*/ 74894 h 1055094"/>
                <a:gd name="connsiteX73" fmla="*/ 406858 w 953259"/>
                <a:gd name="connsiteY73" fmla="*/ 109173 h 1055094"/>
                <a:gd name="connsiteX74" fmla="*/ 373401 w 953259"/>
                <a:gd name="connsiteY74" fmla="*/ 134424 h 1055094"/>
                <a:gd name="connsiteX75" fmla="*/ 447891 w 953259"/>
                <a:gd name="connsiteY75" fmla="*/ 193419 h 1055094"/>
                <a:gd name="connsiteX76" fmla="*/ 568671 w 953259"/>
                <a:gd name="connsiteY76" fmla="*/ 96634 h 1055094"/>
                <a:gd name="connsiteX77" fmla="*/ 520295 w 953259"/>
                <a:gd name="connsiteY77" fmla="*/ 0 h 1055094"/>
                <a:gd name="connsiteX78" fmla="*/ 816261 w 953259"/>
                <a:gd name="connsiteY78" fmla="*/ 234400 h 1055094"/>
                <a:gd name="connsiteX79" fmla="*/ 787876 w 953259"/>
                <a:gd name="connsiteY79" fmla="*/ 270241 h 1055094"/>
                <a:gd name="connsiteX80" fmla="*/ 777053 w 953259"/>
                <a:gd name="connsiteY80" fmla="*/ 261669 h 1055094"/>
                <a:gd name="connsiteX81" fmla="*/ 777409 w 953259"/>
                <a:gd name="connsiteY81" fmla="*/ 302711 h 1055094"/>
                <a:gd name="connsiteX82" fmla="*/ 764416 w 953259"/>
                <a:gd name="connsiteY82" fmla="*/ 362227 h 1055094"/>
                <a:gd name="connsiteX83" fmla="*/ 708711 w 953259"/>
                <a:gd name="connsiteY83" fmla="*/ 459881 h 1055094"/>
                <a:gd name="connsiteX84" fmla="*/ 707768 w 953259"/>
                <a:gd name="connsiteY84" fmla="*/ 460554 h 1055094"/>
                <a:gd name="connsiteX85" fmla="*/ 707768 w 953259"/>
                <a:gd name="connsiteY85" fmla="*/ 464859 h 1055094"/>
                <a:gd name="connsiteX86" fmla="*/ 862819 w 953259"/>
                <a:gd name="connsiteY86" fmla="*/ 587657 h 1055094"/>
                <a:gd name="connsiteX87" fmla="*/ 862002 w 953259"/>
                <a:gd name="connsiteY87" fmla="*/ 588688 h 1055094"/>
                <a:gd name="connsiteX88" fmla="*/ 953259 w 953259"/>
                <a:gd name="connsiteY88" fmla="*/ 718305 h 1055094"/>
                <a:gd name="connsiteX89" fmla="*/ 913948 w 953259"/>
                <a:gd name="connsiteY89" fmla="*/ 757672 h 1055094"/>
                <a:gd name="connsiteX90" fmla="*/ 911365 w 953259"/>
                <a:gd name="connsiteY90" fmla="*/ 755859 h 1055094"/>
                <a:gd name="connsiteX91" fmla="*/ 916727 w 953259"/>
                <a:gd name="connsiteY91" fmla="*/ 779993 h 1055094"/>
                <a:gd name="connsiteX92" fmla="*/ 716057 w 953259"/>
                <a:gd name="connsiteY92" fmla="*/ 684526 h 1055094"/>
                <a:gd name="connsiteX93" fmla="*/ 509925 w 953259"/>
                <a:gd name="connsiteY93" fmla="*/ 767547 h 1055094"/>
                <a:gd name="connsiteX94" fmla="*/ 527831 w 953259"/>
                <a:gd name="connsiteY94" fmla="*/ 705234 h 1055094"/>
                <a:gd name="connsiteX95" fmla="*/ 549681 w 953259"/>
                <a:gd name="connsiteY95" fmla="*/ 681066 h 1055094"/>
                <a:gd name="connsiteX96" fmla="*/ 418485 w 953259"/>
                <a:gd name="connsiteY96" fmla="*/ 577161 h 1055094"/>
                <a:gd name="connsiteX97" fmla="*/ 355624 w 953259"/>
                <a:gd name="connsiteY97" fmla="*/ 620863 h 1055094"/>
                <a:gd name="connsiteX98" fmla="*/ 433089 w 953259"/>
                <a:gd name="connsiteY98" fmla="*/ 333172 h 1055094"/>
                <a:gd name="connsiteX99" fmla="*/ 169085 w 953259"/>
                <a:gd name="connsiteY99" fmla="*/ 195082 h 1055094"/>
                <a:gd name="connsiteX100" fmla="*/ 261302 w 953259"/>
                <a:gd name="connsiteY100" fmla="*/ 174622 h 1055094"/>
                <a:gd name="connsiteX101" fmla="*/ 306634 w 953259"/>
                <a:gd name="connsiteY101" fmla="*/ 177998 h 1055094"/>
                <a:gd name="connsiteX102" fmla="*/ 322166 w 953259"/>
                <a:gd name="connsiteY102" fmla="*/ 150917 h 1055094"/>
                <a:gd name="connsiteX103" fmla="*/ 394196 w 953259"/>
                <a:gd name="connsiteY103" fmla="*/ 89080 h 1055094"/>
                <a:gd name="connsiteX104" fmla="*/ 481060 w 953259"/>
                <a:gd name="connsiteY104" fmla="*/ 50784 h 1055094"/>
                <a:gd name="connsiteX105" fmla="*/ 508215 w 953259"/>
                <a:gd name="connsiteY105" fmla="*/ 48754 h 1055094"/>
                <a:gd name="connsiteX106" fmla="*/ 491910 w 953259"/>
                <a:gd name="connsiteY106" fmla="*/ 35840 h 1055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953259" h="1055094">
                  <a:moveTo>
                    <a:pt x="724911" y="851562"/>
                  </a:moveTo>
                  <a:cubicBezTo>
                    <a:pt x="737899" y="861849"/>
                    <a:pt x="740090" y="880716"/>
                    <a:pt x="729803" y="893705"/>
                  </a:cubicBezTo>
                  <a:cubicBezTo>
                    <a:pt x="719516" y="906694"/>
                    <a:pt x="700648" y="908884"/>
                    <a:pt x="687659" y="898597"/>
                  </a:cubicBezTo>
                  <a:cubicBezTo>
                    <a:pt x="674670" y="888310"/>
                    <a:pt x="672480" y="869443"/>
                    <a:pt x="682767" y="856454"/>
                  </a:cubicBezTo>
                  <a:cubicBezTo>
                    <a:pt x="693054" y="843465"/>
                    <a:pt x="711922" y="841275"/>
                    <a:pt x="724911" y="851562"/>
                  </a:cubicBezTo>
                  <a:close/>
                  <a:moveTo>
                    <a:pt x="749440" y="820590"/>
                  </a:moveTo>
                  <a:cubicBezTo>
                    <a:pt x="719346" y="796756"/>
                    <a:pt x="675629" y="801831"/>
                    <a:pt x="651795" y="831925"/>
                  </a:cubicBezTo>
                  <a:cubicBezTo>
                    <a:pt x="627961" y="862019"/>
                    <a:pt x="633036" y="905736"/>
                    <a:pt x="663130" y="929570"/>
                  </a:cubicBezTo>
                  <a:cubicBezTo>
                    <a:pt x="693224" y="953404"/>
                    <a:pt x="736941" y="948329"/>
                    <a:pt x="760775" y="918235"/>
                  </a:cubicBezTo>
                  <a:cubicBezTo>
                    <a:pt x="784609" y="888141"/>
                    <a:pt x="779534" y="844424"/>
                    <a:pt x="749440" y="820590"/>
                  </a:cubicBezTo>
                  <a:close/>
                  <a:moveTo>
                    <a:pt x="238374" y="407170"/>
                  </a:moveTo>
                  <a:cubicBezTo>
                    <a:pt x="253960" y="419514"/>
                    <a:pt x="256588" y="442157"/>
                    <a:pt x="244244" y="457743"/>
                  </a:cubicBezTo>
                  <a:cubicBezTo>
                    <a:pt x="231901" y="473329"/>
                    <a:pt x="209258" y="475957"/>
                    <a:pt x="193672" y="463613"/>
                  </a:cubicBezTo>
                  <a:cubicBezTo>
                    <a:pt x="178086" y="451269"/>
                    <a:pt x="175458" y="428627"/>
                    <a:pt x="187802" y="413041"/>
                  </a:cubicBezTo>
                  <a:cubicBezTo>
                    <a:pt x="200146" y="397455"/>
                    <a:pt x="222788" y="394827"/>
                    <a:pt x="238374" y="407170"/>
                  </a:cubicBezTo>
                  <a:close/>
                  <a:moveTo>
                    <a:pt x="762162" y="804526"/>
                  </a:moveTo>
                  <a:cubicBezTo>
                    <a:pt x="801128" y="835387"/>
                    <a:pt x="807698" y="891991"/>
                    <a:pt x="776838" y="930957"/>
                  </a:cubicBezTo>
                  <a:cubicBezTo>
                    <a:pt x="745978" y="969922"/>
                    <a:pt x="689374" y="976493"/>
                    <a:pt x="650408" y="945633"/>
                  </a:cubicBezTo>
                  <a:cubicBezTo>
                    <a:pt x="611442" y="914773"/>
                    <a:pt x="604871" y="858168"/>
                    <a:pt x="635732" y="819203"/>
                  </a:cubicBezTo>
                  <a:cubicBezTo>
                    <a:pt x="666592" y="780237"/>
                    <a:pt x="723196" y="773666"/>
                    <a:pt x="762162" y="804526"/>
                  </a:cubicBezTo>
                  <a:close/>
                  <a:moveTo>
                    <a:pt x="773431" y="790297"/>
                  </a:moveTo>
                  <a:cubicBezTo>
                    <a:pt x="726599" y="753207"/>
                    <a:pt x="658571" y="761097"/>
                    <a:pt x="621487" y="807921"/>
                  </a:cubicBezTo>
                  <a:cubicBezTo>
                    <a:pt x="584403" y="854745"/>
                    <a:pt x="592306" y="922771"/>
                    <a:pt x="639139" y="959862"/>
                  </a:cubicBezTo>
                  <a:cubicBezTo>
                    <a:pt x="685971" y="996952"/>
                    <a:pt x="753999" y="989062"/>
                    <a:pt x="791083" y="942238"/>
                  </a:cubicBezTo>
                  <a:cubicBezTo>
                    <a:pt x="828167" y="895414"/>
                    <a:pt x="820263" y="827388"/>
                    <a:pt x="773431" y="790297"/>
                  </a:cubicBezTo>
                  <a:close/>
                  <a:moveTo>
                    <a:pt x="267809" y="370004"/>
                  </a:moveTo>
                  <a:cubicBezTo>
                    <a:pt x="231696" y="341403"/>
                    <a:pt x="179236" y="347493"/>
                    <a:pt x="150635" y="383606"/>
                  </a:cubicBezTo>
                  <a:cubicBezTo>
                    <a:pt x="122034" y="419719"/>
                    <a:pt x="128124" y="472179"/>
                    <a:pt x="164237" y="500780"/>
                  </a:cubicBezTo>
                  <a:cubicBezTo>
                    <a:pt x="200350" y="529381"/>
                    <a:pt x="252810" y="523291"/>
                    <a:pt x="281411" y="487178"/>
                  </a:cubicBezTo>
                  <a:cubicBezTo>
                    <a:pt x="310012" y="451065"/>
                    <a:pt x="303922" y="398605"/>
                    <a:pt x="267809" y="370004"/>
                  </a:cubicBezTo>
                  <a:close/>
                  <a:moveTo>
                    <a:pt x="283076" y="350728"/>
                  </a:moveTo>
                  <a:cubicBezTo>
                    <a:pt x="329834" y="387760"/>
                    <a:pt x="337719" y="455685"/>
                    <a:pt x="300687" y="502444"/>
                  </a:cubicBezTo>
                  <a:cubicBezTo>
                    <a:pt x="263655" y="549203"/>
                    <a:pt x="195730" y="557088"/>
                    <a:pt x="148971" y="520056"/>
                  </a:cubicBezTo>
                  <a:cubicBezTo>
                    <a:pt x="102212" y="483024"/>
                    <a:pt x="94327" y="415098"/>
                    <a:pt x="131359" y="368339"/>
                  </a:cubicBezTo>
                  <a:cubicBezTo>
                    <a:pt x="168391" y="321581"/>
                    <a:pt x="236317" y="313696"/>
                    <a:pt x="283076" y="350728"/>
                  </a:cubicBezTo>
                  <a:close/>
                  <a:moveTo>
                    <a:pt x="296598" y="333653"/>
                  </a:moveTo>
                  <a:cubicBezTo>
                    <a:pt x="240400" y="289145"/>
                    <a:pt x="158766" y="298613"/>
                    <a:pt x="114266" y="354802"/>
                  </a:cubicBezTo>
                  <a:cubicBezTo>
                    <a:pt x="69765" y="410990"/>
                    <a:pt x="79249" y="492622"/>
                    <a:pt x="135448" y="537130"/>
                  </a:cubicBezTo>
                  <a:cubicBezTo>
                    <a:pt x="191647" y="581639"/>
                    <a:pt x="273280" y="572171"/>
                    <a:pt x="317781" y="515982"/>
                  </a:cubicBezTo>
                  <a:cubicBezTo>
                    <a:pt x="362281" y="459793"/>
                    <a:pt x="352797" y="378162"/>
                    <a:pt x="296598" y="333653"/>
                  </a:cubicBezTo>
                  <a:close/>
                  <a:moveTo>
                    <a:pt x="818039" y="733973"/>
                  </a:moveTo>
                  <a:cubicBezTo>
                    <a:pt x="895978" y="795700"/>
                    <a:pt x="909127" y="908915"/>
                    <a:pt x="847407" y="986846"/>
                  </a:cubicBezTo>
                  <a:cubicBezTo>
                    <a:pt x="785687" y="1064777"/>
                    <a:pt x="672470" y="1077913"/>
                    <a:pt x="594531" y="1016186"/>
                  </a:cubicBezTo>
                  <a:cubicBezTo>
                    <a:pt x="516592" y="954460"/>
                    <a:pt x="503443" y="841244"/>
                    <a:pt x="565163" y="763313"/>
                  </a:cubicBezTo>
                  <a:cubicBezTo>
                    <a:pt x="626882" y="685383"/>
                    <a:pt x="740099" y="672246"/>
                    <a:pt x="818039" y="733973"/>
                  </a:cubicBezTo>
                  <a:close/>
                  <a:moveTo>
                    <a:pt x="653168" y="521637"/>
                  </a:moveTo>
                  <a:lnTo>
                    <a:pt x="602736" y="585316"/>
                  </a:lnTo>
                  <a:lnTo>
                    <a:pt x="648347" y="621440"/>
                  </a:lnTo>
                  <a:lnTo>
                    <a:pt x="718262" y="612426"/>
                  </a:lnTo>
                  <a:lnTo>
                    <a:pt x="783623" y="624954"/>
                  </a:lnTo>
                  <a:close/>
                  <a:moveTo>
                    <a:pt x="350128" y="266064"/>
                  </a:moveTo>
                  <a:cubicBezTo>
                    <a:pt x="443656" y="340136"/>
                    <a:pt x="459434" y="475994"/>
                    <a:pt x="385370" y="569511"/>
                  </a:cubicBezTo>
                  <a:cubicBezTo>
                    <a:pt x="311306" y="663029"/>
                    <a:pt x="175446" y="678792"/>
                    <a:pt x="81918" y="604720"/>
                  </a:cubicBezTo>
                  <a:cubicBezTo>
                    <a:pt x="-11609" y="530647"/>
                    <a:pt x="-27388" y="394790"/>
                    <a:pt x="46676" y="301272"/>
                  </a:cubicBezTo>
                  <a:cubicBezTo>
                    <a:pt x="120741" y="207755"/>
                    <a:pt x="256600" y="191992"/>
                    <a:pt x="350128" y="266064"/>
                  </a:cubicBezTo>
                  <a:close/>
                  <a:moveTo>
                    <a:pt x="597625" y="119565"/>
                  </a:moveTo>
                  <a:lnTo>
                    <a:pt x="443258" y="243264"/>
                  </a:lnTo>
                  <a:lnTo>
                    <a:pt x="438127" y="249743"/>
                  </a:lnTo>
                  <a:lnTo>
                    <a:pt x="457209" y="271465"/>
                  </a:lnTo>
                  <a:cubicBezTo>
                    <a:pt x="466185" y="284051"/>
                    <a:pt x="473998" y="297732"/>
                    <a:pt x="480436" y="312429"/>
                  </a:cubicBezTo>
                  <a:cubicBezTo>
                    <a:pt x="493314" y="341823"/>
                    <a:pt x="499480" y="372499"/>
                    <a:pt x="499603" y="402804"/>
                  </a:cubicBezTo>
                  <a:lnTo>
                    <a:pt x="482656" y="490215"/>
                  </a:lnTo>
                  <a:lnTo>
                    <a:pt x="566895" y="556931"/>
                  </a:lnTo>
                  <a:lnTo>
                    <a:pt x="661573" y="437386"/>
                  </a:lnTo>
                  <a:lnTo>
                    <a:pt x="662049" y="437762"/>
                  </a:lnTo>
                  <a:lnTo>
                    <a:pt x="662049" y="436785"/>
                  </a:lnTo>
                  <a:lnTo>
                    <a:pt x="684893" y="436785"/>
                  </a:lnTo>
                  <a:lnTo>
                    <a:pt x="690872" y="429812"/>
                  </a:lnTo>
                  <a:cubicBezTo>
                    <a:pt x="705450" y="406506"/>
                    <a:pt x="718079" y="379343"/>
                    <a:pt x="727572" y="350218"/>
                  </a:cubicBezTo>
                  <a:cubicBezTo>
                    <a:pt x="737066" y="321093"/>
                    <a:pt x="742870" y="291705"/>
                    <a:pt x="744825" y="264285"/>
                  </a:cubicBezTo>
                  <a:lnTo>
                    <a:pt x="744844" y="236160"/>
                  </a:lnTo>
                  <a:close/>
                  <a:moveTo>
                    <a:pt x="523442" y="60814"/>
                  </a:moveTo>
                  <a:lnTo>
                    <a:pt x="473007" y="74894"/>
                  </a:lnTo>
                  <a:cubicBezTo>
                    <a:pt x="451591" y="83582"/>
                    <a:pt x="428960" y="95244"/>
                    <a:pt x="406858" y="109173"/>
                  </a:cubicBezTo>
                  <a:lnTo>
                    <a:pt x="373401" y="134424"/>
                  </a:lnTo>
                  <a:lnTo>
                    <a:pt x="447891" y="193419"/>
                  </a:lnTo>
                  <a:lnTo>
                    <a:pt x="568671" y="96634"/>
                  </a:lnTo>
                  <a:close/>
                  <a:moveTo>
                    <a:pt x="520295" y="0"/>
                  </a:moveTo>
                  <a:lnTo>
                    <a:pt x="816261" y="234400"/>
                  </a:lnTo>
                  <a:lnTo>
                    <a:pt x="787876" y="270241"/>
                  </a:lnTo>
                  <a:lnTo>
                    <a:pt x="777053" y="261669"/>
                  </a:lnTo>
                  <a:lnTo>
                    <a:pt x="777409" y="302711"/>
                  </a:lnTo>
                  <a:cubicBezTo>
                    <a:pt x="775364" y="321639"/>
                    <a:pt x="771079" y="341785"/>
                    <a:pt x="764416" y="362227"/>
                  </a:cubicBezTo>
                  <a:cubicBezTo>
                    <a:pt x="751090" y="403110"/>
                    <a:pt x="730778" y="437435"/>
                    <a:pt x="708711" y="459881"/>
                  </a:cubicBezTo>
                  <a:lnTo>
                    <a:pt x="707768" y="460554"/>
                  </a:lnTo>
                  <a:lnTo>
                    <a:pt x="707768" y="464859"/>
                  </a:lnTo>
                  <a:lnTo>
                    <a:pt x="862819" y="587657"/>
                  </a:lnTo>
                  <a:lnTo>
                    <a:pt x="862002" y="588688"/>
                  </a:lnTo>
                  <a:lnTo>
                    <a:pt x="953259" y="718305"/>
                  </a:lnTo>
                  <a:lnTo>
                    <a:pt x="913948" y="757672"/>
                  </a:lnTo>
                  <a:lnTo>
                    <a:pt x="911365" y="755859"/>
                  </a:lnTo>
                  <a:lnTo>
                    <a:pt x="916727" y="779993"/>
                  </a:lnTo>
                  <a:cubicBezTo>
                    <a:pt x="874505" y="723117"/>
                    <a:pt x="798700" y="687054"/>
                    <a:pt x="716057" y="684526"/>
                  </a:cubicBezTo>
                  <a:cubicBezTo>
                    <a:pt x="633412" y="681997"/>
                    <a:pt x="555545" y="713359"/>
                    <a:pt x="509925" y="767547"/>
                  </a:cubicBezTo>
                  <a:cubicBezTo>
                    <a:pt x="510607" y="745270"/>
                    <a:pt x="516948" y="724222"/>
                    <a:pt x="527831" y="705234"/>
                  </a:cubicBezTo>
                  <a:lnTo>
                    <a:pt x="549681" y="681066"/>
                  </a:lnTo>
                  <a:lnTo>
                    <a:pt x="418485" y="577161"/>
                  </a:lnTo>
                  <a:lnTo>
                    <a:pt x="355624" y="620863"/>
                  </a:lnTo>
                  <a:cubicBezTo>
                    <a:pt x="445305" y="552726"/>
                    <a:pt x="477270" y="434016"/>
                    <a:pt x="433089" y="333172"/>
                  </a:cubicBezTo>
                  <a:cubicBezTo>
                    <a:pt x="388908" y="232328"/>
                    <a:pt x="279972" y="175348"/>
                    <a:pt x="169085" y="195082"/>
                  </a:cubicBezTo>
                  <a:cubicBezTo>
                    <a:pt x="199196" y="181891"/>
                    <a:pt x="230491" y="175280"/>
                    <a:pt x="261302" y="174622"/>
                  </a:cubicBezTo>
                  <a:lnTo>
                    <a:pt x="306634" y="177998"/>
                  </a:lnTo>
                  <a:lnTo>
                    <a:pt x="322166" y="150917"/>
                  </a:lnTo>
                  <a:cubicBezTo>
                    <a:pt x="337916" y="130832"/>
                    <a:pt x="363170" y="108633"/>
                    <a:pt x="394196" y="89080"/>
                  </a:cubicBezTo>
                  <a:cubicBezTo>
                    <a:pt x="425222" y="69528"/>
                    <a:pt x="456145" y="56325"/>
                    <a:pt x="481060" y="50784"/>
                  </a:cubicBezTo>
                  <a:lnTo>
                    <a:pt x="508215" y="48754"/>
                  </a:lnTo>
                  <a:lnTo>
                    <a:pt x="491910" y="35840"/>
                  </a:lnTo>
                  <a:close/>
                </a:path>
              </a:pathLst>
            </a:custGeom>
            <a:solidFill>
              <a:srgbClr val="00755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55A"/>
                </a:solidFill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52524" y="4501406"/>
            <a:ext cx="2160000" cy="5550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ru-RU" sz="4000" b="1" dirty="0">
                <a:solidFill>
                  <a:srgbClr val="00755A"/>
                </a:solidFill>
                <a:latin typeface="Arial Narrow" panose="020B0606020202030204" pitchFamily="34" charset="0"/>
              </a:rPr>
              <a:t>&gt;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10</a:t>
            </a:r>
            <a:r>
              <a:rPr lang="ru-RU" sz="4000" b="1" dirty="0">
                <a:solidFill>
                  <a:srgbClr val="00755A"/>
                </a:solidFill>
                <a:latin typeface="Arial Narrow" panose="020B0606020202030204" pitchFamily="34" charset="0"/>
              </a:rPr>
              <a:t>8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50000"/>
              </a:lnSpc>
            </a:pPr>
            <a:r>
              <a:rPr lang="ru-RU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тыс</a:t>
            </a:r>
            <a:r>
              <a:rPr lang="ru-RU" b="1" dirty="0">
                <a:solidFill>
                  <a:srgbClr val="00755A"/>
                </a:solidFill>
                <a:latin typeface="Arial Narrow" panose="020B0606020202030204" pitchFamily="34" charset="0"/>
              </a:rPr>
              <a:t>. ед. 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36373" y="5114247"/>
            <a:ext cx="3710977" cy="360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Поставлено СХТ </a:t>
            </a:r>
            <a:b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</a:b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и оборудования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3279226" y="4399778"/>
            <a:ext cx="978045" cy="622426"/>
            <a:chOff x="5017476" y="4190178"/>
            <a:chExt cx="978045" cy="622426"/>
          </a:xfrm>
        </p:grpSpPr>
        <p:sp>
          <p:nvSpPr>
            <p:cNvPr id="73" name="Равнобедренный треугольник 72"/>
            <p:cNvSpPr/>
            <p:nvPr/>
          </p:nvSpPr>
          <p:spPr>
            <a:xfrm>
              <a:off x="5277986" y="4190178"/>
              <a:ext cx="717535" cy="618565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55A"/>
                </a:solidFill>
              </a:endParaRPr>
            </a:p>
          </p:txBody>
        </p:sp>
        <p:sp>
          <p:nvSpPr>
            <p:cNvPr id="75" name="Freeform 81"/>
            <p:cNvSpPr>
              <a:spLocks noChangeArrowheads="1"/>
            </p:cNvSpPr>
            <p:nvPr/>
          </p:nvSpPr>
          <p:spPr bwMode="auto">
            <a:xfrm>
              <a:off x="5017476" y="4272604"/>
              <a:ext cx="540000" cy="540000"/>
            </a:xfrm>
            <a:custGeom>
              <a:avLst/>
              <a:gdLst>
                <a:gd name="T0" fmla="*/ 39678193 w 602"/>
                <a:gd name="T1" fmla="*/ 78442719 h 602"/>
                <a:gd name="T2" fmla="*/ 39678193 w 602"/>
                <a:gd name="T3" fmla="*/ 78442719 h 602"/>
                <a:gd name="T4" fmla="*/ 0 w 602"/>
                <a:gd name="T5" fmla="*/ 38764526 h 602"/>
                <a:gd name="T6" fmla="*/ 39678193 w 602"/>
                <a:gd name="T7" fmla="*/ 0 h 602"/>
                <a:gd name="T8" fmla="*/ 78442719 w 602"/>
                <a:gd name="T9" fmla="*/ 38764526 h 602"/>
                <a:gd name="T10" fmla="*/ 39678193 w 602"/>
                <a:gd name="T11" fmla="*/ 78442719 h 602"/>
                <a:gd name="T12" fmla="*/ 7439751 w 602"/>
                <a:gd name="T13" fmla="*/ 38764526 h 602"/>
                <a:gd name="T14" fmla="*/ 7439751 w 602"/>
                <a:gd name="T15" fmla="*/ 38764526 h 602"/>
                <a:gd name="T16" fmla="*/ 39678193 w 602"/>
                <a:gd name="T17" fmla="*/ 71002968 h 602"/>
                <a:gd name="T18" fmla="*/ 61866665 w 602"/>
                <a:gd name="T19" fmla="*/ 61735884 h 602"/>
                <a:gd name="T20" fmla="*/ 39678193 w 602"/>
                <a:gd name="T21" fmla="*/ 38764526 h 602"/>
                <a:gd name="T22" fmla="*/ 39678193 w 602"/>
                <a:gd name="T23" fmla="*/ 7308970 h 602"/>
                <a:gd name="T24" fmla="*/ 7439751 w 602"/>
                <a:gd name="T25" fmla="*/ 38764526 h 6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2" h="602">
                  <a:moveTo>
                    <a:pt x="304" y="601"/>
                  </a:moveTo>
                  <a:lnTo>
                    <a:pt x="304" y="601"/>
                  </a:lnTo>
                  <a:cubicBezTo>
                    <a:pt x="135" y="601"/>
                    <a:pt x="0" y="466"/>
                    <a:pt x="0" y="297"/>
                  </a:cubicBezTo>
                  <a:cubicBezTo>
                    <a:pt x="0" y="134"/>
                    <a:pt x="135" y="0"/>
                    <a:pt x="304" y="0"/>
                  </a:cubicBezTo>
                  <a:cubicBezTo>
                    <a:pt x="467" y="0"/>
                    <a:pt x="601" y="134"/>
                    <a:pt x="601" y="297"/>
                  </a:cubicBezTo>
                  <a:cubicBezTo>
                    <a:pt x="601" y="466"/>
                    <a:pt x="467" y="601"/>
                    <a:pt x="304" y="601"/>
                  </a:cubicBezTo>
                  <a:close/>
                  <a:moveTo>
                    <a:pt x="57" y="297"/>
                  </a:moveTo>
                  <a:lnTo>
                    <a:pt x="57" y="297"/>
                  </a:lnTo>
                  <a:cubicBezTo>
                    <a:pt x="57" y="431"/>
                    <a:pt x="170" y="544"/>
                    <a:pt x="304" y="544"/>
                  </a:cubicBezTo>
                  <a:cubicBezTo>
                    <a:pt x="368" y="544"/>
                    <a:pt x="431" y="516"/>
                    <a:pt x="474" y="473"/>
                  </a:cubicBezTo>
                  <a:cubicBezTo>
                    <a:pt x="304" y="297"/>
                    <a:pt x="304" y="297"/>
                    <a:pt x="304" y="297"/>
                  </a:cubicBezTo>
                  <a:cubicBezTo>
                    <a:pt x="304" y="56"/>
                    <a:pt x="304" y="56"/>
                    <a:pt x="304" y="56"/>
                  </a:cubicBezTo>
                  <a:cubicBezTo>
                    <a:pt x="170" y="56"/>
                    <a:pt x="57" y="162"/>
                    <a:pt x="57" y="297"/>
                  </a:cubicBezTo>
                  <a:close/>
                </a:path>
              </a:pathLst>
            </a:custGeom>
            <a:solidFill>
              <a:srgbClr val="00755A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755A"/>
                </a:solidFill>
                <a:ea typeface="MS PGothic" pitchFamily="34" charset="-128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480369" y="5302987"/>
            <a:ext cx="1826964" cy="3505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rgbClr val="00755A"/>
                </a:solidFill>
                <a:latin typeface="Arial Narrow" panose="020B0606020202030204" pitchFamily="34" charset="0"/>
              </a:rPr>
              <a:t>Доля в поставках российских производителей самоходной СХТ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03481" y="4399778"/>
            <a:ext cx="117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/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2</a:t>
            </a:r>
            <a:r>
              <a:rPr lang="ru-RU" sz="4000" b="1" dirty="0">
                <a:solidFill>
                  <a:srgbClr val="00755A"/>
                </a:solidFill>
                <a:latin typeface="Arial Narrow" panose="020B0606020202030204" pitchFamily="34" charset="0"/>
              </a:rPr>
              <a:t>6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%</a:t>
            </a:r>
            <a:endParaRPr lang="ru-RU" sz="40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76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41829" y="1131216"/>
            <a:ext cx="5698881" cy="57366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0" y="1131217"/>
            <a:ext cx="4945106" cy="5731968"/>
            <a:chOff x="1154235" y="1103449"/>
            <a:chExt cx="4590720" cy="5610449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54235" y="1114642"/>
              <a:ext cx="3527258" cy="5599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 rot="5400000">
              <a:off x="2416545" y="3374166"/>
              <a:ext cx="5599128" cy="105769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5" name="Рисунок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9"/>
            <a:ext cx="9144000" cy="1132346"/>
          </a:xfrm>
          <a:prstGeom prst="rect">
            <a:avLst/>
          </a:prstGeom>
        </p:spPr>
      </p:pic>
      <p:sp>
        <p:nvSpPr>
          <p:cNvPr id="56" name="Прямоугольный треугольник 55"/>
          <p:cNvSpPr/>
          <p:nvPr/>
        </p:nvSpPr>
        <p:spPr>
          <a:xfrm flipH="1">
            <a:off x="8198424" y="6206993"/>
            <a:ext cx="945575" cy="654565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83310" y="6474127"/>
            <a:ext cx="2057400" cy="365125"/>
          </a:xfrm>
        </p:spPr>
        <p:txBody>
          <a:bodyPr/>
          <a:lstStyle/>
          <a:p>
            <a:fld id="{3B5C30AE-F688-493B-A9EA-D10676FB69E2}" type="slidenum">
              <a:rPr lang="ru-RU" sz="2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fld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34" y="-79375"/>
            <a:ext cx="1296118" cy="1249495"/>
          </a:xfrm>
          <a:prstGeom prst="ellipse">
            <a:avLst/>
          </a:prstGeom>
        </p:spPr>
      </p:pic>
      <p:sp>
        <p:nvSpPr>
          <p:cNvPr id="58" name="Text Placeholder 3"/>
          <p:cNvSpPr txBox="1">
            <a:spLocks/>
          </p:cNvSpPr>
          <p:nvPr/>
        </p:nvSpPr>
        <p:spPr>
          <a:xfrm>
            <a:off x="266737" y="238118"/>
            <a:ext cx="7852753" cy="71814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2800"/>
              </a:lnSpc>
              <a:spcBef>
                <a:spcPts val="600"/>
              </a:spcBef>
            </a:pPr>
            <a:r>
              <a:rPr lang="ru-RU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УСЛОВИЯ И ПРЕИМУЩЕСТВА </a:t>
            </a:r>
            <a:br>
              <a:rPr lang="ru-RU" sz="28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ДЛЯ ЧЛЕНОВ АККОР:</a:t>
            </a:r>
            <a:endParaRPr lang="ru-RU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900118" y="4921914"/>
            <a:ext cx="333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  <a:buClr>
                <a:srgbClr val="007853"/>
              </a:buClr>
            </a:pP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Скидка </a:t>
            </a:r>
            <a:r>
              <a:rPr lang="ru-RU" sz="2000" dirty="0">
                <a:latin typeface="Arial Narrow" panose="020B0606020202030204" pitchFamily="34" charset="0"/>
              </a:rPr>
              <a:t>при проведении </a:t>
            </a:r>
            <a:r>
              <a:rPr lang="ru-RU" sz="2000" dirty="0" smtClean="0"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сделки </a:t>
            </a:r>
            <a:r>
              <a:rPr lang="ru-RU" sz="2000" dirty="0">
                <a:latin typeface="Arial Narrow" panose="020B0606020202030204" pitchFamily="34" charset="0"/>
              </a:rPr>
              <a:t>с использованием </a:t>
            </a: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ЭДО</a:t>
            </a:r>
          </a:p>
        </p:txBody>
      </p:sp>
      <p:sp>
        <p:nvSpPr>
          <p:cNvPr id="137" name="Прямоугольник 136"/>
          <p:cNvSpPr/>
          <p:nvPr/>
        </p:nvSpPr>
        <p:spPr>
          <a:xfrm>
            <a:off x="5853827" y="1934576"/>
            <a:ext cx="32901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Специальная программа </a:t>
            </a:r>
            <a:b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лояльности </a:t>
            </a:r>
            <a:r>
              <a:rPr lang="ru-RU" sz="2000" dirty="0" smtClean="0">
                <a:latin typeface="Arial Narrow" panose="020B0606020202030204" pitchFamily="34" charset="0"/>
              </a:rPr>
              <a:t>для повторных клиентов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5900118" y="3530029"/>
            <a:ext cx="2888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ru-RU" sz="2000" dirty="0">
                <a:latin typeface="Arial Narrow" panose="020B0606020202030204" pitchFamily="34" charset="0"/>
              </a:rPr>
              <a:t>Специальные </a:t>
            </a: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скидки </a:t>
            </a:r>
            <a:b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от поставщиков</a:t>
            </a:r>
          </a:p>
        </p:txBody>
      </p:sp>
      <p:sp>
        <p:nvSpPr>
          <p:cNvPr id="144" name="Freeform 82"/>
          <p:cNvSpPr>
            <a:spLocks noEditPoints="1"/>
          </p:cNvSpPr>
          <p:nvPr/>
        </p:nvSpPr>
        <p:spPr bwMode="auto">
          <a:xfrm>
            <a:off x="5038853" y="4977128"/>
            <a:ext cx="655637" cy="604104"/>
          </a:xfrm>
          <a:custGeom>
            <a:avLst/>
            <a:gdLst>
              <a:gd name="T0" fmla="*/ 376160 w 248"/>
              <a:gd name="T1" fmla="*/ 294708 h 224"/>
              <a:gd name="T2" fmla="*/ 280526 w 248"/>
              <a:gd name="T3" fmla="*/ 294708 h 224"/>
              <a:gd name="T4" fmla="*/ 255024 w 248"/>
              <a:gd name="T5" fmla="*/ 294708 h 224"/>
              <a:gd name="T6" fmla="*/ 255024 w 248"/>
              <a:gd name="T7" fmla="*/ 326742 h 224"/>
              <a:gd name="T8" fmla="*/ 280526 w 248"/>
              <a:gd name="T9" fmla="*/ 352368 h 224"/>
              <a:gd name="T10" fmla="*/ 280526 w 248"/>
              <a:gd name="T11" fmla="*/ 358775 h 224"/>
              <a:gd name="T12" fmla="*/ 114761 w 248"/>
              <a:gd name="T13" fmla="*/ 358775 h 224"/>
              <a:gd name="T14" fmla="*/ 114761 w 248"/>
              <a:gd name="T15" fmla="*/ 352368 h 224"/>
              <a:gd name="T16" fmla="*/ 140263 w 248"/>
              <a:gd name="T17" fmla="*/ 326742 h 224"/>
              <a:gd name="T18" fmla="*/ 140263 w 248"/>
              <a:gd name="T19" fmla="*/ 294708 h 224"/>
              <a:gd name="T20" fmla="*/ 114761 w 248"/>
              <a:gd name="T21" fmla="*/ 294708 h 224"/>
              <a:gd name="T22" fmla="*/ 19127 w 248"/>
              <a:gd name="T23" fmla="*/ 294708 h 224"/>
              <a:gd name="T24" fmla="*/ 0 w 248"/>
              <a:gd name="T25" fmla="*/ 275488 h 224"/>
              <a:gd name="T26" fmla="*/ 0 w 248"/>
              <a:gd name="T27" fmla="*/ 19220 h 224"/>
              <a:gd name="T28" fmla="*/ 19127 w 248"/>
              <a:gd name="T29" fmla="*/ 0 h 224"/>
              <a:gd name="T30" fmla="*/ 376160 w 248"/>
              <a:gd name="T31" fmla="*/ 0 h 224"/>
              <a:gd name="T32" fmla="*/ 395287 w 248"/>
              <a:gd name="T33" fmla="*/ 19220 h 224"/>
              <a:gd name="T34" fmla="*/ 395287 w 248"/>
              <a:gd name="T35" fmla="*/ 275488 h 224"/>
              <a:gd name="T36" fmla="*/ 376160 w 248"/>
              <a:gd name="T37" fmla="*/ 294708 h 224"/>
              <a:gd name="T38" fmla="*/ 369785 w 248"/>
              <a:gd name="T39" fmla="*/ 25627 h 224"/>
              <a:gd name="T40" fmla="*/ 25502 w 248"/>
              <a:gd name="T41" fmla="*/ 25627 h 224"/>
              <a:gd name="T42" fmla="*/ 25502 w 248"/>
              <a:gd name="T43" fmla="*/ 243454 h 224"/>
              <a:gd name="T44" fmla="*/ 369785 w 248"/>
              <a:gd name="T45" fmla="*/ 243454 h 224"/>
              <a:gd name="T46" fmla="*/ 369785 w 248"/>
              <a:gd name="T47" fmla="*/ 25627 h 224"/>
              <a:gd name="T48" fmla="*/ 159390 w 248"/>
              <a:gd name="T49" fmla="*/ 115321 h 224"/>
              <a:gd name="T50" fmla="*/ 172141 w 248"/>
              <a:gd name="T51" fmla="*/ 121727 h 224"/>
              <a:gd name="T52" fmla="*/ 184892 w 248"/>
              <a:gd name="T53" fmla="*/ 132939 h 224"/>
              <a:gd name="T54" fmla="*/ 223146 w 248"/>
              <a:gd name="T55" fmla="*/ 96100 h 224"/>
              <a:gd name="T56" fmla="*/ 235897 w 248"/>
              <a:gd name="T57" fmla="*/ 89694 h 224"/>
              <a:gd name="T58" fmla="*/ 255024 w 248"/>
              <a:gd name="T59" fmla="*/ 108914 h 224"/>
              <a:gd name="T60" fmla="*/ 248648 w 248"/>
              <a:gd name="T61" fmla="*/ 121727 h 224"/>
              <a:gd name="T62" fmla="*/ 197644 w 248"/>
              <a:gd name="T63" fmla="*/ 172981 h 224"/>
              <a:gd name="T64" fmla="*/ 184892 w 248"/>
              <a:gd name="T65" fmla="*/ 179388 h 224"/>
              <a:gd name="T66" fmla="*/ 172141 w 248"/>
              <a:gd name="T67" fmla="*/ 172981 h 224"/>
              <a:gd name="T68" fmla="*/ 146639 w 248"/>
              <a:gd name="T69" fmla="*/ 147354 h 224"/>
              <a:gd name="T70" fmla="*/ 140263 w 248"/>
              <a:gd name="T71" fmla="*/ 134541 h 224"/>
              <a:gd name="T72" fmla="*/ 159390 w 248"/>
              <a:gd name="T73" fmla="*/ 115321 h 2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8" h="224">
                <a:moveTo>
                  <a:pt x="236" y="184"/>
                </a:moveTo>
                <a:cubicBezTo>
                  <a:pt x="176" y="184"/>
                  <a:pt x="176" y="184"/>
                  <a:pt x="176" y="184"/>
                </a:cubicBezTo>
                <a:cubicBezTo>
                  <a:pt x="160" y="184"/>
                  <a:pt x="160" y="184"/>
                  <a:pt x="160" y="184"/>
                </a:cubicBezTo>
                <a:cubicBezTo>
                  <a:pt x="160" y="204"/>
                  <a:pt x="160" y="204"/>
                  <a:pt x="160" y="204"/>
                </a:cubicBezTo>
                <a:cubicBezTo>
                  <a:pt x="176" y="220"/>
                  <a:pt x="176" y="220"/>
                  <a:pt x="176" y="220"/>
                </a:cubicBezTo>
                <a:cubicBezTo>
                  <a:pt x="176" y="224"/>
                  <a:pt x="176" y="224"/>
                  <a:pt x="176" y="224"/>
                </a:cubicBezTo>
                <a:cubicBezTo>
                  <a:pt x="72" y="224"/>
                  <a:pt x="72" y="224"/>
                  <a:pt x="72" y="224"/>
                </a:cubicBezTo>
                <a:cubicBezTo>
                  <a:pt x="72" y="220"/>
                  <a:pt x="72" y="220"/>
                  <a:pt x="72" y="220"/>
                </a:cubicBezTo>
                <a:cubicBezTo>
                  <a:pt x="88" y="204"/>
                  <a:pt x="88" y="204"/>
                  <a:pt x="88" y="204"/>
                </a:cubicBezTo>
                <a:cubicBezTo>
                  <a:pt x="88" y="184"/>
                  <a:pt x="88" y="184"/>
                  <a:pt x="88" y="184"/>
                </a:cubicBezTo>
                <a:cubicBezTo>
                  <a:pt x="72" y="184"/>
                  <a:pt x="72" y="184"/>
                  <a:pt x="72" y="184"/>
                </a:cubicBezTo>
                <a:cubicBezTo>
                  <a:pt x="12" y="184"/>
                  <a:pt x="12" y="184"/>
                  <a:pt x="12" y="184"/>
                </a:cubicBezTo>
                <a:cubicBezTo>
                  <a:pt x="5" y="184"/>
                  <a:pt x="0" y="179"/>
                  <a:pt x="0" y="17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43" y="0"/>
                  <a:pt x="248" y="5"/>
                  <a:pt x="248" y="12"/>
                </a:cubicBezTo>
                <a:cubicBezTo>
                  <a:pt x="248" y="172"/>
                  <a:pt x="248" y="172"/>
                  <a:pt x="248" y="172"/>
                </a:cubicBezTo>
                <a:cubicBezTo>
                  <a:pt x="248" y="179"/>
                  <a:pt x="243" y="184"/>
                  <a:pt x="236" y="184"/>
                </a:cubicBezTo>
                <a:moveTo>
                  <a:pt x="232" y="16"/>
                </a:moveTo>
                <a:cubicBezTo>
                  <a:pt x="16" y="16"/>
                  <a:pt x="16" y="16"/>
                  <a:pt x="16" y="16"/>
                </a:cubicBezTo>
                <a:cubicBezTo>
                  <a:pt x="16" y="152"/>
                  <a:pt x="16" y="152"/>
                  <a:pt x="16" y="152"/>
                </a:cubicBezTo>
                <a:cubicBezTo>
                  <a:pt x="232" y="152"/>
                  <a:pt x="232" y="152"/>
                  <a:pt x="232" y="152"/>
                </a:cubicBezTo>
                <a:lnTo>
                  <a:pt x="232" y="16"/>
                </a:lnTo>
                <a:close/>
                <a:moveTo>
                  <a:pt x="100" y="72"/>
                </a:moveTo>
                <a:cubicBezTo>
                  <a:pt x="103" y="72"/>
                  <a:pt x="106" y="73"/>
                  <a:pt x="108" y="76"/>
                </a:cubicBezTo>
                <a:cubicBezTo>
                  <a:pt x="116" y="83"/>
                  <a:pt x="116" y="83"/>
                  <a:pt x="116" y="83"/>
                </a:cubicBezTo>
                <a:cubicBezTo>
                  <a:pt x="140" y="60"/>
                  <a:pt x="140" y="60"/>
                  <a:pt x="140" y="60"/>
                </a:cubicBezTo>
                <a:cubicBezTo>
                  <a:pt x="142" y="57"/>
                  <a:pt x="145" y="56"/>
                  <a:pt x="148" y="56"/>
                </a:cubicBezTo>
                <a:cubicBezTo>
                  <a:pt x="155" y="56"/>
                  <a:pt x="160" y="61"/>
                  <a:pt x="160" y="68"/>
                </a:cubicBezTo>
                <a:cubicBezTo>
                  <a:pt x="160" y="71"/>
                  <a:pt x="159" y="74"/>
                  <a:pt x="156" y="76"/>
                </a:cubicBezTo>
                <a:cubicBezTo>
                  <a:pt x="124" y="108"/>
                  <a:pt x="124" y="108"/>
                  <a:pt x="124" y="108"/>
                </a:cubicBezTo>
                <a:cubicBezTo>
                  <a:pt x="122" y="111"/>
                  <a:pt x="119" y="112"/>
                  <a:pt x="116" y="112"/>
                </a:cubicBezTo>
                <a:cubicBezTo>
                  <a:pt x="113" y="112"/>
                  <a:pt x="110" y="111"/>
                  <a:pt x="108" y="108"/>
                </a:cubicBezTo>
                <a:cubicBezTo>
                  <a:pt x="92" y="92"/>
                  <a:pt x="92" y="92"/>
                  <a:pt x="92" y="92"/>
                </a:cubicBezTo>
                <a:cubicBezTo>
                  <a:pt x="89" y="90"/>
                  <a:pt x="88" y="87"/>
                  <a:pt x="88" y="84"/>
                </a:cubicBezTo>
                <a:cubicBezTo>
                  <a:pt x="88" y="77"/>
                  <a:pt x="93" y="72"/>
                  <a:pt x="100" y="72"/>
                </a:cubicBezTo>
              </a:path>
            </a:pathLst>
          </a:custGeom>
          <a:solidFill>
            <a:srgbClr val="0075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145" name="Freeform 63"/>
          <p:cNvSpPr>
            <a:spLocks noEditPoints="1"/>
          </p:cNvSpPr>
          <p:nvPr/>
        </p:nvSpPr>
        <p:spPr bwMode="auto">
          <a:xfrm>
            <a:off x="5112382" y="3562708"/>
            <a:ext cx="601161" cy="587388"/>
          </a:xfrm>
          <a:custGeom>
            <a:avLst/>
            <a:gdLst>
              <a:gd name="T0" fmla="*/ 318992 w 200"/>
              <a:gd name="T1" fmla="*/ 168922 h 216"/>
              <a:gd name="T2" fmla="*/ 318992 w 200"/>
              <a:gd name="T3" fmla="*/ 168922 h 216"/>
              <a:gd name="T4" fmla="*/ 317373 w 200"/>
              <a:gd name="T5" fmla="*/ 170546 h 216"/>
              <a:gd name="T6" fmla="*/ 161925 w 200"/>
              <a:gd name="T7" fmla="*/ 19491 h 216"/>
              <a:gd name="T8" fmla="*/ 45339 w 200"/>
              <a:gd name="T9" fmla="*/ 19491 h 216"/>
              <a:gd name="T10" fmla="*/ 19431 w 200"/>
              <a:gd name="T11" fmla="*/ 19491 h 216"/>
              <a:gd name="T12" fmla="*/ 38862 w 200"/>
              <a:gd name="T13" fmla="*/ 0 h 216"/>
              <a:gd name="T14" fmla="*/ 38862 w 200"/>
              <a:gd name="T15" fmla="*/ 0 h 216"/>
              <a:gd name="T16" fmla="*/ 161925 w 200"/>
              <a:gd name="T17" fmla="*/ 0 h 216"/>
              <a:gd name="T18" fmla="*/ 161925 w 200"/>
              <a:gd name="T19" fmla="*/ 0 h 216"/>
              <a:gd name="T20" fmla="*/ 161925 w 200"/>
              <a:gd name="T21" fmla="*/ 0 h 216"/>
              <a:gd name="T22" fmla="*/ 176498 w 200"/>
              <a:gd name="T23" fmla="*/ 6497 h 216"/>
              <a:gd name="T24" fmla="*/ 284988 w 200"/>
              <a:gd name="T25" fmla="*/ 110449 h 216"/>
              <a:gd name="T26" fmla="*/ 284988 w 200"/>
              <a:gd name="T27" fmla="*/ 110449 h 216"/>
              <a:gd name="T28" fmla="*/ 317373 w 200"/>
              <a:gd name="T29" fmla="*/ 141310 h 216"/>
              <a:gd name="T30" fmla="*/ 323850 w 200"/>
              <a:gd name="T31" fmla="*/ 155928 h 216"/>
              <a:gd name="T32" fmla="*/ 318992 w 200"/>
              <a:gd name="T33" fmla="*/ 168922 h 216"/>
              <a:gd name="T34" fmla="*/ 142494 w 200"/>
              <a:gd name="T35" fmla="*/ 38982 h 216"/>
              <a:gd name="T36" fmla="*/ 142494 w 200"/>
              <a:gd name="T37" fmla="*/ 38982 h 216"/>
              <a:gd name="T38" fmla="*/ 142494 w 200"/>
              <a:gd name="T39" fmla="*/ 38982 h 216"/>
              <a:gd name="T40" fmla="*/ 157067 w 200"/>
              <a:gd name="T41" fmla="*/ 45479 h 216"/>
              <a:gd name="T42" fmla="*/ 304419 w 200"/>
              <a:gd name="T43" fmla="*/ 186789 h 216"/>
              <a:gd name="T44" fmla="*/ 310896 w 200"/>
              <a:gd name="T45" fmla="*/ 198159 h 216"/>
              <a:gd name="T46" fmla="*/ 310896 w 200"/>
              <a:gd name="T47" fmla="*/ 198159 h 216"/>
              <a:gd name="T48" fmla="*/ 310896 w 200"/>
              <a:gd name="T49" fmla="*/ 199783 h 216"/>
              <a:gd name="T50" fmla="*/ 310896 w 200"/>
              <a:gd name="T51" fmla="*/ 199783 h 216"/>
              <a:gd name="T52" fmla="*/ 310896 w 200"/>
              <a:gd name="T53" fmla="*/ 201407 h 216"/>
              <a:gd name="T54" fmla="*/ 310896 w 200"/>
              <a:gd name="T55" fmla="*/ 201407 h 216"/>
              <a:gd name="T56" fmla="*/ 306038 w 200"/>
              <a:gd name="T57" fmla="*/ 214401 h 216"/>
              <a:gd name="T58" fmla="*/ 306038 w 200"/>
              <a:gd name="T59" fmla="*/ 214401 h 216"/>
              <a:gd name="T60" fmla="*/ 195929 w 200"/>
              <a:gd name="T61" fmla="*/ 344341 h 216"/>
              <a:gd name="T62" fmla="*/ 195929 w 200"/>
              <a:gd name="T63" fmla="*/ 344341 h 216"/>
              <a:gd name="T64" fmla="*/ 181356 w 200"/>
              <a:gd name="T65" fmla="*/ 350838 h 216"/>
              <a:gd name="T66" fmla="*/ 179737 w 200"/>
              <a:gd name="T67" fmla="*/ 350838 h 216"/>
              <a:gd name="T68" fmla="*/ 178118 w 200"/>
              <a:gd name="T69" fmla="*/ 350838 h 216"/>
              <a:gd name="T70" fmla="*/ 178118 w 200"/>
              <a:gd name="T71" fmla="*/ 350838 h 216"/>
              <a:gd name="T72" fmla="*/ 168402 w 200"/>
              <a:gd name="T73" fmla="*/ 345965 h 216"/>
              <a:gd name="T74" fmla="*/ 168402 w 200"/>
              <a:gd name="T75" fmla="*/ 345965 h 216"/>
              <a:gd name="T76" fmla="*/ 6477 w 200"/>
              <a:gd name="T77" fmla="*/ 196534 h 216"/>
              <a:gd name="T78" fmla="*/ 6477 w 200"/>
              <a:gd name="T79" fmla="*/ 196534 h 216"/>
              <a:gd name="T80" fmla="*/ 0 w 200"/>
              <a:gd name="T81" fmla="*/ 181916 h 216"/>
              <a:gd name="T82" fmla="*/ 0 w 200"/>
              <a:gd name="T83" fmla="*/ 181916 h 216"/>
              <a:gd name="T84" fmla="*/ 0 w 200"/>
              <a:gd name="T85" fmla="*/ 77964 h 216"/>
              <a:gd name="T86" fmla="*/ 0 w 200"/>
              <a:gd name="T87" fmla="*/ 58473 h 216"/>
              <a:gd name="T88" fmla="*/ 0 w 200"/>
              <a:gd name="T89" fmla="*/ 58473 h 216"/>
              <a:gd name="T90" fmla="*/ 0 w 200"/>
              <a:gd name="T91" fmla="*/ 58473 h 216"/>
              <a:gd name="T92" fmla="*/ 19431 w 200"/>
              <a:gd name="T93" fmla="*/ 38982 h 216"/>
              <a:gd name="T94" fmla="*/ 19431 w 200"/>
              <a:gd name="T95" fmla="*/ 38982 h 216"/>
              <a:gd name="T96" fmla="*/ 142494 w 200"/>
              <a:gd name="T97" fmla="*/ 38982 h 216"/>
              <a:gd name="T98" fmla="*/ 51816 w 200"/>
              <a:gd name="T99" fmla="*/ 116946 h 216"/>
              <a:gd name="T100" fmla="*/ 77724 w 200"/>
              <a:gd name="T101" fmla="*/ 90958 h 216"/>
              <a:gd name="T102" fmla="*/ 51816 w 200"/>
              <a:gd name="T103" fmla="*/ 64970 h 216"/>
              <a:gd name="T104" fmla="*/ 25908 w 200"/>
              <a:gd name="T105" fmla="*/ 90958 h 216"/>
              <a:gd name="T106" fmla="*/ 51816 w 200"/>
              <a:gd name="T107" fmla="*/ 116946 h 21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00" h="216">
                <a:moveTo>
                  <a:pt x="197" y="104"/>
                </a:moveTo>
                <a:cubicBezTo>
                  <a:pt x="197" y="104"/>
                  <a:pt x="197" y="104"/>
                  <a:pt x="197" y="104"/>
                </a:cubicBezTo>
                <a:cubicBezTo>
                  <a:pt x="196" y="105"/>
                  <a:pt x="196" y="105"/>
                  <a:pt x="196" y="105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28" y="12"/>
                  <a:pt x="28" y="12"/>
                  <a:pt x="28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5"/>
                  <a:pt x="17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3" y="0"/>
                  <a:pt x="106" y="1"/>
                  <a:pt x="109" y="4"/>
                </a:cubicBezTo>
                <a:cubicBezTo>
                  <a:pt x="176" y="68"/>
                  <a:pt x="176" y="68"/>
                  <a:pt x="176" y="68"/>
                </a:cubicBezTo>
                <a:cubicBezTo>
                  <a:pt x="176" y="68"/>
                  <a:pt x="176" y="68"/>
                  <a:pt x="176" y="68"/>
                </a:cubicBezTo>
                <a:cubicBezTo>
                  <a:pt x="196" y="87"/>
                  <a:pt x="196" y="87"/>
                  <a:pt x="196" y="87"/>
                </a:cubicBezTo>
                <a:cubicBezTo>
                  <a:pt x="199" y="90"/>
                  <a:pt x="200" y="93"/>
                  <a:pt x="200" y="96"/>
                </a:cubicBezTo>
                <a:cubicBezTo>
                  <a:pt x="200" y="99"/>
                  <a:pt x="199" y="102"/>
                  <a:pt x="197" y="104"/>
                </a:cubicBezTo>
                <a:moveTo>
                  <a:pt x="88" y="24"/>
                </a:moveTo>
                <a:cubicBezTo>
                  <a:pt x="88" y="24"/>
                  <a:pt x="88" y="24"/>
                  <a:pt x="88" y="24"/>
                </a:cubicBezTo>
                <a:cubicBezTo>
                  <a:pt x="88" y="24"/>
                  <a:pt x="88" y="24"/>
                  <a:pt x="88" y="24"/>
                </a:cubicBezTo>
                <a:cubicBezTo>
                  <a:pt x="91" y="24"/>
                  <a:pt x="94" y="25"/>
                  <a:pt x="97" y="28"/>
                </a:cubicBezTo>
                <a:cubicBezTo>
                  <a:pt x="188" y="115"/>
                  <a:pt x="188" y="115"/>
                  <a:pt x="188" y="115"/>
                </a:cubicBezTo>
                <a:cubicBezTo>
                  <a:pt x="190" y="117"/>
                  <a:pt x="191" y="119"/>
                  <a:pt x="192" y="122"/>
                </a:cubicBezTo>
                <a:cubicBezTo>
                  <a:pt x="192" y="122"/>
                  <a:pt x="192" y="122"/>
                  <a:pt x="192" y="122"/>
                </a:cubicBezTo>
                <a:cubicBezTo>
                  <a:pt x="192" y="122"/>
                  <a:pt x="192" y="122"/>
                  <a:pt x="192" y="123"/>
                </a:cubicBezTo>
                <a:cubicBezTo>
                  <a:pt x="192" y="123"/>
                  <a:pt x="192" y="123"/>
                  <a:pt x="192" y="123"/>
                </a:cubicBezTo>
                <a:cubicBezTo>
                  <a:pt x="192" y="123"/>
                  <a:pt x="192" y="123"/>
                  <a:pt x="192" y="124"/>
                </a:cubicBezTo>
                <a:cubicBezTo>
                  <a:pt x="192" y="124"/>
                  <a:pt x="192" y="124"/>
                  <a:pt x="192" y="124"/>
                </a:cubicBezTo>
                <a:cubicBezTo>
                  <a:pt x="192" y="127"/>
                  <a:pt x="191" y="130"/>
                  <a:pt x="189" y="132"/>
                </a:cubicBezTo>
                <a:cubicBezTo>
                  <a:pt x="189" y="132"/>
                  <a:pt x="189" y="132"/>
                  <a:pt x="189" y="132"/>
                </a:cubicBezTo>
                <a:cubicBezTo>
                  <a:pt x="121" y="212"/>
                  <a:pt x="121" y="212"/>
                  <a:pt x="121" y="212"/>
                </a:cubicBezTo>
                <a:cubicBezTo>
                  <a:pt x="121" y="212"/>
                  <a:pt x="121" y="212"/>
                  <a:pt x="121" y="212"/>
                </a:cubicBezTo>
                <a:cubicBezTo>
                  <a:pt x="119" y="214"/>
                  <a:pt x="116" y="216"/>
                  <a:pt x="112" y="216"/>
                </a:cubicBezTo>
                <a:cubicBezTo>
                  <a:pt x="112" y="216"/>
                  <a:pt x="111" y="216"/>
                  <a:pt x="111" y="216"/>
                </a:cubicBezTo>
                <a:cubicBezTo>
                  <a:pt x="111" y="216"/>
                  <a:pt x="110" y="216"/>
                  <a:pt x="110" y="216"/>
                </a:cubicBezTo>
                <a:cubicBezTo>
                  <a:pt x="110" y="216"/>
                  <a:pt x="110" y="216"/>
                  <a:pt x="110" y="216"/>
                </a:cubicBezTo>
                <a:cubicBezTo>
                  <a:pt x="108" y="215"/>
                  <a:pt x="106" y="214"/>
                  <a:pt x="104" y="213"/>
                </a:cubicBezTo>
                <a:cubicBezTo>
                  <a:pt x="104" y="213"/>
                  <a:pt x="104" y="213"/>
                  <a:pt x="104" y="213"/>
                </a:cubicBezTo>
                <a:cubicBezTo>
                  <a:pt x="4" y="121"/>
                  <a:pt x="4" y="121"/>
                  <a:pt x="4" y="121"/>
                </a:cubicBezTo>
                <a:cubicBezTo>
                  <a:pt x="4" y="121"/>
                  <a:pt x="4" y="121"/>
                  <a:pt x="4" y="121"/>
                </a:cubicBezTo>
                <a:cubicBezTo>
                  <a:pt x="2" y="119"/>
                  <a:pt x="0" y="116"/>
                  <a:pt x="0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29"/>
                  <a:pt x="5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lnTo>
                  <a:pt x="88" y="24"/>
                </a:lnTo>
                <a:close/>
                <a:moveTo>
                  <a:pt x="32" y="72"/>
                </a:moveTo>
                <a:cubicBezTo>
                  <a:pt x="41" y="72"/>
                  <a:pt x="48" y="65"/>
                  <a:pt x="48" y="56"/>
                </a:cubicBezTo>
                <a:cubicBezTo>
                  <a:pt x="48" y="47"/>
                  <a:pt x="41" y="40"/>
                  <a:pt x="32" y="40"/>
                </a:cubicBezTo>
                <a:cubicBezTo>
                  <a:pt x="23" y="40"/>
                  <a:pt x="16" y="47"/>
                  <a:pt x="16" y="56"/>
                </a:cubicBezTo>
                <a:cubicBezTo>
                  <a:pt x="16" y="65"/>
                  <a:pt x="23" y="72"/>
                  <a:pt x="32" y="72"/>
                </a:cubicBezTo>
              </a:path>
            </a:pathLst>
          </a:custGeom>
          <a:solidFill>
            <a:srgbClr val="0075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751539" y="1346200"/>
            <a:ext cx="999067" cy="5342466"/>
          </a:xfrm>
          <a:custGeom>
            <a:avLst/>
            <a:gdLst>
              <a:gd name="connsiteX0" fmla="*/ 8467 w 999067"/>
              <a:gd name="connsiteY0" fmla="*/ 0 h 5342466"/>
              <a:gd name="connsiteX1" fmla="*/ 999067 w 999067"/>
              <a:gd name="connsiteY1" fmla="*/ 2641600 h 5342466"/>
              <a:gd name="connsiteX2" fmla="*/ 0 w 999067"/>
              <a:gd name="connsiteY2" fmla="*/ 5342466 h 53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067" h="5342466">
                <a:moveTo>
                  <a:pt x="8467" y="0"/>
                </a:moveTo>
                <a:lnTo>
                  <a:pt x="999067" y="2641600"/>
                </a:lnTo>
                <a:lnTo>
                  <a:pt x="0" y="5342466"/>
                </a:lnTo>
              </a:path>
            </a:pathLst>
          </a:custGeom>
          <a:noFill/>
          <a:ln w="19050">
            <a:solidFill>
              <a:srgbClr val="FFE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852324" y="2824064"/>
            <a:ext cx="717535" cy="618565"/>
          </a:xfrm>
          <a:prstGeom prst="triangle">
            <a:avLst/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55A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852324" y="1617210"/>
            <a:ext cx="717535" cy="618565"/>
          </a:xfrm>
          <a:prstGeom prst="triangle">
            <a:avLst/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55A"/>
              </a:solidFill>
            </a:endParaRPr>
          </a:p>
        </p:txBody>
      </p:sp>
      <p:sp>
        <p:nvSpPr>
          <p:cNvPr id="42" name="Text Placeholder 3"/>
          <p:cNvSpPr txBox="1">
            <a:spLocks/>
          </p:cNvSpPr>
          <p:nvPr/>
        </p:nvSpPr>
        <p:spPr>
          <a:xfrm>
            <a:off x="1843244" y="1838474"/>
            <a:ext cx="2160000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2400"/>
              </a:lnSpc>
              <a:spcBef>
                <a:spcPts val="600"/>
              </a:spcBef>
            </a:pP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от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dirty="0">
                <a:solidFill>
                  <a:srgbClr val="00755A"/>
                </a:solidFill>
                <a:latin typeface="Arial Narrow" panose="020B0606020202030204" pitchFamily="34" charset="0"/>
              </a:rPr>
              <a:t>0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%</a:t>
            </a:r>
            <a:endParaRPr lang="ru-RU" sz="14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43244" y="3974650"/>
            <a:ext cx="2160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до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 7</a:t>
            </a:r>
            <a:r>
              <a:rPr lang="ru-RU" sz="44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л</a:t>
            </a: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ет </a:t>
            </a:r>
            <a:endParaRPr lang="ru-RU" sz="20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852324" y="4040208"/>
            <a:ext cx="717535" cy="618565"/>
          </a:xfrm>
          <a:prstGeom prst="triangle">
            <a:avLst/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55A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4106" y="3420535"/>
            <a:ext cx="3710977" cy="360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Отсрочка платежа*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83297" y="2224593"/>
            <a:ext cx="3710977" cy="36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Аванс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4106" y="4643926"/>
            <a:ext cx="3710977" cy="360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Срок лизинга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43243" y="5112010"/>
            <a:ext cx="278926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аннуитетный, </a:t>
            </a:r>
            <a:r>
              <a:rPr lang="en-US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/>
            </a:r>
            <a:br>
              <a:rPr lang="en-US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сезонный</a:t>
            </a: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, регрессивный</a:t>
            </a:r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852324" y="5208346"/>
            <a:ext cx="717535" cy="618565"/>
          </a:xfrm>
          <a:prstGeom prst="triangle">
            <a:avLst/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55A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4106" y="5875862"/>
            <a:ext cx="3710977" cy="360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График платежей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Freeform 75"/>
          <p:cNvSpPr>
            <a:spLocks noChangeArrowheads="1"/>
          </p:cNvSpPr>
          <p:nvPr/>
        </p:nvSpPr>
        <p:spPr bwMode="auto">
          <a:xfrm>
            <a:off x="663641" y="5346223"/>
            <a:ext cx="595313" cy="484640"/>
          </a:xfrm>
          <a:custGeom>
            <a:avLst/>
            <a:gdLst>
              <a:gd name="T0" fmla="*/ 74657633 w 602"/>
              <a:gd name="T1" fmla="*/ 66362244 h 510"/>
              <a:gd name="T2" fmla="*/ 74657633 w 602"/>
              <a:gd name="T3" fmla="*/ 66362244 h 510"/>
              <a:gd name="T4" fmla="*/ 3654665 w 602"/>
              <a:gd name="T5" fmla="*/ 66362244 h 510"/>
              <a:gd name="T6" fmla="*/ 0 w 602"/>
              <a:gd name="T7" fmla="*/ 62711741 h 510"/>
              <a:gd name="T8" fmla="*/ 0 w 602"/>
              <a:gd name="T9" fmla="*/ 3650503 h 510"/>
              <a:gd name="T10" fmla="*/ 3654665 w 602"/>
              <a:gd name="T11" fmla="*/ 0 h 510"/>
              <a:gd name="T12" fmla="*/ 7308970 w 602"/>
              <a:gd name="T13" fmla="*/ 3650503 h 510"/>
              <a:gd name="T14" fmla="*/ 7308970 w 602"/>
              <a:gd name="T15" fmla="*/ 50717076 h 510"/>
              <a:gd name="T16" fmla="*/ 7308970 w 602"/>
              <a:gd name="T17" fmla="*/ 50717076 h 510"/>
              <a:gd name="T18" fmla="*/ 7308970 w 602"/>
              <a:gd name="T19" fmla="*/ 58930528 h 510"/>
              <a:gd name="T20" fmla="*/ 74657633 w 602"/>
              <a:gd name="T21" fmla="*/ 58930528 h 510"/>
              <a:gd name="T22" fmla="*/ 78442719 w 602"/>
              <a:gd name="T23" fmla="*/ 62711741 h 510"/>
              <a:gd name="T24" fmla="*/ 74657633 w 602"/>
              <a:gd name="T25" fmla="*/ 66362244 h 510"/>
              <a:gd name="T26" fmla="*/ 66434636 w 602"/>
              <a:gd name="T27" fmla="*/ 55280025 h 510"/>
              <a:gd name="T28" fmla="*/ 66434636 w 602"/>
              <a:gd name="T29" fmla="*/ 55280025 h 510"/>
              <a:gd name="T30" fmla="*/ 58995246 w 602"/>
              <a:gd name="T31" fmla="*/ 55280025 h 510"/>
              <a:gd name="T32" fmla="*/ 55340580 w 602"/>
              <a:gd name="T33" fmla="*/ 51629522 h 510"/>
              <a:gd name="T34" fmla="*/ 55340580 w 602"/>
              <a:gd name="T35" fmla="*/ 25814941 h 510"/>
              <a:gd name="T36" fmla="*/ 58995246 w 602"/>
              <a:gd name="T37" fmla="*/ 22164077 h 510"/>
              <a:gd name="T38" fmla="*/ 66434636 w 602"/>
              <a:gd name="T39" fmla="*/ 22164077 h 510"/>
              <a:gd name="T40" fmla="*/ 70089301 w 602"/>
              <a:gd name="T41" fmla="*/ 25814941 h 510"/>
              <a:gd name="T42" fmla="*/ 70089301 w 602"/>
              <a:gd name="T43" fmla="*/ 51629522 h 510"/>
              <a:gd name="T44" fmla="*/ 66434636 w 602"/>
              <a:gd name="T45" fmla="*/ 55280025 h 510"/>
              <a:gd name="T46" fmla="*/ 45159830 w 602"/>
              <a:gd name="T47" fmla="*/ 55280025 h 510"/>
              <a:gd name="T48" fmla="*/ 45159830 w 602"/>
              <a:gd name="T49" fmla="*/ 55280025 h 510"/>
              <a:gd name="T50" fmla="*/ 37850860 w 602"/>
              <a:gd name="T51" fmla="*/ 55280025 h 510"/>
              <a:gd name="T52" fmla="*/ 34065774 w 602"/>
              <a:gd name="T53" fmla="*/ 51629522 h 510"/>
              <a:gd name="T54" fmla="*/ 34065774 w 602"/>
              <a:gd name="T55" fmla="*/ 11082219 h 510"/>
              <a:gd name="T56" fmla="*/ 37850860 w 602"/>
              <a:gd name="T57" fmla="*/ 7431355 h 510"/>
              <a:gd name="T58" fmla="*/ 45159830 w 602"/>
              <a:gd name="T59" fmla="*/ 7431355 h 510"/>
              <a:gd name="T60" fmla="*/ 48814495 w 602"/>
              <a:gd name="T61" fmla="*/ 11082219 h 510"/>
              <a:gd name="T62" fmla="*/ 48814495 w 602"/>
              <a:gd name="T63" fmla="*/ 51629522 h 510"/>
              <a:gd name="T64" fmla="*/ 45159830 w 602"/>
              <a:gd name="T65" fmla="*/ 55280025 h 510"/>
              <a:gd name="T66" fmla="*/ 24929472 w 602"/>
              <a:gd name="T67" fmla="*/ 55280025 h 510"/>
              <a:gd name="T68" fmla="*/ 24929472 w 602"/>
              <a:gd name="T69" fmla="*/ 55280025 h 510"/>
              <a:gd name="T70" fmla="*/ 17489720 w 602"/>
              <a:gd name="T71" fmla="*/ 55280025 h 510"/>
              <a:gd name="T72" fmla="*/ 13835055 w 602"/>
              <a:gd name="T73" fmla="*/ 51629522 h 510"/>
              <a:gd name="T74" fmla="*/ 13835055 w 602"/>
              <a:gd name="T75" fmla="*/ 44198166 h 510"/>
              <a:gd name="T76" fmla="*/ 17489720 w 602"/>
              <a:gd name="T77" fmla="*/ 40547302 h 510"/>
              <a:gd name="T78" fmla="*/ 24929472 w 602"/>
              <a:gd name="T79" fmla="*/ 40547302 h 510"/>
              <a:gd name="T80" fmla="*/ 28583776 w 602"/>
              <a:gd name="T81" fmla="*/ 44198166 h 510"/>
              <a:gd name="T82" fmla="*/ 28583776 w 602"/>
              <a:gd name="T83" fmla="*/ 51629522 h 510"/>
              <a:gd name="T84" fmla="*/ 24929472 w 602"/>
              <a:gd name="T85" fmla="*/ 55280025 h 51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02" h="510">
                <a:moveTo>
                  <a:pt x="572" y="509"/>
                </a:moveTo>
                <a:lnTo>
                  <a:pt x="572" y="509"/>
                </a:lnTo>
                <a:cubicBezTo>
                  <a:pt x="28" y="509"/>
                  <a:pt x="28" y="509"/>
                  <a:pt x="28" y="509"/>
                </a:cubicBezTo>
                <a:cubicBezTo>
                  <a:pt x="14" y="509"/>
                  <a:pt x="0" y="502"/>
                  <a:pt x="0" y="48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42" y="0"/>
                  <a:pt x="56" y="14"/>
                  <a:pt x="56" y="28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56" y="452"/>
                  <a:pt x="56" y="452"/>
                  <a:pt x="56" y="452"/>
                </a:cubicBezTo>
                <a:cubicBezTo>
                  <a:pt x="572" y="452"/>
                  <a:pt x="572" y="452"/>
                  <a:pt x="572" y="452"/>
                </a:cubicBezTo>
                <a:cubicBezTo>
                  <a:pt x="594" y="452"/>
                  <a:pt x="601" y="467"/>
                  <a:pt x="601" y="481"/>
                </a:cubicBezTo>
                <a:cubicBezTo>
                  <a:pt x="601" y="502"/>
                  <a:pt x="594" y="509"/>
                  <a:pt x="572" y="509"/>
                </a:cubicBezTo>
                <a:close/>
                <a:moveTo>
                  <a:pt x="509" y="424"/>
                </a:moveTo>
                <a:lnTo>
                  <a:pt x="509" y="424"/>
                </a:lnTo>
                <a:cubicBezTo>
                  <a:pt x="452" y="424"/>
                  <a:pt x="452" y="424"/>
                  <a:pt x="452" y="424"/>
                </a:cubicBezTo>
                <a:cubicBezTo>
                  <a:pt x="438" y="424"/>
                  <a:pt x="424" y="417"/>
                  <a:pt x="424" y="396"/>
                </a:cubicBezTo>
                <a:cubicBezTo>
                  <a:pt x="424" y="198"/>
                  <a:pt x="424" y="198"/>
                  <a:pt x="424" y="198"/>
                </a:cubicBezTo>
                <a:cubicBezTo>
                  <a:pt x="424" y="184"/>
                  <a:pt x="438" y="170"/>
                  <a:pt x="452" y="170"/>
                </a:cubicBezTo>
                <a:cubicBezTo>
                  <a:pt x="509" y="170"/>
                  <a:pt x="509" y="170"/>
                  <a:pt x="509" y="170"/>
                </a:cubicBezTo>
                <a:cubicBezTo>
                  <a:pt x="523" y="170"/>
                  <a:pt x="537" y="184"/>
                  <a:pt x="537" y="198"/>
                </a:cubicBezTo>
                <a:cubicBezTo>
                  <a:pt x="537" y="396"/>
                  <a:pt x="537" y="396"/>
                  <a:pt x="537" y="396"/>
                </a:cubicBezTo>
                <a:cubicBezTo>
                  <a:pt x="537" y="417"/>
                  <a:pt x="523" y="424"/>
                  <a:pt x="509" y="424"/>
                </a:cubicBezTo>
                <a:close/>
                <a:moveTo>
                  <a:pt x="346" y="424"/>
                </a:moveTo>
                <a:lnTo>
                  <a:pt x="346" y="424"/>
                </a:lnTo>
                <a:cubicBezTo>
                  <a:pt x="290" y="424"/>
                  <a:pt x="290" y="424"/>
                  <a:pt x="290" y="424"/>
                </a:cubicBezTo>
                <a:cubicBezTo>
                  <a:pt x="276" y="424"/>
                  <a:pt x="261" y="417"/>
                  <a:pt x="261" y="396"/>
                </a:cubicBezTo>
                <a:cubicBezTo>
                  <a:pt x="261" y="85"/>
                  <a:pt x="261" y="85"/>
                  <a:pt x="261" y="85"/>
                </a:cubicBezTo>
                <a:cubicBezTo>
                  <a:pt x="261" y="71"/>
                  <a:pt x="276" y="57"/>
                  <a:pt x="290" y="57"/>
                </a:cubicBezTo>
                <a:cubicBezTo>
                  <a:pt x="346" y="57"/>
                  <a:pt x="346" y="57"/>
                  <a:pt x="346" y="57"/>
                </a:cubicBezTo>
                <a:cubicBezTo>
                  <a:pt x="367" y="57"/>
                  <a:pt x="374" y="71"/>
                  <a:pt x="374" y="85"/>
                </a:cubicBezTo>
                <a:cubicBezTo>
                  <a:pt x="374" y="396"/>
                  <a:pt x="374" y="396"/>
                  <a:pt x="374" y="396"/>
                </a:cubicBezTo>
                <a:cubicBezTo>
                  <a:pt x="374" y="417"/>
                  <a:pt x="367" y="424"/>
                  <a:pt x="346" y="424"/>
                </a:cubicBezTo>
                <a:close/>
                <a:moveTo>
                  <a:pt x="191" y="424"/>
                </a:moveTo>
                <a:lnTo>
                  <a:pt x="191" y="424"/>
                </a:lnTo>
                <a:cubicBezTo>
                  <a:pt x="134" y="424"/>
                  <a:pt x="134" y="424"/>
                  <a:pt x="134" y="424"/>
                </a:cubicBezTo>
                <a:cubicBezTo>
                  <a:pt x="113" y="424"/>
                  <a:pt x="106" y="417"/>
                  <a:pt x="106" y="396"/>
                </a:cubicBezTo>
                <a:cubicBezTo>
                  <a:pt x="106" y="339"/>
                  <a:pt x="106" y="339"/>
                  <a:pt x="106" y="339"/>
                </a:cubicBezTo>
                <a:cubicBezTo>
                  <a:pt x="106" y="325"/>
                  <a:pt x="113" y="311"/>
                  <a:pt x="134" y="311"/>
                </a:cubicBezTo>
                <a:cubicBezTo>
                  <a:pt x="191" y="311"/>
                  <a:pt x="191" y="311"/>
                  <a:pt x="191" y="311"/>
                </a:cubicBezTo>
                <a:cubicBezTo>
                  <a:pt x="205" y="311"/>
                  <a:pt x="219" y="325"/>
                  <a:pt x="219" y="339"/>
                </a:cubicBezTo>
                <a:cubicBezTo>
                  <a:pt x="219" y="396"/>
                  <a:pt x="219" y="396"/>
                  <a:pt x="219" y="396"/>
                </a:cubicBezTo>
                <a:cubicBezTo>
                  <a:pt x="219" y="417"/>
                  <a:pt x="205" y="424"/>
                  <a:pt x="191" y="424"/>
                </a:cubicBezTo>
                <a:close/>
              </a:path>
            </a:pathLst>
          </a:custGeom>
          <a:solidFill>
            <a:srgbClr val="00755A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2" name="Freeform 95"/>
          <p:cNvSpPr>
            <a:spLocks noChangeArrowheads="1"/>
          </p:cNvSpPr>
          <p:nvPr/>
        </p:nvSpPr>
        <p:spPr bwMode="auto">
          <a:xfrm>
            <a:off x="525034" y="2874349"/>
            <a:ext cx="648000" cy="576000"/>
          </a:xfrm>
          <a:custGeom>
            <a:avLst/>
            <a:gdLst>
              <a:gd name="T0" fmla="*/ 114802 w 462"/>
              <a:gd name="T1" fmla="*/ 0 h 409"/>
              <a:gd name="T2" fmla="*/ 114802 w 462"/>
              <a:gd name="T3" fmla="*/ 0 h 409"/>
              <a:gd name="T4" fmla="*/ 27695 w 462"/>
              <a:gd name="T5" fmla="*/ 91504 h 409"/>
              <a:gd name="T6" fmla="*/ 0 w 462"/>
              <a:gd name="T7" fmla="*/ 91504 h 409"/>
              <a:gd name="T8" fmla="*/ 39756 w 462"/>
              <a:gd name="T9" fmla="*/ 134801 h 409"/>
              <a:gd name="T10" fmla="*/ 79512 w 462"/>
              <a:gd name="T11" fmla="*/ 91504 h 409"/>
              <a:gd name="T12" fmla="*/ 47350 w 462"/>
              <a:gd name="T13" fmla="*/ 91504 h 409"/>
              <a:gd name="T14" fmla="*/ 114802 w 462"/>
              <a:gd name="T15" fmla="*/ 23657 h 409"/>
              <a:gd name="T16" fmla="*/ 185827 w 462"/>
              <a:gd name="T17" fmla="*/ 91504 h 409"/>
              <a:gd name="T18" fmla="*/ 114802 w 462"/>
              <a:gd name="T19" fmla="*/ 162476 h 409"/>
              <a:gd name="T20" fmla="*/ 75492 w 462"/>
              <a:gd name="T21" fmla="*/ 146407 h 409"/>
              <a:gd name="T22" fmla="*/ 59411 w 462"/>
              <a:gd name="T23" fmla="*/ 162476 h 409"/>
              <a:gd name="T24" fmla="*/ 114802 w 462"/>
              <a:gd name="T25" fmla="*/ 182116 h 409"/>
              <a:gd name="T26" fmla="*/ 205928 w 462"/>
              <a:gd name="T27" fmla="*/ 91504 h 409"/>
              <a:gd name="T28" fmla="*/ 114802 w 462"/>
              <a:gd name="T29" fmla="*/ 0 h 409"/>
              <a:gd name="T30" fmla="*/ 107208 w 462"/>
              <a:gd name="T31" fmla="*/ 43743 h 409"/>
              <a:gd name="T32" fmla="*/ 107208 w 462"/>
              <a:gd name="T33" fmla="*/ 43743 h 409"/>
              <a:gd name="T34" fmla="*/ 107208 w 462"/>
              <a:gd name="T35" fmla="*/ 95075 h 409"/>
              <a:gd name="T36" fmla="*/ 142497 w 462"/>
              <a:gd name="T37" fmla="*/ 130784 h 409"/>
              <a:gd name="T38" fmla="*/ 154558 w 462"/>
              <a:gd name="T39" fmla="*/ 118732 h 409"/>
              <a:gd name="T40" fmla="*/ 122842 w 462"/>
              <a:gd name="T41" fmla="*/ 91504 h 409"/>
              <a:gd name="T42" fmla="*/ 122842 w 462"/>
              <a:gd name="T43" fmla="*/ 43743 h 409"/>
              <a:gd name="T44" fmla="*/ 107208 w 462"/>
              <a:gd name="T45" fmla="*/ 43743 h 40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rgbClr val="00755A"/>
          </a:solidFill>
          <a:ln w="9525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lIns="34290" tIns="17145" rIns="34290" bIns="17145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5" name="Freeform 36"/>
          <p:cNvSpPr>
            <a:spLocks noChangeArrowheads="1"/>
          </p:cNvSpPr>
          <p:nvPr/>
        </p:nvSpPr>
        <p:spPr bwMode="auto">
          <a:xfrm>
            <a:off x="657823" y="1697751"/>
            <a:ext cx="540000" cy="540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9678193 h 602"/>
              <a:gd name="T6" fmla="*/ 39678193 w 602"/>
              <a:gd name="T7" fmla="*/ 0 h 602"/>
              <a:gd name="T8" fmla="*/ 78442719 w 602"/>
              <a:gd name="T9" fmla="*/ 39678193 h 602"/>
              <a:gd name="T10" fmla="*/ 39678193 w 602"/>
              <a:gd name="T11" fmla="*/ 78442719 h 602"/>
              <a:gd name="T12" fmla="*/ 39678193 w 602"/>
              <a:gd name="T13" fmla="*/ 7439751 h 602"/>
              <a:gd name="T14" fmla="*/ 39678193 w 602"/>
              <a:gd name="T15" fmla="*/ 7439751 h 602"/>
              <a:gd name="T16" fmla="*/ 7439751 w 602"/>
              <a:gd name="T17" fmla="*/ 39678193 h 602"/>
              <a:gd name="T18" fmla="*/ 39678193 w 602"/>
              <a:gd name="T19" fmla="*/ 71133388 h 602"/>
              <a:gd name="T20" fmla="*/ 71002968 w 602"/>
              <a:gd name="T21" fmla="*/ 39678193 h 602"/>
              <a:gd name="T22" fmla="*/ 39678193 w 602"/>
              <a:gd name="T23" fmla="*/ 7439751 h 602"/>
              <a:gd name="T24" fmla="*/ 50772248 w 602"/>
              <a:gd name="T25" fmla="*/ 42549612 h 602"/>
              <a:gd name="T26" fmla="*/ 50772248 w 602"/>
              <a:gd name="T27" fmla="*/ 42549612 h 602"/>
              <a:gd name="T28" fmla="*/ 31324775 w 602"/>
              <a:gd name="T29" fmla="*/ 54426914 h 602"/>
              <a:gd name="T30" fmla="*/ 31324775 w 602"/>
              <a:gd name="T31" fmla="*/ 54426914 h 602"/>
              <a:gd name="T32" fmla="*/ 31324775 w 602"/>
              <a:gd name="T33" fmla="*/ 55340580 h 602"/>
              <a:gd name="T34" fmla="*/ 31324775 w 602"/>
              <a:gd name="T35" fmla="*/ 55340580 h 602"/>
              <a:gd name="T36" fmla="*/ 30411109 w 602"/>
              <a:gd name="T37" fmla="*/ 55340580 h 602"/>
              <a:gd name="T38" fmla="*/ 30411109 w 602"/>
              <a:gd name="T39" fmla="*/ 55340580 h 602"/>
              <a:gd name="T40" fmla="*/ 30411109 w 602"/>
              <a:gd name="T41" fmla="*/ 55340580 h 602"/>
              <a:gd name="T42" fmla="*/ 30411109 w 602"/>
              <a:gd name="T43" fmla="*/ 55340580 h 602"/>
              <a:gd name="T44" fmla="*/ 30411109 w 602"/>
              <a:gd name="T45" fmla="*/ 55340580 h 602"/>
              <a:gd name="T46" fmla="*/ 30411109 w 602"/>
              <a:gd name="T47" fmla="*/ 55340580 h 602"/>
              <a:gd name="T48" fmla="*/ 29497442 w 602"/>
              <a:gd name="T49" fmla="*/ 55340580 h 602"/>
              <a:gd name="T50" fmla="*/ 29497442 w 602"/>
              <a:gd name="T51" fmla="*/ 55340580 h 602"/>
              <a:gd name="T52" fmla="*/ 29497442 w 602"/>
              <a:gd name="T53" fmla="*/ 55340580 h 602"/>
              <a:gd name="T54" fmla="*/ 25843138 w 602"/>
              <a:gd name="T55" fmla="*/ 51685915 h 602"/>
              <a:gd name="T56" fmla="*/ 25843138 w 602"/>
              <a:gd name="T57" fmla="*/ 51685915 h 602"/>
              <a:gd name="T58" fmla="*/ 25843138 w 602"/>
              <a:gd name="T59" fmla="*/ 51685915 h 602"/>
              <a:gd name="T60" fmla="*/ 25843138 w 602"/>
              <a:gd name="T61" fmla="*/ 26756804 h 602"/>
              <a:gd name="T62" fmla="*/ 25843138 w 602"/>
              <a:gd name="T63" fmla="*/ 26756804 h 602"/>
              <a:gd name="T64" fmla="*/ 29497442 w 602"/>
              <a:gd name="T65" fmla="*/ 23102139 h 602"/>
              <a:gd name="T66" fmla="*/ 31324775 w 602"/>
              <a:gd name="T67" fmla="*/ 24015805 h 602"/>
              <a:gd name="T68" fmla="*/ 50772248 w 602"/>
              <a:gd name="T69" fmla="*/ 36023527 h 602"/>
              <a:gd name="T70" fmla="*/ 52599581 w 602"/>
              <a:gd name="T71" fmla="*/ 39678193 h 602"/>
              <a:gd name="T72" fmla="*/ 50772248 w 602"/>
              <a:gd name="T73" fmla="*/ 42549612 h 6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7"/>
                  <a:pt x="0" y="304"/>
                </a:cubicBezTo>
                <a:cubicBezTo>
                  <a:pt x="0" y="135"/>
                  <a:pt x="134" y="0"/>
                  <a:pt x="304" y="0"/>
                </a:cubicBezTo>
                <a:cubicBezTo>
                  <a:pt x="467" y="0"/>
                  <a:pt x="601" y="135"/>
                  <a:pt x="601" y="304"/>
                </a:cubicBezTo>
                <a:cubicBezTo>
                  <a:pt x="601" y="467"/>
                  <a:pt x="467" y="601"/>
                  <a:pt x="304" y="601"/>
                </a:cubicBezTo>
                <a:close/>
                <a:moveTo>
                  <a:pt x="304" y="57"/>
                </a:moveTo>
                <a:lnTo>
                  <a:pt x="304" y="57"/>
                </a:lnTo>
                <a:cubicBezTo>
                  <a:pt x="170" y="57"/>
                  <a:pt x="57" y="170"/>
                  <a:pt x="57" y="304"/>
                </a:cubicBezTo>
                <a:cubicBezTo>
                  <a:pt x="57" y="439"/>
                  <a:pt x="170" y="545"/>
                  <a:pt x="304" y="545"/>
                </a:cubicBezTo>
                <a:cubicBezTo>
                  <a:pt x="438" y="545"/>
                  <a:pt x="544" y="439"/>
                  <a:pt x="544" y="304"/>
                </a:cubicBezTo>
                <a:cubicBezTo>
                  <a:pt x="544" y="170"/>
                  <a:pt x="438" y="57"/>
                  <a:pt x="304" y="57"/>
                </a:cubicBezTo>
                <a:close/>
                <a:moveTo>
                  <a:pt x="389" y="326"/>
                </a:moveTo>
                <a:lnTo>
                  <a:pt x="389" y="326"/>
                </a:lnTo>
                <a:cubicBezTo>
                  <a:pt x="240" y="417"/>
                  <a:pt x="240" y="417"/>
                  <a:pt x="240" y="417"/>
                </a:cubicBezTo>
                <a:lnTo>
                  <a:pt x="240" y="424"/>
                </a:lnTo>
                <a:cubicBezTo>
                  <a:pt x="233" y="424"/>
                  <a:pt x="233" y="424"/>
                  <a:pt x="233" y="424"/>
                </a:cubicBezTo>
                <a:cubicBezTo>
                  <a:pt x="226" y="424"/>
                  <a:pt x="226" y="424"/>
                  <a:pt x="226" y="424"/>
                </a:cubicBezTo>
                <a:cubicBezTo>
                  <a:pt x="212" y="424"/>
                  <a:pt x="198" y="410"/>
                  <a:pt x="198" y="396"/>
                </a:cubicBezTo>
                <a:cubicBezTo>
                  <a:pt x="198" y="205"/>
                  <a:pt x="198" y="205"/>
                  <a:pt x="198" y="205"/>
                </a:cubicBezTo>
                <a:cubicBezTo>
                  <a:pt x="198" y="191"/>
                  <a:pt x="212" y="177"/>
                  <a:pt x="226" y="177"/>
                </a:cubicBezTo>
                <a:cubicBezTo>
                  <a:pt x="233" y="177"/>
                  <a:pt x="240" y="184"/>
                  <a:pt x="240" y="184"/>
                </a:cubicBezTo>
                <a:cubicBezTo>
                  <a:pt x="389" y="276"/>
                  <a:pt x="389" y="276"/>
                  <a:pt x="389" y="276"/>
                </a:cubicBezTo>
                <a:cubicBezTo>
                  <a:pt x="403" y="283"/>
                  <a:pt x="403" y="290"/>
                  <a:pt x="403" y="304"/>
                </a:cubicBezTo>
                <a:cubicBezTo>
                  <a:pt x="403" y="311"/>
                  <a:pt x="403" y="318"/>
                  <a:pt x="389" y="326"/>
                </a:cubicBezTo>
                <a:close/>
              </a:path>
            </a:pathLst>
          </a:custGeom>
          <a:solidFill>
            <a:srgbClr val="00755A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9" name="Freeform 36"/>
          <p:cNvSpPr>
            <a:spLocks noEditPoints="1"/>
          </p:cNvSpPr>
          <p:nvPr/>
        </p:nvSpPr>
        <p:spPr bwMode="auto">
          <a:xfrm>
            <a:off x="783297" y="4189279"/>
            <a:ext cx="408859" cy="448930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rgbClr val="0075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933793" y="2878141"/>
            <a:ext cx="2160000" cy="5722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6</a:t>
            </a:r>
          </a:p>
          <a:p>
            <a:pPr>
              <a:lnSpc>
                <a:spcPct val="50000"/>
              </a:lnSpc>
            </a:pP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месяцев</a:t>
            </a:r>
            <a:endParaRPr lang="ru-RU" b="1" dirty="0">
              <a:solidFill>
                <a:srgbClr val="137C5B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73220" y="6561253"/>
            <a:ext cx="18414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charset="0"/>
              </a:rPr>
              <a:t>*при аннуитетном графике </a:t>
            </a:r>
            <a:endParaRPr lang="ru-RU" sz="1100" dirty="0">
              <a:solidFill>
                <a:srgbClr val="00755A"/>
              </a:solidFill>
            </a:endParaRPr>
          </a:p>
        </p:txBody>
      </p:sp>
      <p:sp>
        <p:nvSpPr>
          <p:cNvPr id="65" name="Freeform 66"/>
          <p:cNvSpPr>
            <a:spLocks noEditPoints="1"/>
          </p:cNvSpPr>
          <p:nvPr/>
        </p:nvSpPr>
        <p:spPr bwMode="auto">
          <a:xfrm>
            <a:off x="5060075" y="2095500"/>
            <a:ext cx="510279" cy="474755"/>
          </a:xfrm>
          <a:custGeom>
            <a:avLst/>
            <a:gdLst>
              <a:gd name="T0" fmla="*/ 153473976 w 73"/>
              <a:gd name="T1" fmla="*/ 459316725 h 68"/>
              <a:gd name="T2" fmla="*/ 94447638 w 73"/>
              <a:gd name="T3" fmla="*/ 459316725 h 68"/>
              <a:gd name="T4" fmla="*/ 0 w 73"/>
              <a:gd name="T5" fmla="*/ 388652349 h 68"/>
              <a:gd name="T6" fmla="*/ 59029774 w 73"/>
              <a:gd name="T7" fmla="*/ 223767663 h 68"/>
              <a:gd name="T8" fmla="*/ 177085886 w 73"/>
              <a:gd name="T9" fmla="*/ 259101566 h 68"/>
              <a:gd name="T10" fmla="*/ 236115660 w 73"/>
              <a:gd name="T11" fmla="*/ 247323598 h 68"/>
              <a:gd name="T12" fmla="*/ 236115660 w 73"/>
              <a:gd name="T13" fmla="*/ 282654070 h 68"/>
              <a:gd name="T14" fmla="*/ 271533524 w 73"/>
              <a:gd name="T15" fmla="*/ 400430317 h 68"/>
              <a:gd name="T16" fmla="*/ 153473976 w 73"/>
              <a:gd name="T17" fmla="*/ 459316725 h 68"/>
              <a:gd name="T18" fmla="*/ 177085886 w 73"/>
              <a:gd name="T19" fmla="*/ 223767663 h 68"/>
              <a:gd name="T20" fmla="*/ 59029774 w 73"/>
              <a:gd name="T21" fmla="*/ 105994847 h 68"/>
              <a:gd name="T22" fmla="*/ 177085886 w 73"/>
              <a:gd name="T23" fmla="*/ 0 h 68"/>
              <a:gd name="T24" fmla="*/ 295145434 w 73"/>
              <a:gd name="T25" fmla="*/ 105994847 h 68"/>
              <a:gd name="T26" fmla="*/ 177085886 w 73"/>
              <a:gd name="T27" fmla="*/ 223767663 h 68"/>
              <a:gd name="T28" fmla="*/ 625708732 w 73"/>
              <a:gd name="T29" fmla="*/ 800857202 h 68"/>
              <a:gd name="T30" fmla="*/ 236115660 w 73"/>
              <a:gd name="T31" fmla="*/ 800857202 h 68"/>
              <a:gd name="T32" fmla="*/ 118059548 w 73"/>
              <a:gd name="T33" fmla="*/ 683084387 h 68"/>
              <a:gd name="T34" fmla="*/ 271533524 w 73"/>
              <a:gd name="T35" fmla="*/ 423982821 h 68"/>
              <a:gd name="T36" fmla="*/ 436813455 w 73"/>
              <a:gd name="T37" fmla="*/ 482869229 h 68"/>
              <a:gd name="T38" fmla="*/ 590290868 w 73"/>
              <a:gd name="T39" fmla="*/ 423982821 h 68"/>
              <a:gd name="T40" fmla="*/ 755570799 w 73"/>
              <a:gd name="T41" fmla="*/ 683084387 h 68"/>
              <a:gd name="T42" fmla="*/ 625708732 w 73"/>
              <a:gd name="T43" fmla="*/ 800857202 h 68"/>
              <a:gd name="T44" fmla="*/ 436813455 w 73"/>
              <a:gd name="T45" fmla="*/ 459316725 h 68"/>
              <a:gd name="T46" fmla="*/ 259727570 w 73"/>
              <a:gd name="T47" fmla="*/ 282654070 h 68"/>
              <a:gd name="T48" fmla="*/ 436813455 w 73"/>
              <a:gd name="T49" fmla="*/ 105994847 h 68"/>
              <a:gd name="T50" fmla="*/ 602096823 w 73"/>
              <a:gd name="T51" fmla="*/ 282654070 h 68"/>
              <a:gd name="T52" fmla="*/ 436813455 w 73"/>
              <a:gd name="T53" fmla="*/ 459316725 h 68"/>
              <a:gd name="T54" fmla="*/ 696544461 w 73"/>
              <a:gd name="T55" fmla="*/ 223767663 h 68"/>
              <a:gd name="T56" fmla="*/ 578484913 w 73"/>
              <a:gd name="T57" fmla="*/ 105994847 h 68"/>
              <a:gd name="T58" fmla="*/ 696544461 w 73"/>
              <a:gd name="T59" fmla="*/ 0 h 68"/>
              <a:gd name="T60" fmla="*/ 802794618 w 73"/>
              <a:gd name="T61" fmla="*/ 105994847 h 68"/>
              <a:gd name="T62" fmla="*/ 696544461 w 73"/>
              <a:gd name="T63" fmla="*/ 223767663 h 68"/>
              <a:gd name="T64" fmla="*/ 779182709 w 73"/>
              <a:gd name="T65" fmla="*/ 459316725 h 68"/>
              <a:gd name="T66" fmla="*/ 720152935 w 73"/>
              <a:gd name="T67" fmla="*/ 459316725 h 68"/>
              <a:gd name="T68" fmla="*/ 602096823 w 73"/>
              <a:gd name="T69" fmla="*/ 400430317 h 68"/>
              <a:gd name="T70" fmla="*/ 637514687 w 73"/>
              <a:gd name="T71" fmla="*/ 282654070 h 68"/>
              <a:gd name="T72" fmla="*/ 637514687 w 73"/>
              <a:gd name="T73" fmla="*/ 247323598 h 68"/>
              <a:gd name="T74" fmla="*/ 696544461 w 73"/>
              <a:gd name="T75" fmla="*/ 259101566 h 68"/>
              <a:gd name="T76" fmla="*/ 814600573 w 73"/>
              <a:gd name="T77" fmla="*/ 223767663 h 68"/>
              <a:gd name="T78" fmla="*/ 861824392 w 73"/>
              <a:gd name="T79" fmla="*/ 388652349 h 68"/>
              <a:gd name="T80" fmla="*/ 779182709 w 73"/>
              <a:gd name="T81" fmla="*/ 459316725 h 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00755A"/>
          </a:solidFill>
          <a:ln>
            <a:noFill/>
          </a:ln>
          <a:extLst/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2708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64"/>
          <p:cNvSpPr/>
          <p:nvPr/>
        </p:nvSpPr>
        <p:spPr>
          <a:xfrm>
            <a:off x="2845021" y="1129055"/>
            <a:ext cx="6284701" cy="573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-32877" y="1132058"/>
            <a:ext cx="3024000" cy="57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Равнобедренный треугольник 71"/>
          <p:cNvSpPr/>
          <p:nvPr/>
        </p:nvSpPr>
        <p:spPr>
          <a:xfrm rot="5400000">
            <a:off x="599641" y="3431398"/>
            <a:ext cx="5832000" cy="105769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2854507" y="1318821"/>
            <a:ext cx="999067" cy="5342466"/>
          </a:xfrm>
          <a:custGeom>
            <a:avLst/>
            <a:gdLst>
              <a:gd name="connsiteX0" fmla="*/ 8467 w 999067"/>
              <a:gd name="connsiteY0" fmla="*/ 0 h 5342466"/>
              <a:gd name="connsiteX1" fmla="*/ 999067 w 999067"/>
              <a:gd name="connsiteY1" fmla="*/ 2641600 h 5342466"/>
              <a:gd name="connsiteX2" fmla="*/ 0 w 999067"/>
              <a:gd name="connsiteY2" fmla="*/ 5342466 h 53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067" h="5342466">
                <a:moveTo>
                  <a:pt x="8467" y="0"/>
                </a:moveTo>
                <a:lnTo>
                  <a:pt x="999067" y="2641600"/>
                </a:lnTo>
                <a:lnTo>
                  <a:pt x="0" y="5342466"/>
                </a:lnTo>
              </a:path>
            </a:pathLst>
          </a:custGeom>
          <a:noFill/>
          <a:ln w="19050">
            <a:solidFill>
              <a:srgbClr val="FFE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29"/>
            <a:ext cx="9144000" cy="1132346"/>
          </a:xfrm>
          <a:prstGeom prst="rect">
            <a:avLst/>
          </a:prstGeom>
        </p:spPr>
      </p:pic>
      <p:sp>
        <p:nvSpPr>
          <p:cNvPr id="56" name="Прямоугольный треугольник 55"/>
          <p:cNvSpPr/>
          <p:nvPr/>
        </p:nvSpPr>
        <p:spPr>
          <a:xfrm flipH="1">
            <a:off x="8198424" y="6206993"/>
            <a:ext cx="945575" cy="654565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83310" y="6474127"/>
            <a:ext cx="2057400" cy="365125"/>
          </a:xfrm>
        </p:spPr>
        <p:txBody>
          <a:bodyPr/>
          <a:lstStyle/>
          <a:p>
            <a:fld id="{3B5C30AE-F688-493B-A9EA-D10676FB69E2}" type="slidenum">
              <a:rPr lang="ru-RU" sz="2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fld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34" y="-79375"/>
            <a:ext cx="1296118" cy="1249495"/>
          </a:xfrm>
          <a:prstGeom prst="ellipse">
            <a:avLst/>
          </a:prstGeom>
        </p:spPr>
      </p:pic>
      <p:sp>
        <p:nvSpPr>
          <p:cNvPr id="58" name="Text Placeholder 3"/>
          <p:cNvSpPr txBox="1">
            <a:spLocks/>
          </p:cNvSpPr>
          <p:nvPr/>
        </p:nvSpPr>
        <p:spPr>
          <a:xfrm>
            <a:off x="266738" y="36464"/>
            <a:ext cx="7124662" cy="105671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3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ПОСТАВКИ ЧЛЕНАМ АККОР:</a:t>
            </a:r>
            <a:endParaRPr lang="ru-RU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69034" y="1521013"/>
            <a:ext cx="474376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Поставки членам АККОР за 2014-2021 гг. </a:t>
            </a:r>
            <a:br>
              <a:rPr lang="ru-RU" sz="1400" dirty="0" smtClean="0">
                <a:solidFill>
                  <a:srgbClr val="00755A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(накопленным итогом), млн руб.</a:t>
            </a:r>
            <a:endParaRPr lang="ru-RU" sz="14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99134" y="5774022"/>
            <a:ext cx="1077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2014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 rot="5400000">
            <a:off x="3845596" y="5182619"/>
            <a:ext cx="606293" cy="50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242693" y="5774022"/>
            <a:ext cx="1077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2015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4352" y="5774022"/>
            <a:ext cx="1077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2016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6961" y="5774022"/>
            <a:ext cx="1077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2017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8145" y="5774022"/>
            <a:ext cx="1077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2018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1229" y="5774022"/>
            <a:ext cx="1077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2019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 rot="5400000">
            <a:off x="4244605" y="4918058"/>
            <a:ext cx="1135415" cy="50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4596768" y="4606650"/>
            <a:ext cx="1758229" cy="50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5043386" y="4389699"/>
            <a:ext cx="2192133" cy="50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5577387" y="4260130"/>
            <a:ext cx="2451272" cy="50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 rot="5400000">
            <a:off x="6078879" y="4098052"/>
            <a:ext cx="2775427" cy="50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747177" y="4789470"/>
            <a:ext cx="80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41,9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49649" y="4296638"/>
            <a:ext cx="107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218,8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00666" y="3629802"/>
            <a:ext cx="107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430,8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60351" y="3163814"/>
            <a:ext cx="107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735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8705" y="2873206"/>
            <a:ext cx="107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1 237,3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91620" y="2631274"/>
            <a:ext cx="107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1 455,3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92790" y="5223305"/>
            <a:ext cx="5506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23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29881" y="5011236"/>
            <a:ext cx="5506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136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87535" y="4726591"/>
            <a:ext cx="5506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248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44849" y="4409489"/>
            <a:ext cx="5506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396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29423" y="4159565"/>
            <a:ext cx="5506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615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02295" y="3910458"/>
            <a:ext cx="5506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661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584313" y="5774022"/>
            <a:ext cx="1077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2020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 rot="5400000">
            <a:off x="6370508" y="3726111"/>
            <a:ext cx="3519310" cy="50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7569629" y="1842921"/>
            <a:ext cx="107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3 475,6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40149" y="3443733"/>
            <a:ext cx="75359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1 129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42545" y="2868476"/>
            <a:ext cx="3490820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Поставлено техники 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оборудования членам АККОР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42545" y="2037479"/>
            <a:ext cx="3664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1 146 </a:t>
            </a:r>
            <a:r>
              <a:rPr lang="ru-RU" sz="2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ед.</a:t>
            </a:r>
            <a:endParaRPr lang="ru-RU" sz="4400" b="1" dirty="0">
              <a:solidFill>
                <a:srgbClr val="00755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42545" y="4712660"/>
            <a:ext cx="349082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тоимость поставленного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имущества за весь период взаимодействия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42545" y="3956075"/>
            <a:ext cx="3664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3,6 </a:t>
            </a:r>
            <a:r>
              <a:rPr lang="ru-RU" sz="2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 руб.</a:t>
            </a:r>
            <a:endParaRPr lang="ru-RU" sz="2400" b="1" dirty="0">
              <a:solidFill>
                <a:srgbClr val="00755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37397" y="5774023"/>
            <a:ext cx="1077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2021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 rot="5400000">
            <a:off x="6976763" y="3668797"/>
            <a:ext cx="3633939" cy="50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8270736" y="1606156"/>
            <a:ext cx="107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3 566,9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431954" y="2986057"/>
            <a:ext cx="726343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1 146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</a:t>
            </a:r>
          </a:p>
        </p:txBody>
      </p:sp>
    </p:spTree>
    <p:extLst>
      <p:ext uri="{BB962C8B-B14F-4D97-AF65-F5344CB8AC3E}">
        <p14:creationId xmlns:p14="http://schemas.microsoft.com/office/powerpoint/2010/main" val="1849167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441829" y="1131216"/>
            <a:ext cx="5698881" cy="57366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0" y="1131217"/>
            <a:ext cx="4945106" cy="5731968"/>
            <a:chOff x="1154235" y="1103449"/>
            <a:chExt cx="4590720" cy="5610449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154235" y="1114642"/>
              <a:ext cx="3527258" cy="5599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 rot="5400000">
              <a:off x="2416545" y="3374166"/>
              <a:ext cx="5599128" cy="105769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олилиния 38"/>
          <p:cNvSpPr/>
          <p:nvPr/>
        </p:nvSpPr>
        <p:spPr>
          <a:xfrm>
            <a:off x="3751539" y="1346200"/>
            <a:ext cx="999067" cy="5342466"/>
          </a:xfrm>
          <a:custGeom>
            <a:avLst/>
            <a:gdLst>
              <a:gd name="connsiteX0" fmla="*/ 8467 w 999067"/>
              <a:gd name="connsiteY0" fmla="*/ 0 h 5342466"/>
              <a:gd name="connsiteX1" fmla="*/ 999067 w 999067"/>
              <a:gd name="connsiteY1" fmla="*/ 2641600 h 5342466"/>
              <a:gd name="connsiteX2" fmla="*/ 0 w 999067"/>
              <a:gd name="connsiteY2" fmla="*/ 5342466 h 53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067" h="5342466">
                <a:moveTo>
                  <a:pt x="8467" y="0"/>
                </a:moveTo>
                <a:lnTo>
                  <a:pt x="999067" y="2641600"/>
                </a:lnTo>
                <a:lnTo>
                  <a:pt x="0" y="5342466"/>
                </a:lnTo>
              </a:path>
            </a:pathLst>
          </a:custGeom>
          <a:noFill/>
          <a:ln w="19050">
            <a:solidFill>
              <a:srgbClr val="FFE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9"/>
            <a:ext cx="9144000" cy="1132346"/>
          </a:xfrm>
          <a:prstGeom prst="rect">
            <a:avLst/>
          </a:prstGeom>
        </p:spPr>
      </p:pic>
      <p:sp>
        <p:nvSpPr>
          <p:cNvPr id="56" name="Прямоугольный треугольник 55"/>
          <p:cNvSpPr/>
          <p:nvPr/>
        </p:nvSpPr>
        <p:spPr>
          <a:xfrm flipH="1">
            <a:off x="8198424" y="6206993"/>
            <a:ext cx="945575" cy="654565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83310" y="6474127"/>
            <a:ext cx="2057400" cy="365125"/>
          </a:xfrm>
        </p:spPr>
        <p:txBody>
          <a:bodyPr/>
          <a:lstStyle/>
          <a:p>
            <a:fld id="{3B5C30AE-F688-493B-A9EA-D10676FB69E2}" type="slidenum">
              <a:rPr lang="ru-RU" sz="2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5</a:t>
            </a:fld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34" y="-79375"/>
            <a:ext cx="1296118" cy="1249495"/>
          </a:xfrm>
          <a:prstGeom prst="ellipse">
            <a:avLst/>
          </a:prstGeom>
        </p:spPr>
      </p:pic>
      <p:sp>
        <p:nvSpPr>
          <p:cNvPr id="58" name="Text Placeholder 3"/>
          <p:cNvSpPr txBox="1">
            <a:spLocks/>
          </p:cNvSpPr>
          <p:nvPr/>
        </p:nvSpPr>
        <p:spPr>
          <a:xfrm>
            <a:off x="266738" y="36464"/>
            <a:ext cx="7124662" cy="105671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3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ПОСТАВКИ ЧЛЕНАМ АККОР</a:t>
            </a: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 2020 ГОДУ:</a:t>
            </a:r>
            <a:endParaRPr lang="ru-RU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 Placeholder 3"/>
          <p:cNvSpPr txBox="1">
            <a:spLocks/>
          </p:cNvSpPr>
          <p:nvPr/>
        </p:nvSpPr>
        <p:spPr>
          <a:xfrm>
            <a:off x="1004934" y="4432596"/>
            <a:ext cx="3216472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2400"/>
              </a:lnSpc>
              <a:spcBef>
                <a:spcPts val="600"/>
              </a:spcBef>
            </a:pP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+</a:t>
            </a:r>
            <a:r>
              <a:rPr lang="en-US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3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9%</a:t>
            </a:r>
            <a:endParaRPr lang="ru-RU" sz="10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942563" y="4951683"/>
            <a:ext cx="1449993" cy="420331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Прирост объема поставок </a:t>
            </a:r>
            <a:b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</a:b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членам АККОР в 2020 году </a:t>
            </a:r>
            <a:b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</a:b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к 6-летнему периоду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взаимодействия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 Placeholder 3"/>
          <p:cNvSpPr txBox="1">
            <a:spLocks/>
          </p:cNvSpPr>
          <p:nvPr/>
        </p:nvSpPr>
        <p:spPr>
          <a:xfrm>
            <a:off x="929771" y="2448517"/>
            <a:ext cx="3216472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2400"/>
              </a:lnSpc>
              <a:spcBef>
                <a:spcPts val="600"/>
              </a:spcBef>
            </a:pPr>
            <a:r>
              <a:rPr lang="ru-RU" sz="4000" b="1" dirty="0">
                <a:solidFill>
                  <a:srgbClr val="00755A"/>
                </a:solidFill>
                <a:latin typeface="Arial Narrow" panose="020B0606020202030204" pitchFamily="34" charset="0"/>
              </a:rPr>
              <a:t>2</a:t>
            </a:r>
            <a:r>
              <a:rPr lang="ru-RU" sz="4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млрд руб.</a:t>
            </a:r>
            <a:endParaRPr lang="ru-RU" sz="14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8986" y="2878257"/>
            <a:ext cx="2025768" cy="420331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Стоимость поставленного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имущества членам АККОР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в 2020 году</a:t>
            </a:r>
            <a:endParaRPr lang="ru-RU" sz="16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51072" y="1505422"/>
            <a:ext cx="4743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Структура поставленной техники в 2020 году</a:t>
            </a:r>
            <a:endParaRPr lang="ru-RU" sz="1400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5" name="Диаграмма 54"/>
          <p:cNvGraphicFramePr/>
          <p:nvPr>
            <p:extLst>
              <p:ext uri="{D42A27DB-BD31-4B8C-83A1-F6EECF244321}">
                <p14:modId xmlns:p14="http://schemas.microsoft.com/office/powerpoint/2010/main" val="2520328633"/>
              </p:ext>
            </p:extLst>
          </p:nvPr>
        </p:nvGraphicFramePr>
        <p:xfrm>
          <a:off x="5279101" y="2446930"/>
          <a:ext cx="2914699" cy="233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9" name="Дуга 58"/>
          <p:cNvSpPr/>
          <p:nvPr/>
        </p:nvSpPr>
        <p:spPr>
          <a:xfrm rot="21003375">
            <a:off x="7109215" y="2605574"/>
            <a:ext cx="953079" cy="895125"/>
          </a:xfrm>
          <a:prstGeom prst="arc">
            <a:avLst>
              <a:gd name="adj1" fmla="val 15274451"/>
              <a:gd name="adj2" fmla="val 20404540"/>
            </a:avLst>
          </a:prstGeom>
          <a:ln w="19050" cap="rnd">
            <a:solidFill>
              <a:schemeClr val="bg1">
                <a:lumMod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7948497" y="3036958"/>
            <a:ext cx="121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ракторы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Дуга 60"/>
          <p:cNvSpPr/>
          <p:nvPr/>
        </p:nvSpPr>
        <p:spPr>
          <a:xfrm rot="1130590">
            <a:off x="7354498" y="3661421"/>
            <a:ext cx="953079" cy="895125"/>
          </a:xfrm>
          <a:prstGeom prst="arc">
            <a:avLst>
              <a:gd name="adj1" fmla="val 15274451"/>
              <a:gd name="adj2" fmla="val 19886287"/>
            </a:avLst>
          </a:prstGeom>
          <a:ln w="19050" cap="rnd">
            <a:solidFill>
              <a:schemeClr val="bg1">
                <a:lumMod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091679" y="4291440"/>
            <a:ext cx="121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омбайны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Дуга 62"/>
          <p:cNvSpPr/>
          <p:nvPr/>
        </p:nvSpPr>
        <p:spPr>
          <a:xfrm rot="1130590">
            <a:off x="6870802" y="4600665"/>
            <a:ext cx="953079" cy="895125"/>
          </a:xfrm>
          <a:prstGeom prst="arc">
            <a:avLst>
              <a:gd name="adj1" fmla="val 15274451"/>
              <a:gd name="adj2" fmla="val 19886287"/>
            </a:avLst>
          </a:prstGeom>
          <a:ln w="19050" cap="rnd">
            <a:solidFill>
              <a:schemeClr val="bg1">
                <a:lumMod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7683181" y="4972263"/>
            <a:ext cx="78797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702845" y="5229537"/>
            <a:ext cx="121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втотехника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Дуга 67"/>
          <p:cNvSpPr/>
          <p:nvPr/>
        </p:nvSpPr>
        <p:spPr>
          <a:xfrm rot="20469410" flipH="1">
            <a:off x="5580349" y="4567329"/>
            <a:ext cx="953079" cy="895125"/>
          </a:xfrm>
          <a:prstGeom prst="arc">
            <a:avLst>
              <a:gd name="adj1" fmla="val 15274451"/>
              <a:gd name="adj2" fmla="val 19886287"/>
            </a:avLst>
          </a:prstGeom>
          <a:ln w="19050" cap="rnd">
            <a:solidFill>
              <a:schemeClr val="bg1">
                <a:lumMod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5377908" y="4978664"/>
            <a:ext cx="787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52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98175" y="5312615"/>
            <a:ext cx="1756741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Прочая с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/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х техника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37099" y="3307734"/>
            <a:ext cx="1808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468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ед.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28833" y="2772720"/>
            <a:ext cx="787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17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62183" y="4021466"/>
            <a:ext cx="787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25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10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29"/>
            <a:ext cx="9144000" cy="1132346"/>
          </a:xfrm>
          <a:prstGeom prst="rect">
            <a:avLst/>
          </a:prstGeom>
        </p:spPr>
      </p:pic>
      <p:sp>
        <p:nvSpPr>
          <p:cNvPr id="56" name="Прямоугольный треугольник 55"/>
          <p:cNvSpPr/>
          <p:nvPr/>
        </p:nvSpPr>
        <p:spPr>
          <a:xfrm flipH="1">
            <a:off x="8198424" y="6206993"/>
            <a:ext cx="945575" cy="654565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83310" y="6474127"/>
            <a:ext cx="2057400" cy="365125"/>
          </a:xfrm>
        </p:spPr>
        <p:txBody>
          <a:bodyPr/>
          <a:lstStyle/>
          <a:p>
            <a:fld id="{3B5C30AE-F688-493B-A9EA-D10676FB69E2}" type="slidenum">
              <a:rPr lang="ru-RU" sz="2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6</a:t>
            </a:fld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34" y="-79375"/>
            <a:ext cx="1296118" cy="1249495"/>
          </a:xfrm>
          <a:prstGeom prst="ellipse">
            <a:avLst/>
          </a:prstGeom>
        </p:spPr>
      </p:pic>
      <p:sp>
        <p:nvSpPr>
          <p:cNvPr id="58" name="Text Placeholder 3"/>
          <p:cNvSpPr txBox="1">
            <a:spLocks/>
          </p:cNvSpPr>
          <p:nvPr/>
        </p:nvSpPr>
        <p:spPr>
          <a:xfrm>
            <a:off x="266738" y="36464"/>
            <a:ext cx="7124662" cy="105671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3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ТОП-10 РЕГИОНОВ ПО АККОР В 2020 ГОДУ:</a:t>
            </a:r>
            <a:endParaRPr lang="ru-RU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0704" y="6410054"/>
            <a:ext cx="213333" cy="122414"/>
          </a:xfrm>
          <a:prstGeom prst="roundRect">
            <a:avLst/>
          </a:prstGeom>
          <a:solidFill>
            <a:srgbClr val="137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xmlns="" id="{4D3C14C4-C6DC-B143-B49E-64DD79C527EC}"/>
              </a:ext>
            </a:extLst>
          </p:cNvPr>
          <p:cNvSpPr txBox="1"/>
          <p:nvPr/>
        </p:nvSpPr>
        <p:spPr>
          <a:xfrm>
            <a:off x="3636211" y="6343321"/>
            <a:ext cx="37551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Сумма инвестиционных затрат, млн руб.</a:t>
            </a:r>
            <a:endParaRPr lang="ru-RU" sz="1100" i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78643" y="1845313"/>
            <a:ext cx="1257300" cy="1257300"/>
          </a:xfrm>
          <a:prstGeom prst="ellipse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600099" y="2193886"/>
            <a:ext cx="966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63%</a:t>
            </a:r>
            <a:endParaRPr lang="ru-RU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49014" y="2221294"/>
            <a:ext cx="2151439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поставок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АККОР 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2020 году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приходится на топ-10 регионов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2266" y="2366421"/>
            <a:ext cx="508802" cy="360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22710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Волгоградская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область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94170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Оренбургская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область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01220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Тамбовская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область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23467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Ульяновская область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08453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Алтайский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край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66536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Иркутская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область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51522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Воронежская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область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200854" y="2666999"/>
            <a:ext cx="507600" cy="3299421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01233" y="3122421"/>
            <a:ext cx="507600" cy="2844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56855" y="3374421"/>
            <a:ext cx="507600" cy="2592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78513" y="3667125"/>
            <a:ext cx="507600" cy="2299296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09919" y="3809999"/>
            <a:ext cx="507600" cy="2156421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9997" y="3986421"/>
            <a:ext cx="507600" cy="198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741545" y="3986421"/>
            <a:ext cx="507600" cy="198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635876" y="4075691"/>
            <a:ext cx="507600" cy="189073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464956" y="4171949"/>
            <a:ext cx="507600" cy="1794471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64159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Новосибирская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область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49145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Республика 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Крым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050685" y="5983490"/>
            <a:ext cx="1276275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Республика</a:t>
            </a:r>
          </a:p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Мордовия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9874" y="1974732"/>
            <a:ext cx="668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226,5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6554" y="2279680"/>
            <a:ext cx="780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186,4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19711" y="2795270"/>
            <a:ext cx="644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148,6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32817" y="3032989"/>
            <a:ext cx="733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144,3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84012" y="3309944"/>
            <a:ext cx="652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120,7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16800" y="3440489"/>
            <a:ext cx="657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108,2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92962" y="3669257"/>
            <a:ext cx="574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89,7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23373" y="3657030"/>
            <a:ext cx="532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87,8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97987" y="3767914"/>
            <a:ext cx="574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71,6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96447" y="3684817"/>
            <a:ext cx="574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85,9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35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877823" y="1121359"/>
            <a:ext cx="5262887" cy="57366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504819" y="1126032"/>
            <a:ext cx="4520092" cy="5731968"/>
            <a:chOff x="1605380" y="1103449"/>
            <a:chExt cx="4196167" cy="5610449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605380" y="1114642"/>
              <a:ext cx="3129165" cy="5599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 rot="5400000">
              <a:off x="2473137" y="3374166"/>
              <a:ext cx="5599128" cy="105769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олилиния 38"/>
          <p:cNvSpPr/>
          <p:nvPr/>
        </p:nvSpPr>
        <p:spPr>
          <a:xfrm>
            <a:off x="3670894" y="1346200"/>
            <a:ext cx="999067" cy="5342466"/>
          </a:xfrm>
          <a:custGeom>
            <a:avLst/>
            <a:gdLst>
              <a:gd name="connsiteX0" fmla="*/ 8467 w 999067"/>
              <a:gd name="connsiteY0" fmla="*/ 0 h 5342466"/>
              <a:gd name="connsiteX1" fmla="*/ 999067 w 999067"/>
              <a:gd name="connsiteY1" fmla="*/ 2641600 h 5342466"/>
              <a:gd name="connsiteX2" fmla="*/ 0 w 999067"/>
              <a:gd name="connsiteY2" fmla="*/ 5342466 h 53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067" h="5342466">
                <a:moveTo>
                  <a:pt x="8467" y="0"/>
                </a:moveTo>
                <a:lnTo>
                  <a:pt x="999067" y="2641600"/>
                </a:lnTo>
                <a:lnTo>
                  <a:pt x="0" y="5342466"/>
                </a:lnTo>
              </a:path>
            </a:pathLst>
          </a:custGeom>
          <a:noFill/>
          <a:ln w="19050">
            <a:solidFill>
              <a:srgbClr val="FFE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9"/>
            <a:ext cx="9144000" cy="1132346"/>
          </a:xfrm>
          <a:prstGeom prst="rect">
            <a:avLst/>
          </a:prstGeom>
        </p:spPr>
      </p:pic>
      <p:sp>
        <p:nvSpPr>
          <p:cNvPr id="56" name="Прямоугольный треугольник 55"/>
          <p:cNvSpPr/>
          <p:nvPr/>
        </p:nvSpPr>
        <p:spPr>
          <a:xfrm flipH="1">
            <a:off x="8198424" y="6206993"/>
            <a:ext cx="945575" cy="654565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83310" y="6474127"/>
            <a:ext cx="2057400" cy="365125"/>
          </a:xfrm>
        </p:spPr>
        <p:txBody>
          <a:bodyPr/>
          <a:lstStyle/>
          <a:p>
            <a:fld id="{3B5C30AE-F688-493B-A9EA-D10676FB69E2}" type="slidenum">
              <a:rPr lang="ru-RU" sz="2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7</a:t>
            </a:fld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34" y="-79375"/>
            <a:ext cx="1296118" cy="1249495"/>
          </a:xfrm>
          <a:prstGeom prst="ellipse">
            <a:avLst/>
          </a:prstGeom>
        </p:spPr>
      </p:pic>
      <p:sp>
        <p:nvSpPr>
          <p:cNvPr id="58" name="Text Placeholder 3"/>
          <p:cNvSpPr txBox="1">
            <a:spLocks/>
          </p:cNvSpPr>
          <p:nvPr/>
        </p:nvSpPr>
        <p:spPr>
          <a:xfrm>
            <a:off x="266738" y="36464"/>
            <a:ext cx="7124662" cy="105671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3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СОБИРАЕМОСТЬ ПО ПРОГРАММЕ АККОР:</a:t>
            </a:r>
            <a:endParaRPr lang="ru-RU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854C1D9C-C19C-4CFE-9618-B3CCFCA9CFFD}"/>
              </a:ext>
            </a:extLst>
          </p:cNvPr>
          <p:cNvSpPr/>
          <p:nvPr/>
        </p:nvSpPr>
        <p:spPr>
          <a:xfrm>
            <a:off x="197438" y="1366990"/>
            <a:ext cx="32381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755A"/>
                </a:solidFill>
                <a:latin typeface="Arial Narrow" panose="020B0606020202030204" pitchFamily="34" charset="0"/>
              </a:rPr>
              <a:t>Уровень собираемости платежей по договорам программы АККОР в разрезе года заключения договора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6596" y="2349538"/>
            <a:ext cx="2736000" cy="36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6596" y="2918268"/>
            <a:ext cx="2160000" cy="36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6596" y="3486998"/>
            <a:ext cx="2736000" cy="36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6596" y="4055728"/>
            <a:ext cx="2448000" cy="36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6596" y="4624458"/>
            <a:ext cx="2556000" cy="36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6596" y="5193188"/>
            <a:ext cx="2833834" cy="36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6596" y="5761919"/>
            <a:ext cx="2736000" cy="360000"/>
          </a:xfrm>
          <a:prstGeom prst="round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-45870" y="2304859"/>
            <a:ext cx="717880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2014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-45870" y="2876091"/>
            <a:ext cx="717880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2015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45870" y="3447323"/>
            <a:ext cx="717880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2016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-45870" y="4018556"/>
            <a:ext cx="717880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2017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-45870" y="4589788"/>
            <a:ext cx="717880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2018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45870" y="5161021"/>
            <a:ext cx="717880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2019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-45870" y="5732254"/>
            <a:ext cx="717880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2020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90102" y="2360261"/>
            <a:ext cx="66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97,4%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33419" y="2902142"/>
            <a:ext cx="66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89,3%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99627" y="3464118"/>
            <a:ext cx="66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97,6%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18652" y="4074749"/>
            <a:ext cx="66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92,3%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46886" y="4649940"/>
            <a:ext cx="66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94,5%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75827" y="5212861"/>
            <a:ext cx="66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98,9%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83457" y="5779817"/>
            <a:ext cx="66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98,5%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83710" y="2439392"/>
            <a:ext cx="3399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собираемости с учетом расторжений в </a:t>
            </a:r>
            <a:r>
              <a:rPr lang="ru-RU" sz="2400" b="1" dirty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47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субъектах РФ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358221" y="1690155"/>
            <a:ext cx="3664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75-100</a:t>
            </a:r>
            <a:r>
              <a:rPr lang="ru-RU" sz="2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ru-RU" sz="4400" b="1" dirty="0">
              <a:solidFill>
                <a:srgbClr val="00755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80392" y="4241359"/>
            <a:ext cx="3296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собираемости с учетом расторжений в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субъектах РФ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461073" y="3546567"/>
            <a:ext cx="3664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&lt;75</a:t>
            </a:r>
            <a:r>
              <a:rPr lang="ru-RU" sz="2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ru-RU" sz="4400" b="1" dirty="0">
              <a:solidFill>
                <a:srgbClr val="00755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 flipH="1">
            <a:off x="4839483" y="5414747"/>
            <a:ext cx="324000" cy="9610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 flipH="1">
            <a:off x="5634416" y="5414747"/>
            <a:ext cx="324000" cy="9610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 flipH="1">
            <a:off x="6429349" y="5414747"/>
            <a:ext cx="324000" cy="9610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 flipH="1">
            <a:off x="7224282" y="5557622"/>
            <a:ext cx="324000" cy="792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 flipH="1">
            <a:off x="8019216" y="5652406"/>
            <a:ext cx="324000" cy="684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500280" y="6351903"/>
            <a:ext cx="951944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Тверская </a:t>
            </a:r>
            <a:b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обл.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93672" y="5133396"/>
            <a:ext cx="66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70,7%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341078" y="6414936"/>
            <a:ext cx="951944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Карачаево-Черкесская </a:t>
            </a:r>
            <a:r>
              <a:rPr lang="ru-RU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Респ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97155" y="5123656"/>
            <a:ext cx="66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70,6%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133216" y="6365111"/>
            <a:ext cx="951944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Калужская</a:t>
            </a:r>
          </a:p>
          <a:p>
            <a:pPr algn="ctr">
              <a:lnSpc>
                <a:spcPct val="80000"/>
              </a:lnSpc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обл.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85280" y="5133396"/>
            <a:ext cx="66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70,3%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860612" y="6354257"/>
            <a:ext cx="1091347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Красноярский</a:t>
            </a:r>
          </a:p>
          <a:p>
            <a:pPr algn="ctr">
              <a:lnSpc>
                <a:spcPct val="80000"/>
              </a:lnSpc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край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11637" y="5299010"/>
            <a:ext cx="66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53,2%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888078" y="5385628"/>
            <a:ext cx="668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49,7%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691503" y="6348137"/>
            <a:ext cx="1091347" cy="4149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Вологодская</a:t>
            </a:r>
          </a:p>
          <a:p>
            <a:pPr algn="ctr">
              <a:lnSpc>
                <a:spcPct val="80000"/>
              </a:lnSpc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о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бл.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948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9"/>
            <a:ext cx="9144000" cy="1132346"/>
          </a:xfrm>
          <a:prstGeom prst="rect">
            <a:avLst/>
          </a:prstGeom>
        </p:spPr>
      </p:pic>
      <p:sp>
        <p:nvSpPr>
          <p:cNvPr id="56" name="Прямоугольный треугольник 55"/>
          <p:cNvSpPr/>
          <p:nvPr/>
        </p:nvSpPr>
        <p:spPr>
          <a:xfrm flipH="1">
            <a:off x="8198424" y="6206993"/>
            <a:ext cx="945575" cy="654565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83310" y="6474127"/>
            <a:ext cx="2057400" cy="365125"/>
          </a:xfrm>
        </p:spPr>
        <p:txBody>
          <a:bodyPr/>
          <a:lstStyle/>
          <a:p>
            <a:fld id="{3B5C30AE-F688-493B-A9EA-D10676FB69E2}" type="slidenum">
              <a:rPr lang="ru-RU" sz="2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8</a:t>
            </a:fld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34" y="-79375"/>
            <a:ext cx="1296118" cy="1249495"/>
          </a:xfrm>
          <a:prstGeom prst="ellipse">
            <a:avLst/>
          </a:prstGeom>
        </p:spPr>
      </p:pic>
      <p:sp>
        <p:nvSpPr>
          <p:cNvPr id="58" name="Text Placeholder 3"/>
          <p:cNvSpPr txBox="1">
            <a:spLocks/>
          </p:cNvSpPr>
          <p:nvPr/>
        </p:nvSpPr>
        <p:spPr>
          <a:xfrm>
            <a:off x="266738" y="36464"/>
            <a:ext cx="7124662" cy="105671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3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ПАРАМЕТРЫ ДОГОВОРА:</a:t>
            </a:r>
            <a:endParaRPr lang="ru-RU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75753" y="2344166"/>
            <a:ext cx="3296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аванс</a:t>
            </a: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945844" y="1706445"/>
            <a:ext cx="867773" cy="74808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075753" y="1706445"/>
            <a:ext cx="3664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ru-RU" sz="4400" b="1" dirty="0">
              <a:solidFill>
                <a:srgbClr val="00755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075753" y="3416786"/>
            <a:ext cx="3664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98</a:t>
            </a:r>
            <a:r>
              <a:rPr lang="ru-RU" sz="2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r>
              <a:rPr lang="ru-RU" sz="4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сделок</a:t>
            </a:r>
            <a:endParaRPr lang="ru-RU" sz="4400" b="1" dirty="0">
              <a:solidFill>
                <a:srgbClr val="00755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75753" y="4997237"/>
            <a:ext cx="3664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7,1 </a:t>
            </a:r>
            <a:r>
              <a:rPr lang="ru-RU" sz="2400" b="1" dirty="0">
                <a:solidFill>
                  <a:srgbClr val="00755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млн руб.</a:t>
            </a:r>
          </a:p>
        </p:txBody>
      </p:sp>
      <p:sp>
        <p:nvSpPr>
          <p:cNvPr id="64" name="Равнобедренный треугольник 63"/>
          <p:cNvSpPr/>
          <p:nvPr/>
        </p:nvSpPr>
        <p:spPr>
          <a:xfrm>
            <a:off x="945843" y="3353706"/>
            <a:ext cx="867773" cy="74808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>
            <a:off x="988905" y="4953378"/>
            <a:ext cx="867773" cy="74808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66738" y="6359603"/>
            <a:ext cx="320988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25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Данные </a:t>
            </a:r>
            <a:r>
              <a:rPr lang="ru-RU" sz="825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825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подписанным договорам </a:t>
            </a:r>
            <a:r>
              <a:rPr lang="ru-RU" sz="825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825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заявкам 2020-2021 гг</a:t>
            </a:r>
            <a:r>
              <a:rPr lang="ru-RU" sz="825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. </a:t>
            </a:r>
            <a:endParaRPr lang="ru-RU" sz="825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75753" y="4100343"/>
            <a:ext cx="3296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отсрочкой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75753" y="5701459"/>
            <a:ext cx="3296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1600" dirty="0" smtClean="0">
                <a:solidFill>
                  <a:srgbClr val="00755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 сумма договора</a:t>
            </a:r>
          </a:p>
        </p:txBody>
      </p:sp>
      <p:sp>
        <p:nvSpPr>
          <p:cNvPr id="69" name="Freeform 23"/>
          <p:cNvSpPr>
            <a:spLocks noEditPoints="1"/>
          </p:cNvSpPr>
          <p:nvPr/>
        </p:nvSpPr>
        <p:spPr bwMode="auto">
          <a:xfrm>
            <a:off x="906123" y="5122937"/>
            <a:ext cx="463669" cy="581422"/>
          </a:xfrm>
          <a:custGeom>
            <a:avLst/>
            <a:gdLst/>
            <a:ahLst/>
            <a:cxnLst>
              <a:cxn ang="0">
                <a:pos x="58" y="68"/>
              </a:cxn>
              <a:cxn ang="0">
                <a:pos x="0" y="63"/>
              </a:cxn>
              <a:cxn ang="0">
                <a:pos x="5" y="0"/>
              </a:cxn>
              <a:cxn ang="0">
                <a:pos x="63" y="5"/>
              </a:cxn>
              <a:cxn ang="0">
                <a:pos x="58" y="7"/>
              </a:cxn>
              <a:cxn ang="0">
                <a:pos x="7" y="5"/>
              </a:cxn>
              <a:cxn ang="0">
                <a:pos x="5" y="17"/>
              </a:cxn>
              <a:cxn ang="0">
                <a:pos x="56" y="19"/>
              </a:cxn>
              <a:cxn ang="0">
                <a:pos x="58" y="7"/>
              </a:cxn>
              <a:cxn ang="0">
                <a:pos x="5" y="29"/>
              </a:cxn>
              <a:cxn ang="0">
                <a:pos x="14" y="29"/>
              </a:cxn>
              <a:cxn ang="0">
                <a:pos x="9" y="39"/>
              </a:cxn>
              <a:cxn ang="0">
                <a:pos x="9" y="48"/>
              </a:cxn>
              <a:cxn ang="0">
                <a:pos x="9" y="39"/>
              </a:cxn>
              <a:cxn ang="0">
                <a:pos x="5" y="58"/>
              </a:cxn>
              <a:cxn ang="0">
                <a:pos x="14" y="58"/>
              </a:cxn>
              <a:cxn ang="0">
                <a:pos x="24" y="24"/>
              </a:cxn>
              <a:cxn ang="0">
                <a:pos x="24" y="34"/>
              </a:cxn>
              <a:cxn ang="0">
                <a:pos x="24" y="24"/>
              </a:cxn>
              <a:cxn ang="0">
                <a:pos x="19" y="43"/>
              </a:cxn>
              <a:cxn ang="0">
                <a:pos x="29" y="43"/>
              </a:cxn>
              <a:cxn ang="0">
                <a:pos x="24" y="53"/>
              </a:cxn>
              <a:cxn ang="0">
                <a:pos x="24" y="63"/>
              </a:cxn>
              <a:cxn ang="0">
                <a:pos x="24" y="53"/>
              </a:cxn>
              <a:cxn ang="0">
                <a:pos x="34" y="29"/>
              </a:cxn>
              <a:cxn ang="0">
                <a:pos x="43" y="29"/>
              </a:cxn>
              <a:cxn ang="0">
                <a:pos x="39" y="39"/>
              </a:cxn>
              <a:cxn ang="0">
                <a:pos x="39" y="48"/>
              </a:cxn>
              <a:cxn ang="0">
                <a:pos x="39" y="39"/>
              </a:cxn>
              <a:cxn ang="0">
                <a:pos x="34" y="58"/>
              </a:cxn>
              <a:cxn ang="0">
                <a:pos x="43" y="58"/>
              </a:cxn>
              <a:cxn ang="0">
                <a:pos x="53" y="24"/>
              </a:cxn>
              <a:cxn ang="0">
                <a:pos x="53" y="34"/>
              </a:cxn>
              <a:cxn ang="0">
                <a:pos x="53" y="24"/>
              </a:cxn>
              <a:cxn ang="0">
                <a:pos x="53" y="39"/>
              </a:cxn>
              <a:cxn ang="0">
                <a:pos x="48" y="58"/>
              </a:cxn>
              <a:cxn ang="0">
                <a:pos x="58" y="58"/>
              </a:cxn>
            </a:cxnLst>
            <a:rect l="0" t="0" r="r" b="b"/>
            <a:pathLst>
              <a:path w="63" h="68">
                <a:moveTo>
                  <a:pt x="63" y="63"/>
                </a:moveTo>
                <a:cubicBezTo>
                  <a:pt x="63" y="66"/>
                  <a:pt x="61" y="68"/>
                  <a:pt x="58" y="68"/>
                </a:cubicBezTo>
                <a:cubicBezTo>
                  <a:pt x="5" y="68"/>
                  <a:pt x="5" y="68"/>
                  <a:pt x="5" y="68"/>
                </a:cubicBezTo>
                <a:cubicBezTo>
                  <a:pt x="2" y="68"/>
                  <a:pt x="0" y="66"/>
                  <a:pt x="0" y="63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61" y="0"/>
                  <a:pt x="63" y="2"/>
                  <a:pt x="63" y="5"/>
                </a:cubicBezTo>
                <a:lnTo>
                  <a:pt x="63" y="63"/>
                </a:lnTo>
                <a:close/>
                <a:moveTo>
                  <a:pt x="58" y="7"/>
                </a:moveTo>
                <a:cubicBezTo>
                  <a:pt x="58" y="6"/>
                  <a:pt x="57" y="5"/>
                  <a:pt x="56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5" y="6"/>
                  <a:pt x="5" y="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8"/>
                  <a:pt x="6" y="19"/>
                  <a:pt x="7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7" y="19"/>
                  <a:pt x="58" y="18"/>
                  <a:pt x="58" y="17"/>
                </a:cubicBezTo>
                <a:lnTo>
                  <a:pt x="58" y="7"/>
                </a:lnTo>
                <a:close/>
                <a:moveTo>
                  <a:pt x="9" y="24"/>
                </a:moveTo>
                <a:cubicBezTo>
                  <a:pt x="7" y="24"/>
                  <a:pt x="5" y="26"/>
                  <a:pt x="5" y="29"/>
                </a:cubicBezTo>
                <a:cubicBezTo>
                  <a:pt x="5" y="32"/>
                  <a:pt x="7" y="34"/>
                  <a:pt x="9" y="34"/>
                </a:cubicBezTo>
                <a:cubicBezTo>
                  <a:pt x="12" y="34"/>
                  <a:pt x="14" y="32"/>
                  <a:pt x="14" y="29"/>
                </a:cubicBezTo>
                <a:cubicBezTo>
                  <a:pt x="14" y="26"/>
                  <a:pt x="12" y="24"/>
                  <a:pt x="9" y="24"/>
                </a:cubicBezTo>
                <a:close/>
                <a:moveTo>
                  <a:pt x="9" y="39"/>
                </a:moveTo>
                <a:cubicBezTo>
                  <a:pt x="7" y="39"/>
                  <a:pt x="5" y="41"/>
                  <a:pt x="5" y="43"/>
                </a:cubicBezTo>
                <a:cubicBezTo>
                  <a:pt x="5" y="46"/>
                  <a:pt x="7" y="48"/>
                  <a:pt x="9" y="48"/>
                </a:cubicBezTo>
                <a:cubicBezTo>
                  <a:pt x="12" y="48"/>
                  <a:pt x="14" y="46"/>
                  <a:pt x="14" y="43"/>
                </a:cubicBezTo>
                <a:cubicBezTo>
                  <a:pt x="14" y="41"/>
                  <a:pt x="12" y="39"/>
                  <a:pt x="9" y="39"/>
                </a:cubicBezTo>
                <a:close/>
                <a:moveTo>
                  <a:pt x="9" y="53"/>
                </a:moveTo>
                <a:cubicBezTo>
                  <a:pt x="7" y="53"/>
                  <a:pt x="5" y="55"/>
                  <a:pt x="5" y="58"/>
                </a:cubicBezTo>
                <a:cubicBezTo>
                  <a:pt x="5" y="61"/>
                  <a:pt x="7" y="63"/>
                  <a:pt x="9" y="63"/>
                </a:cubicBezTo>
                <a:cubicBezTo>
                  <a:pt x="12" y="63"/>
                  <a:pt x="14" y="61"/>
                  <a:pt x="14" y="58"/>
                </a:cubicBezTo>
                <a:cubicBezTo>
                  <a:pt x="14" y="55"/>
                  <a:pt x="12" y="53"/>
                  <a:pt x="9" y="53"/>
                </a:cubicBezTo>
                <a:close/>
                <a:moveTo>
                  <a:pt x="24" y="24"/>
                </a:moveTo>
                <a:cubicBezTo>
                  <a:pt x="21" y="24"/>
                  <a:pt x="19" y="26"/>
                  <a:pt x="19" y="29"/>
                </a:cubicBezTo>
                <a:cubicBezTo>
                  <a:pt x="19" y="32"/>
                  <a:pt x="21" y="34"/>
                  <a:pt x="24" y="34"/>
                </a:cubicBezTo>
                <a:cubicBezTo>
                  <a:pt x="27" y="34"/>
                  <a:pt x="29" y="32"/>
                  <a:pt x="29" y="29"/>
                </a:cubicBezTo>
                <a:cubicBezTo>
                  <a:pt x="29" y="26"/>
                  <a:pt x="27" y="24"/>
                  <a:pt x="24" y="24"/>
                </a:cubicBezTo>
                <a:close/>
                <a:moveTo>
                  <a:pt x="24" y="39"/>
                </a:moveTo>
                <a:cubicBezTo>
                  <a:pt x="21" y="39"/>
                  <a:pt x="19" y="41"/>
                  <a:pt x="19" y="43"/>
                </a:cubicBezTo>
                <a:cubicBezTo>
                  <a:pt x="19" y="46"/>
                  <a:pt x="21" y="48"/>
                  <a:pt x="24" y="48"/>
                </a:cubicBezTo>
                <a:cubicBezTo>
                  <a:pt x="27" y="48"/>
                  <a:pt x="29" y="46"/>
                  <a:pt x="29" y="43"/>
                </a:cubicBezTo>
                <a:cubicBezTo>
                  <a:pt x="29" y="41"/>
                  <a:pt x="27" y="39"/>
                  <a:pt x="24" y="39"/>
                </a:cubicBezTo>
                <a:close/>
                <a:moveTo>
                  <a:pt x="24" y="53"/>
                </a:moveTo>
                <a:cubicBezTo>
                  <a:pt x="21" y="53"/>
                  <a:pt x="19" y="55"/>
                  <a:pt x="19" y="58"/>
                </a:cubicBezTo>
                <a:cubicBezTo>
                  <a:pt x="19" y="61"/>
                  <a:pt x="21" y="63"/>
                  <a:pt x="24" y="63"/>
                </a:cubicBezTo>
                <a:cubicBezTo>
                  <a:pt x="27" y="63"/>
                  <a:pt x="29" y="61"/>
                  <a:pt x="29" y="58"/>
                </a:cubicBezTo>
                <a:cubicBezTo>
                  <a:pt x="29" y="55"/>
                  <a:pt x="27" y="53"/>
                  <a:pt x="24" y="53"/>
                </a:cubicBezTo>
                <a:close/>
                <a:moveTo>
                  <a:pt x="39" y="24"/>
                </a:moveTo>
                <a:cubicBezTo>
                  <a:pt x="36" y="24"/>
                  <a:pt x="34" y="26"/>
                  <a:pt x="34" y="29"/>
                </a:cubicBezTo>
                <a:cubicBezTo>
                  <a:pt x="34" y="32"/>
                  <a:pt x="36" y="34"/>
                  <a:pt x="39" y="34"/>
                </a:cubicBezTo>
                <a:cubicBezTo>
                  <a:pt x="41" y="34"/>
                  <a:pt x="43" y="32"/>
                  <a:pt x="43" y="29"/>
                </a:cubicBezTo>
                <a:cubicBezTo>
                  <a:pt x="43" y="26"/>
                  <a:pt x="41" y="24"/>
                  <a:pt x="39" y="24"/>
                </a:cubicBezTo>
                <a:close/>
                <a:moveTo>
                  <a:pt x="39" y="39"/>
                </a:moveTo>
                <a:cubicBezTo>
                  <a:pt x="36" y="39"/>
                  <a:pt x="34" y="41"/>
                  <a:pt x="34" y="43"/>
                </a:cubicBezTo>
                <a:cubicBezTo>
                  <a:pt x="34" y="46"/>
                  <a:pt x="36" y="48"/>
                  <a:pt x="39" y="48"/>
                </a:cubicBezTo>
                <a:cubicBezTo>
                  <a:pt x="41" y="48"/>
                  <a:pt x="43" y="46"/>
                  <a:pt x="43" y="43"/>
                </a:cubicBezTo>
                <a:cubicBezTo>
                  <a:pt x="43" y="41"/>
                  <a:pt x="41" y="39"/>
                  <a:pt x="39" y="39"/>
                </a:cubicBezTo>
                <a:close/>
                <a:moveTo>
                  <a:pt x="39" y="53"/>
                </a:moveTo>
                <a:cubicBezTo>
                  <a:pt x="36" y="53"/>
                  <a:pt x="34" y="55"/>
                  <a:pt x="34" y="58"/>
                </a:cubicBezTo>
                <a:cubicBezTo>
                  <a:pt x="34" y="61"/>
                  <a:pt x="36" y="63"/>
                  <a:pt x="39" y="63"/>
                </a:cubicBezTo>
                <a:cubicBezTo>
                  <a:pt x="41" y="63"/>
                  <a:pt x="43" y="61"/>
                  <a:pt x="43" y="58"/>
                </a:cubicBezTo>
                <a:cubicBezTo>
                  <a:pt x="43" y="55"/>
                  <a:pt x="41" y="53"/>
                  <a:pt x="39" y="53"/>
                </a:cubicBezTo>
                <a:close/>
                <a:moveTo>
                  <a:pt x="53" y="24"/>
                </a:moveTo>
                <a:cubicBezTo>
                  <a:pt x="51" y="24"/>
                  <a:pt x="48" y="26"/>
                  <a:pt x="48" y="29"/>
                </a:cubicBezTo>
                <a:cubicBezTo>
                  <a:pt x="48" y="32"/>
                  <a:pt x="51" y="34"/>
                  <a:pt x="53" y="34"/>
                </a:cubicBezTo>
                <a:cubicBezTo>
                  <a:pt x="56" y="34"/>
                  <a:pt x="58" y="32"/>
                  <a:pt x="58" y="29"/>
                </a:cubicBezTo>
                <a:cubicBezTo>
                  <a:pt x="58" y="26"/>
                  <a:pt x="56" y="24"/>
                  <a:pt x="53" y="24"/>
                </a:cubicBezTo>
                <a:close/>
                <a:moveTo>
                  <a:pt x="58" y="43"/>
                </a:moveTo>
                <a:cubicBezTo>
                  <a:pt x="58" y="41"/>
                  <a:pt x="56" y="39"/>
                  <a:pt x="53" y="39"/>
                </a:cubicBezTo>
                <a:cubicBezTo>
                  <a:pt x="51" y="39"/>
                  <a:pt x="48" y="41"/>
                  <a:pt x="48" y="43"/>
                </a:cubicBezTo>
                <a:cubicBezTo>
                  <a:pt x="48" y="58"/>
                  <a:pt x="48" y="58"/>
                  <a:pt x="48" y="58"/>
                </a:cubicBezTo>
                <a:cubicBezTo>
                  <a:pt x="48" y="61"/>
                  <a:pt x="51" y="63"/>
                  <a:pt x="53" y="63"/>
                </a:cubicBezTo>
                <a:cubicBezTo>
                  <a:pt x="56" y="63"/>
                  <a:pt x="58" y="61"/>
                  <a:pt x="58" y="58"/>
                </a:cubicBezTo>
                <a:lnTo>
                  <a:pt x="58" y="43"/>
                </a:lnTo>
                <a:close/>
              </a:path>
            </a:pathLst>
          </a:custGeom>
          <a:solidFill>
            <a:srgbClr val="00755A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0" name="Freeform 36"/>
          <p:cNvSpPr>
            <a:spLocks noEditPoints="1"/>
          </p:cNvSpPr>
          <p:nvPr/>
        </p:nvSpPr>
        <p:spPr bwMode="auto">
          <a:xfrm>
            <a:off x="932102" y="3570963"/>
            <a:ext cx="490689" cy="532858"/>
          </a:xfrm>
          <a:custGeom>
            <a:avLst/>
            <a:gdLst>
              <a:gd name="T0" fmla="*/ 652389098 w 59"/>
              <a:gd name="T1" fmla="*/ 760814993 h 64"/>
              <a:gd name="T2" fmla="*/ 0 w 59"/>
              <a:gd name="T3" fmla="*/ 701377346 h 64"/>
              <a:gd name="T4" fmla="*/ 47445478 w 59"/>
              <a:gd name="T5" fmla="*/ 106990524 h 64"/>
              <a:gd name="T6" fmla="*/ 106755769 w 59"/>
              <a:gd name="T7" fmla="*/ 59437648 h 64"/>
              <a:gd name="T8" fmla="*/ 201646725 w 59"/>
              <a:gd name="T9" fmla="*/ 0 h 64"/>
              <a:gd name="T10" fmla="*/ 272818386 w 59"/>
              <a:gd name="T11" fmla="*/ 106990524 h 64"/>
              <a:gd name="T12" fmla="*/ 427016190 w 59"/>
              <a:gd name="T13" fmla="*/ 59437648 h 64"/>
              <a:gd name="T14" fmla="*/ 521910590 w 59"/>
              <a:gd name="T15" fmla="*/ 0 h 64"/>
              <a:gd name="T16" fmla="*/ 593078807 w 59"/>
              <a:gd name="T17" fmla="*/ 106990524 h 64"/>
              <a:gd name="T18" fmla="*/ 699834576 w 59"/>
              <a:gd name="T19" fmla="*/ 154539953 h 64"/>
              <a:gd name="T20" fmla="*/ 177923986 w 59"/>
              <a:gd name="T21" fmla="*/ 392293992 h 64"/>
              <a:gd name="T22" fmla="*/ 47445478 w 59"/>
              <a:gd name="T23" fmla="*/ 273418696 h 64"/>
              <a:gd name="T24" fmla="*/ 177923986 w 59"/>
              <a:gd name="T25" fmla="*/ 392293992 h 64"/>
              <a:gd name="T26" fmla="*/ 177923986 w 59"/>
              <a:gd name="T27" fmla="*/ 416070430 h 64"/>
              <a:gd name="T28" fmla="*/ 47445478 w 59"/>
              <a:gd name="T29" fmla="*/ 558722164 h 64"/>
              <a:gd name="T30" fmla="*/ 177923986 w 59"/>
              <a:gd name="T31" fmla="*/ 701377346 h 64"/>
              <a:gd name="T32" fmla="*/ 47445478 w 59"/>
              <a:gd name="T33" fmla="*/ 582498602 h 64"/>
              <a:gd name="T34" fmla="*/ 177923986 w 59"/>
              <a:gd name="T35" fmla="*/ 701377346 h 64"/>
              <a:gd name="T36" fmla="*/ 201646725 w 59"/>
              <a:gd name="T37" fmla="*/ 47549429 h 64"/>
              <a:gd name="T38" fmla="*/ 154201247 w 59"/>
              <a:gd name="T39" fmla="*/ 59437648 h 64"/>
              <a:gd name="T40" fmla="*/ 177923986 w 59"/>
              <a:gd name="T41" fmla="*/ 202092829 h 64"/>
              <a:gd name="T42" fmla="*/ 213508095 w 59"/>
              <a:gd name="T43" fmla="*/ 190204610 h 64"/>
              <a:gd name="T44" fmla="*/ 332125234 w 59"/>
              <a:gd name="T45" fmla="*/ 392293992 h 64"/>
              <a:gd name="T46" fmla="*/ 201646725 w 59"/>
              <a:gd name="T47" fmla="*/ 273418696 h 64"/>
              <a:gd name="T48" fmla="*/ 332125234 w 59"/>
              <a:gd name="T49" fmla="*/ 392293992 h 64"/>
              <a:gd name="T50" fmla="*/ 332125234 w 59"/>
              <a:gd name="T51" fmla="*/ 416070430 h 64"/>
              <a:gd name="T52" fmla="*/ 201646725 w 59"/>
              <a:gd name="T53" fmla="*/ 558722164 h 64"/>
              <a:gd name="T54" fmla="*/ 332125234 w 59"/>
              <a:gd name="T55" fmla="*/ 701377346 h 64"/>
              <a:gd name="T56" fmla="*/ 201646725 w 59"/>
              <a:gd name="T57" fmla="*/ 582498602 h 64"/>
              <a:gd name="T58" fmla="*/ 332125234 w 59"/>
              <a:gd name="T59" fmla="*/ 701377346 h 64"/>
              <a:gd name="T60" fmla="*/ 498187851 w 59"/>
              <a:gd name="T61" fmla="*/ 273418696 h 64"/>
              <a:gd name="T62" fmla="*/ 367709342 w 59"/>
              <a:gd name="T63" fmla="*/ 392293992 h 64"/>
              <a:gd name="T64" fmla="*/ 498187851 w 59"/>
              <a:gd name="T65" fmla="*/ 558722164 h 64"/>
              <a:gd name="T66" fmla="*/ 367709342 w 59"/>
              <a:gd name="T67" fmla="*/ 416070430 h 64"/>
              <a:gd name="T68" fmla="*/ 498187851 w 59"/>
              <a:gd name="T69" fmla="*/ 558722164 h 64"/>
              <a:gd name="T70" fmla="*/ 498187851 w 59"/>
              <a:gd name="T71" fmla="*/ 582498602 h 64"/>
              <a:gd name="T72" fmla="*/ 367709342 w 59"/>
              <a:gd name="T73" fmla="*/ 701377346 h 64"/>
              <a:gd name="T74" fmla="*/ 533771959 w 59"/>
              <a:gd name="T75" fmla="*/ 59437648 h 64"/>
              <a:gd name="T76" fmla="*/ 498187851 w 59"/>
              <a:gd name="T77" fmla="*/ 47549429 h 64"/>
              <a:gd name="T78" fmla="*/ 486326481 w 59"/>
              <a:gd name="T79" fmla="*/ 190204610 h 64"/>
              <a:gd name="T80" fmla="*/ 521910590 w 59"/>
              <a:gd name="T81" fmla="*/ 202092829 h 64"/>
              <a:gd name="T82" fmla="*/ 533771959 w 59"/>
              <a:gd name="T83" fmla="*/ 59437648 h 64"/>
              <a:gd name="T84" fmla="*/ 652389098 w 59"/>
              <a:gd name="T85" fmla="*/ 273418696 h 64"/>
              <a:gd name="T86" fmla="*/ 521910590 w 59"/>
              <a:gd name="T87" fmla="*/ 392293992 h 64"/>
              <a:gd name="T88" fmla="*/ 652389098 w 59"/>
              <a:gd name="T89" fmla="*/ 558722164 h 64"/>
              <a:gd name="T90" fmla="*/ 521910590 w 59"/>
              <a:gd name="T91" fmla="*/ 416070430 h 64"/>
              <a:gd name="T92" fmla="*/ 652389098 w 59"/>
              <a:gd name="T93" fmla="*/ 558722164 h 64"/>
              <a:gd name="T94" fmla="*/ 652389098 w 59"/>
              <a:gd name="T95" fmla="*/ 582498602 h 64"/>
              <a:gd name="T96" fmla="*/ 521910590 w 59"/>
              <a:gd name="T97" fmla="*/ 701377346 h 6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rgbClr val="137C5B"/>
          </a:solidFill>
          <a:ln>
            <a:noFill/>
          </a:ln>
          <a:extLst/>
        </p:spPr>
        <p:txBody>
          <a:bodyPr/>
          <a:lstStyle/>
          <a:p>
            <a:endParaRPr lang="id-ID"/>
          </a:p>
        </p:txBody>
      </p:sp>
      <p:sp>
        <p:nvSpPr>
          <p:cNvPr id="72" name="Овал 71"/>
          <p:cNvSpPr/>
          <p:nvPr/>
        </p:nvSpPr>
        <p:spPr>
          <a:xfrm>
            <a:off x="5336871" y="2050660"/>
            <a:ext cx="3364087" cy="3364087"/>
          </a:xfrm>
          <a:prstGeom prst="ellipse">
            <a:avLst/>
          </a:prstGeom>
          <a:solidFill>
            <a:srgbClr val="137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Дуга 73"/>
          <p:cNvSpPr/>
          <p:nvPr/>
        </p:nvSpPr>
        <p:spPr>
          <a:xfrm rot="2274143" flipH="1">
            <a:off x="5637872" y="2375136"/>
            <a:ext cx="2700000" cy="2700000"/>
          </a:xfrm>
          <a:prstGeom prst="arc">
            <a:avLst>
              <a:gd name="adj1" fmla="val 17063777"/>
              <a:gd name="adj2" fmla="val 5049845"/>
            </a:avLst>
          </a:prstGeom>
          <a:ln w="101600" cap="rnd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5720065" y="2361161"/>
            <a:ext cx="2700000" cy="2700000"/>
            <a:chOff x="5790165" y="2328337"/>
            <a:chExt cx="2600600" cy="2600600"/>
          </a:xfrm>
        </p:grpSpPr>
        <p:sp>
          <p:nvSpPr>
            <p:cNvPr id="76" name="Дуга 75"/>
            <p:cNvSpPr/>
            <p:nvPr/>
          </p:nvSpPr>
          <p:spPr>
            <a:xfrm rot="2687874">
              <a:off x="5790165" y="2328337"/>
              <a:ext cx="2600600" cy="2600600"/>
            </a:xfrm>
            <a:prstGeom prst="arc">
              <a:avLst>
                <a:gd name="adj1" fmla="val 16852889"/>
                <a:gd name="adj2" fmla="val 3792057"/>
              </a:avLst>
            </a:prstGeom>
            <a:ln w="101600" cap="rnd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913969" y="2633148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5915467" y="4368261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8001932" y="2727352"/>
              <a:ext cx="216000" cy="216000"/>
            </a:xfrm>
            <a:prstGeom prst="ellipse">
              <a:avLst/>
            </a:pr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6008324" y="4460828"/>
              <a:ext cx="216000" cy="216000"/>
            </a:xfrm>
            <a:prstGeom prst="ellipse">
              <a:avLst/>
            </a:pr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6393086" y="470833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736372" y="2515633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3" name="Shape 3605"/>
          <p:cNvSpPr/>
          <p:nvPr/>
        </p:nvSpPr>
        <p:spPr>
          <a:xfrm>
            <a:off x="6324730" y="2799842"/>
            <a:ext cx="1388368" cy="1696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5" name="Freeform 36"/>
          <p:cNvSpPr>
            <a:spLocks noChangeArrowheads="1"/>
          </p:cNvSpPr>
          <p:nvPr/>
        </p:nvSpPr>
        <p:spPr bwMode="auto">
          <a:xfrm>
            <a:off x="872920" y="1905317"/>
            <a:ext cx="540000" cy="540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9678193 h 602"/>
              <a:gd name="T6" fmla="*/ 39678193 w 602"/>
              <a:gd name="T7" fmla="*/ 0 h 602"/>
              <a:gd name="T8" fmla="*/ 78442719 w 602"/>
              <a:gd name="T9" fmla="*/ 39678193 h 602"/>
              <a:gd name="T10" fmla="*/ 39678193 w 602"/>
              <a:gd name="T11" fmla="*/ 78442719 h 602"/>
              <a:gd name="T12" fmla="*/ 39678193 w 602"/>
              <a:gd name="T13" fmla="*/ 7439751 h 602"/>
              <a:gd name="T14" fmla="*/ 39678193 w 602"/>
              <a:gd name="T15" fmla="*/ 7439751 h 602"/>
              <a:gd name="T16" fmla="*/ 7439751 w 602"/>
              <a:gd name="T17" fmla="*/ 39678193 h 602"/>
              <a:gd name="T18" fmla="*/ 39678193 w 602"/>
              <a:gd name="T19" fmla="*/ 71133388 h 602"/>
              <a:gd name="T20" fmla="*/ 71002968 w 602"/>
              <a:gd name="T21" fmla="*/ 39678193 h 602"/>
              <a:gd name="T22" fmla="*/ 39678193 w 602"/>
              <a:gd name="T23" fmla="*/ 7439751 h 602"/>
              <a:gd name="T24" fmla="*/ 50772248 w 602"/>
              <a:gd name="T25" fmla="*/ 42549612 h 602"/>
              <a:gd name="T26" fmla="*/ 50772248 w 602"/>
              <a:gd name="T27" fmla="*/ 42549612 h 602"/>
              <a:gd name="T28" fmla="*/ 31324775 w 602"/>
              <a:gd name="T29" fmla="*/ 54426914 h 602"/>
              <a:gd name="T30" fmla="*/ 31324775 w 602"/>
              <a:gd name="T31" fmla="*/ 54426914 h 602"/>
              <a:gd name="T32" fmla="*/ 31324775 w 602"/>
              <a:gd name="T33" fmla="*/ 55340580 h 602"/>
              <a:gd name="T34" fmla="*/ 31324775 w 602"/>
              <a:gd name="T35" fmla="*/ 55340580 h 602"/>
              <a:gd name="T36" fmla="*/ 30411109 w 602"/>
              <a:gd name="T37" fmla="*/ 55340580 h 602"/>
              <a:gd name="T38" fmla="*/ 30411109 w 602"/>
              <a:gd name="T39" fmla="*/ 55340580 h 602"/>
              <a:gd name="T40" fmla="*/ 30411109 w 602"/>
              <a:gd name="T41" fmla="*/ 55340580 h 602"/>
              <a:gd name="T42" fmla="*/ 30411109 w 602"/>
              <a:gd name="T43" fmla="*/ 55340580 h 602"/>
              <a:gd name="T44" fmla="*/ 30411109 w 602"/>
              <a:gd name="T45" fmla="*/ 55340580 h 602"/>
              <a:gd name="T46" fmla="*/ 30411109 w 602"/>
              <a:gd name="T47" fmla="*/ 55340580 h 602"/>
              <a:gd name="T48" fmla="*/ 29497442 w 602"/>
              <a:gd name="T49" fmla="*/ 55340580 h 602"/>
              <a:gd name="T50" fmla="*/ 29497442 w 602"/>
              <a:gd name="T51" fmla="*/ 55340580 h 602"/>
              <a:gd name="T52" fmla="*/ 29497442 w 602"/>
              <a:gd name="T53" fmla="*/ 55340580 h 602"/>
              <a:gd name="T54" fmla="*/ 25843138 w 602"/>
              <a:gd name="T55" fmla="*/ 51685915 h 602"/>
              <a:gd name="T56" fmla="*/ 25843138 w 602"/>
              <a:gd name="T57" fmla="*/ 51685915 h 602"/>
              <a:gd name="T58" fmla="*/ 25843138 w 602"/>
              <a:gd name="T59" fmla="*/ 51685915 h 602"/>
              <a:gd name="T60" fmla="*/ 25843138 w 602"/>
              <a:gd name="T61" fmla="*/ 26756804 h 602"/>
              <a:gd name="T62" fmla="*/ 25843138 w 602"/>
              <a:gd name="T63" fmla="*/ 26756804 h 602"/>
              <a:gd name="T64" fmla="*/ 29497442 w 602"/>
              <a:gd name="T65" fmla="*/ 23102139 h 602"/>
              <a:gd name="T66" fmla="*/ 31324775 w 602"/>
              <a:gd name="T67" fmla="*/ 24015805 h 602"/>
              <a:gd name="T68" fmla="*/ 50772248 w 602"/>
              <a:gd name="T69" fmla="*/ 36023527 h 602"/>
              <a:gd name="T70" fmla="*/ 52599581 w 602"/>
              <a:gd name="T71" fmla="*/ 39678193 h 602"/>
              <a:gd name="T72" fmla="*/ 50772248 w 602"/>
              <a:gd name="T73" fmla="*/ 42549612 h 6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7"/>
                  <a:pt x="0" y="304"/>
                </a:cubicBezTo>
                <a:cubicBezTo>
                  <a:pt x="0" y="135"/>
                  <a:pt x="134" y="0"/>
                  <a:pt x="304" y="0"/>
                </a:cubicBezTo>
                <a:cubicBezTo>
                  <a:pt x="467" y="0"/>
                  <a:pt x="601" y="135"/>
                  <a:pt x="601" y="304"/>
                </a:cubicBezTo>
                <a:cubicBezTo>
                  <a:pt x="601" y="467"/>
                  <a:pt x="467" y="601"/>
                  <a:pt x="304" y="601"/>
                </a:cubicBezTo>
                <a:close/>
                <a:moveTo>
                  <a:pt x="304" y="57"/>
                </a:moveTo>
                <a:lnTo>
                  <a:pt x="304" y="57"/>
                </a:lnTo>
                <a:cubicBezTo>
                  <a:pt x="170" y="57"/>
                  <a:pt x="57" y="170"/>
                  <a:pt x="57" y="304"/>
                </a:cubicBezTo>
                <a:cubicBezTo>
                  <a:pt x="57" y="439"/>
                  <a:pt x="170" y="545"/>
                  <a:pt x="304" y="545"/>
                </a:cubicBezTo>
                <a:cubicBezTo>
                  <a:pt x="438" y="545"/>
                  <a:pt x="544" y="439"/>
                  <a:pt x="544" y="304"/>
                </a:cubicBezTo>
                <a:cubicBezTo>
                  <a:pt x="544" y="170"/>
                  <a:pt x="438" y="57"/>
                  <a:pt x="304" y="57"/>
                </a:cubicBezTo>
                <a:close/>
                <a:moveTo>
                  <a:pt x="389" y="326"/>
                </a:moveTo>
                <a:lnTo>
                  <a:pt x="389" y="326"/>
                </a:lnTo>
                <a:cubicBezTo>
                  <a:pt x="240" y="417"/>
                  <a:pt x="240" y="417"/>
                  <a:pt x="240" y="417"/>
                </a:cubicBezTo>
                <a:lnTo>
                  <a:pt x="240" y="424"/>
                </a:lnTo>
                <a:cubicBezTo>
                  <a:pt x="233" y="424"/>
                  <a:pt x="233" y="424"/>
                  <a:pt x="233" y="424"/>
                </a:cubicBezTo>
                <a:cubicBezTo>
                  <a:pt x="226" y="424"/>
                  <a:pt x="226" y="424"/>
                  <a:pt x="226" y="424"/>
                </a:cubicBezTo>
                <a:cubicBezTo>
                  <a:pt x="212" y="424"/>
                  <a:pt x="198" y="410"/>
                  <a:pt x="198" y="396"/>
                </a:cubicBezTo>
                <a:cubicBezTo>
                  <a:pt x="198" y="205"/>
                  <a:pt x="198" y="205"/>
                  <a:pt x="198" y="205"/>
                </a:cubicBezTo>
                <a:cubicBezTo>
                  <a:pt x="198" y="191"/>
                  <a:pt x="212" y="177"/>
                  <a:pt x="226" y="177"/>
                </a:cubicBezTo>
                <a:cubicBezTo>
                  <a:pt x="233" y="177"/>
                  <a:pt x="240" y="184"/>
                  <a:pt x="240" y="184"/>
                </a:cubicBezTo>
                <a:cubicBezTo>
                  <a:pt x="389" y="276"/>
                  <a:pt x="389" y="276"/>
                  <a:pt x="389" y="276"/>
                </a:cubicBezTo>
                <a:cubicBezTo>
                  <a:pt x="403" y="283"/>
                  <a:pt x="403" y="290"/>
                  <a:pt x="403" y="304"/>
                </a:cubicBezTo>
                <a:cubicBezTo>
                  <a:pt x="403" y="311"/>
                  <a:pt x="403" y="318"/>
                  <a:pt x="389" y="326"/>
                </a:cubicBezTo>
                <a:close/>
              </a:path>
            </a:pathLst>
          </a:custGeom>
          <a:solidFill>
            <a:srgbClr val="00755A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3279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29"/>
            <a:ext cx="9144000" cy="11323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EBC724-CCA8-44CE-A28D-020AC81F7028}"/>
              </a:ext>
            </a:extLst>
          </p:cNvPr>
          <p:cNvSpPr txBox="1"/>
          <p:nvPr/>
        </p:nvSpPr>
        <p:spPr>
          <a:xfrm>
            <a:off x="1797323" y="2282275"/>
            <a:ext cx="332283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80000"/>
              </a:lnSpc>
            </a:pPr>
            <a:r>
              <a:rPr lang="ru-RU" altLang="ko-KR" b="1" dirty="0" smtClean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Дальнейшее наращивание </a:t>
            </a:r>
            <a:r>
              <a:rPr lang="ru-RU" altLang="ko-KR" b="1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поставок </a:t>
            </a:r>
            <a:r>
              <a:rPr lang="ru-RU" altLang="ko-KR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средств производства, сельхозтехники и </a:t>
            </a:r>
            <a:r>
              <a:rPr lang="ru-RU" altLang="ko-KR" dirty="0" smtClean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оборудования</a:t>
            </a:r>
            <a:endParaRPr lang="ru-RU" altLang="ko-KR" dirty="0">
              <a:solidFill>
                <a:srgbClr val="00755A"/>
              </a:solidFill>
              <a:latin typeface="Arial Narrow" panose="020B0606020202030204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8EBC724-CCA8-44CE-A28D-020AC81F7028}"/>
              </a:ext>
            </a:extLst>
          </p:cNvPr>
          <p:cNvSpPr txBox="1"/>
          <p:nvPr/>
        </p:nvSpPr>
        <p:spPr>
          <a:xfrm>
            <a:off x="1797323" y="4899621"/>
            <a:ext cx="351950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80000"/>
              </a:lnSpc>
            </a:pPr>
            <a:r>
              <a:rPr lang="ru-RU" altLang="ko-KR" b="1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Масштабирование </a:t>
            </a:r>
            <a:br>
              <a:rPr lang="ru-RU" altLang="ko-KR" b="1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</a:br>
            <a:r>
              <a:rPr lang="ru-RU" altLang="ko-KR" b="1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и совершенствование </a:t>
            </a:r>
            <a:r>
              <a:rPr lang="ru-RU" altLang="ko-KR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услуг </a:t>
            </a:r>
            <a:br>
              <a:rPr lang="ru-RU" altLang="ko-KR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</a:br>
            <a:r>
              <a:rPr lang="ru-RU" altLang="ko-KR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в регионах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8EBC724-CCA8-44CE-A28D-020AC81F7028}"/>
              </a:ext>
            </a:extLst>
          </p:cNvPr>
          <p:cNvSpPr txBox="1"/>
          <p:nvPr/>
        </p:nvSpPr>
        <p:spPr>
          <a:xfrm>
            <a:off x="1797323" y="3539800"/>
            <a:ext cx="332283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80000"/>
              </a:lnSpc>
            </a:pPr>
            <a:r>
              <a:rPr lang="ru-RU" altLang="ko-KR" b="1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Расширение номенклатуры </a:t>
            </a:r>
            <a:r>
              <a:rPr lang="ru-RU" altLang="ko-KR" dirty="0">
                <a:solidFill>
                  <a:srgbClr val="00755A"/>
                </a:solidFill>
                <a:latin typeface="Arial Narrow" panose="020B0606020202030204" pitchFamily="34" charset="0"/>
                <a:ea typeface="Arial Unicode MS"/>
                <a:cs typeface="Arial" pitchFamily="34" charset="0"/>
              </a:rPr>
              <a:t>поставляемых в лизинг сельхозтехники и оборудования</a:t>
            </a: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4095" y="2133601"/>
            <a:ext cx="1051930" cy="8821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88869" y="3312816"/>
            <a:ext cx="1051930" cy="8821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07677" y="4580931"/>
            <a:ext cx="1051930" cy="8821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>
            <a:spLocks noChangeAspect="1"/>
          </p:cNvSpPr>
          <p:nvPr/>
        </p:nvSpPr>
        <p:spPr>
          <a:xfrm rot="19297284">
            <a:off x="310489" y="2276844"/>
            <a:ext cx="831041" cy="919822"/>
          </a:xfrm>
          <a:custGeom>
            <a:avLst/>
            <a:gdLst>
              <a:gd name="connsiteX0" fmla="*/ 724911 w 953259"/>
              <a:gd name="connsiteY0" fmla="*/ 851562 h 1055094"/>
              <a:gd name="connsiteX1" fmla="*/ 729803 w 953259"/>
              <a:gd name="connsiteY1" fmla="*/ 893705 h 1055094"/>
              <a:gd name="connsiteX2" fmla="*/ 687659 w 953259"/>
              <a:gd name="connsiteY2" fmla="*/ 898597 h 1055094"/>
              <a:gd name="connsiteX3" fmla="*/ 682767 w 953259"/>
              <a:gd name="connsiteY3" fmla="*/ 856454 h 1055094"/>
              <a:gd name="connsiteX4" fmla="*/ 724911 w 953259"/>
              <a:gd name="connsiteY4" fmla="*/ 851562 h 1055094"/>
              <a:gd name="connsiteX5" fmla="*/ 749440 w 953259"/>
              <a:gd name="connsiteY5" fmla="*/ 820590 h 1055094"/>
              <a:gd name="connsiteX6" fmla="*/ 651795 w 953259"/>
              <a:gd name="connsiteY6" fmla="*/ 831925 h 1055094"/>
              <a:gd name="connsiteX7" fmla="*/ 663130 w 953259"/>
              <a:gd name="connsiteY7" fmla="*/ 929570 h 1055094"/>
              <a:gd name="connsiteX8" fmla="*/ 760775 w 953259"/>
              <a:gd name="connsiteY8" fmla="*/ 918235 h 1055094"/>
              <a:gd name="connsiteX9" fmla="*/ 749440 w 953259"/>
              <a:gd name="connsiteY9" fmla="*/ 820590 h 1055094"/>
              <a:gd name="connsiteX10" fmla="*/ 238374 w 953259"/>
              <a:gd name="connsiteY10" fmla="*/ 407170 h 1055094"/>
              <a:gd name="connsiteX11" fmla="*/ 244244 w 953259"/>
              <a:gd name="connsiteY11" fmla="*/ 457743 h 1055094"/>
              <a:gd name="connsiteX12" fmla="*/ 193672 w 953259"/>
              <a:gd name="connsiteY12" fmla="*/ 463613 h 1055094"/>
              <a:gd name="connsiteX13" fmla="*/ 187802 w 953259"/>
              <a:gd name="connsiteY13" fmla="*/ 413041 h 1055094"/>
              <a:gd name="connsiteX14" fmla="*/ 238374 w 953259"/>
              <a:gd name="connsiteY14" fmla="*/ 407170 h 1055094"/>
              <a:gd name="connsiteX15" fmla="*/ 762162 w 953259"/>
              <a:gd name="connsiteY15" fmla="*/ 804526 h 1055094"/>
              <a:gd name="connsiteX16" fmla="*/ 776838 w 953259"/>
              <a:gd name="connsiteY16" fmla="*/ 930957 h 1055094"/>
              <a:gd name="connsiteX17" fmla="*/ 650408 w 953259"/>
              <a:gd name="connsiteY17" fmla="*/ 945633 h 1055094"/>
              <a:gd name="connsiteX18" fmla="*/ 635732 w 953259"/>
              <a:gd name="connsiteY18" fmla="*/ 819203 h 1055094"/>
              <a:gd name="connsiteX19" fmla="*/ 762162 w 953259"/>
              <a:gd name="connsiteY19" fmla="*/ 804526 h 1055094"/>
              <a:gd name="connsiteX20" fmla="*/ 773431 w 953259"/>
              <a:gd name="connsiteY20" fmla="*/ 790297 h 1055094"/>
              <a:gd name="connsiteX21" fmla="*/ 621487 w 953259"/>
              <a:gd name="connsiteY21" fmla="*/ 807921 h 1055094"/>
              <a:gd name="connsiteX22" fmla="*/ 639139 w 953259"/>
              <a:gd name="connsiteY22" fmla="*/ 959862 h 1055094"/>
              <a:gd name="connsiteX23" fmla="*/ 791083 w 953259"/>
              <a:gd name="connsiteY23" fmla="*/ 942238 h 1055094"/>
              <a:gd name="connsiteX24" fmla="*/ 773431 w 953259"/>
              <a:gd name="connsiteY24" fmla="*/ 790297 h 1055094"/>
              <a:gd name="connsiteX25" fmla="*/ 267809 w 953259"/>
              <a:gd name="connsiteY25" fmla="*/ 370004 h 1055094"/>
              <a:gd name="connsiteX26" fmla="*/ 150635 w 953259"/>
              <a:gd name="connsiteY26" fmla="*/ 383606 h 1055094"/>
              <a:gd name="connsiteX27" fmla="*/ 164237 w 953259"/>
              <a:gd name="connsiteY27" fmla="*/ 500780 h 1055094"/>
              <a:gd name="connsiteX28" fmla="*/ 281411 w 953259"/>
              <a:gd name="connsiteY28" fmla="*/ 487178 h 1055094"/>
              <a:gd name="connsiteX29" fmla="*/ 267809 w 953259"/>
              <a:gd name="connsiteY29" fmla="*/ 370004 h 1055094"/>
              <a:gd name="connsiteX30" fmla="*/ 283076 w 953259"/>
              <a:gd name="connsiteY30" fmla="*/ 350728 h 1055094"/>
              <a:gd name="connsiteX31" fmla="*/ 300687 w 953259"/>
              <a:gd name="connsiteY31" fmla="*/ 502444 h 1055094"/>
              <a:gd name="connsiteX32" fmla="*/ 148971 w 953259"/>
              <a:gd name="connsiteY32" fmla="*/ 520056 h 1055094"/>
              <a:gd name="connsiteX33" fmla="*/ 131359 w 953259"/>
              <a:gd name="connsiteY33" fmla="*/ 368339 h 1055094"/>
              <a:gd name="connsiteX34" fmla="*/ 283076 w 953259"/>
              <a:gd name="connsiteY34" fmla="*/ 350728 h 1055094"/>
              <a:gd name="connsiteX35" fmla="*/ 296598 w 953259"/>
              <a:gd name="connsiteY35" fmla="*/ 333653 h 1055094"/>
              <a:gd name="connsiteX36" fmla="*/ 114266 w 953259"/>
              <a:gd name="connsiteY36" fmla="*/ 354802 h 1055094"/>
              <a:gd name="connsiteX37" fmla="*/ 135448 w 953259"/>
              <a:gd name="connsiteY37" fmla="*/ 537130 h 1055094"/>
              <a:gd name="connsiteX38" fmla="*/ 317781 w 953259"/>
              <a:gd name="connsiteY38" fmla="*/ 515982 h 1055094"/>
              <a:gd name="connsiteX39" fmla="*/ 296598 w 953259"/>
              <a:gd name="connsiteY39" fmla="*/ 333653 h 1055094"/>
              <a:gd name="connsiteX40" fmla="*/ 818039 w 953259"/>
              <a:gd name="connsiteY40" fmla="*/ 733973 h 1055094"/>
              <a:gd name="connsiteX41" fmla="*/ 847407 w 953259"/>
              <a:gd name="connsiteY41" fmla="*/ 986846 h 1055094"/>
              <a:gd name="connsiteX42" fmla="*/ 594531 w 953259"/>
              <a:gd name="connsiteY42" fmla="*/ 1016186 h 1055094"/>
              <a:gd name="connsiteX43" fmla="*/ 565163 w 953259"/>
              <a:gd name="connsiteY43" fmla="*/ 763313 h 1055094"/>
              <a:gd name="connsiteX44" fmla="*/ 818039 w 953259"/>
              <a:gd name="connsiteY44" fmla="*/ 733973 h 1055094"/>
              <a:gd name="connsiteX45" fmla="*/ 653168 w 953259"/>
              <a:gd name="connsiteY45" fmla="*/ 521637 h 1055094"/>
              <a:gd name="connsiteX46" fmla="*/ 602736 w 953259"/>
              <a:gd name="connsiteY46" fmla="*/ 585316 h 1055094"/>
              <a:gd name="connsiteX47" fmla="*/ 648347 w 953259"/>
              <a:gd name="connsiteY47" fmla="*/ 621440 h 1055094"/>
              <a:gd name="connsiteX48" fmla="*/ 718262 w 953259"/>
              <a:gd name="connsiteY48" fmla="*/ 612426 h 1055094"/>
              <a:gd name="connsiteX49" fmla="*/ 783623 w 953259"/>
              <a:gd name="connsiteY49" fmla="*/ 624954 h 1055094"/>
              <a:gd name="connsiteX50" fmla="*/ 350128 w 953259"/>
              <a:gd name="connsiteY50" fmla="*/ 266064 h 1055094"/>
              <a:gd name="connsiteX51" fmla="*/ 385370 w 953259"/>
              <a:gd name="connsiteY51" fmla="*/ 569511 h 1055094"/>
              <a:gd name="connsiteX52" fmla="*/ 81918 w 953259"/>
              <a:gd name="connsiteY52" fmla="*/ 604720 h 1055094"/>
              <a:gd name="connsiteX53" fmla="*/ 46676 w 953259"/>
              <a:gd name="connsiteY53" fmla="*/ 301272 h 1055094"/>
              <a:gd name="connsiteX54" fmla="*/ 350128 w 953259"/>
              <a:gd name="connsiteY54" fmla="*/ 266064 h 1055094"/>
              <a:gd name="connsiteX55" fmla="*/ 597625 w 953259"/>
              <a:gd name="connsiteY55" fmla="*/ 119565 h 1055094"/>
              <a:gd name="connsiteX56" fmla="*/ 443258 w 953259"/>
              <a:gd name="connsiteY56" fmla="*/ 243264 h 1055094"/>
              <a:gd name="connsiteX57" fmla="*/ 438127 w 953259"/>
              <a:gd name="connsiteY57" fmla="*/ 249743 h 1055094"/>
              <a:gd name="connsiteX58" fmla="*/ 457209 w 953259"/>
              <a:gd name="connsiteY58" fmla="*/ 271465 h 1055094"/>
              <a:gd name="connsiteX59" fmla="*/ 480436 w 953259"/>
              <a:gd name="connsiteY59" fmla="*/ 312429 h 1055094"/>
              <a:gd name="connsiteX60" fmla="*/ 499603 w 953259"/>
              <a:gd name="connsiteY60" fmla="*/ 402804 h 1055094"/>
              <a:gd name="connsiteX61" fmla="*/ 482656 w 953259"/>
              <a:gd name="connsiteY61" fmla="*/ 490215 h 1055094"/>
              <a:gd name="connsiteX62" fmla="*/ 566895 w 953259"/>
              <a:gd name="connsiteY62" fmla="*/ 556931 h 1055094"/>
              <a:gd name="connsiteX63" fmla="*/ 661573 w 953259"/>
              <a:gd name="connsiteY63" fmla="*/ 437386 h 1055094"/>
              <a:gd name="connsiteX64" fmla="*/ 662049 w 953259"/>
              <a:gd name="connsiteY64" fmla="*/ 437762 h 1055094"/>
              <a:gd name="connsiteX65" fmla="*/ 662049 w 953259"/>
              <a:gd name="connsiteY65" fmla="*/ 436785 h 1055094"/>
              <a:gd name="connsiteX66" fmla="*/ 684893 w 953259"/>
              <a:gd name="connsiteY66" fmla="*/ 436785 h 1055094"/>
              <a:gd name="connsiteX67" fmla="*/ 690872 w 953259"/>
              <a:gd name="connsiteY67" fmla="*/ 429812 h 1055094"/>
              <a:gd name="connsiteX68" fmla="*/ 727572 w 953259"/>
              <a:gd name="connsiteY68" fmla="*/ 350218 h 1055094"/>
              <a:gd name="connsiteX69" fmla="*/ 744825 w 953259"/>
              <a:gd name="connsiteY69" fmla="*/ 264285 h 1055094"/>
              <a:gd name="connsiteX70" fmla="*/ 744844 w 953259"/>
              <a:gd name="connsiteY70" fmla="*/ 236160 h 1055094"/>
              <a:gd name="connsiteX71" fmla="*/ 523442 w 953259"/>
              <a:gd name="connsiteY71" fmla="*/ 60814 h 1055094"/>
              <a:gd name="connsiteX72" fmla="*/ 473007 w 953259"/>
              <a:gd name="connsiteY72" fmla="*/ 74894 h 1055094"/>
              <a:gd name="connsiteX73" fmla="*/ 406858 w 953259"/>
              <a:gd name="connsiteY73" fmla="*/ 109173 h 1055094"/>
              <a:gd name="connsiteX74" fmla="*/ 373401 w 953259"/>
              <a:gd name="connsiteY74" fmla="*/ 134424 h 1055094"/>
              <a:gd name="connsiteX75" fmla="*/ 447891 w 953259"/>
              <a:gd name="connsiteY75" fmla="*/ 193419 h 1055094"/>
              <a:gd name="connsiteX76" fmla="*/ 568671 w 953259"/>
              <a:gd name="connsiteY76" fmla="*/ 96634 h 1055094"/>
              <a:gd name="connsiteX77" fmla="*/ 520295 w 953259"/>
              <a:gd name="connsiteY77" fmla="*/ 0 h 1055094"/>
              <a:gd name="connsiteX78" fmla="*/ 816261 w 953259"/>
              <a:gd name="connsiteY78" fmla="*/ 234400 h 1055094"/>
              <a:gd name="connsiteX79" fmla="*/ 787876 w 953259"/>
              <a:gd name="connsiteY79" fmla="*/ 270241 h 1055094"/>
              <a:gd name="connsiteX80" fmla="*/ 777053 w 953259"/>
              <a:gd name="connsiteY80" fmla="*/ 261669 h 1055094"/>
              <a:gd name="connsiteX81" fmla="*/ 777409 w 953259"/>
              <a:gd name="connsiteY81" fmla="*/ 302711 h 1055094"/>
              <a:gd name="connsiteX82" fmla="*/ 764416 w 953259"/>
              <a:gd name="connsiteY82" fmla="*/ 362227 h 1055094"/>
              <a:gd name="connsiteX83" fmla="*/ 708711 w 953259"/>
              <a:gd name="connsiteY83" fmla="*/ 459881 h 1055094"/>
              <a:gd name="connsiteX84" fmla="*/ 707768 w 953259"/>
              <a:gd name="connsiteY84" fmla="*/ 460554 h 1055094"/>
              <a:gd name="connsiteX85" fmla="*/ 707768 w 953259"/>
              <a:gd name="connsiteY85" fmla="*/ 464859 h 1055094"/>
              <a:gd name="connsiteX86" fmla="*/ 862819 w 953259"/>
              <a:gd name="connsiteY86" fmla="*/ 587657 h 1055094"/>
              <a:gd name="connsiteX87" fmla="*/ 862002 w 953259"/>
              <a:gd name="connsiteY87" fmla="*/ 588688 h 1055094"/>
              <a:gd name="connsiteX88" fmla="*/ 953259 w 953259"/>
              <a:gd name="connsiteY88" fmla="*/ 718305 h 1055094"/>
              <a:gd name="connsiteX89" fmla="*/ 913948 w 953259"/>
              <a:gd name="connsiteY89" fmla="*/ 757672 h 1055094"/>
              <a:gd name="connsiteX90" fmla="*/ 911365 w 953259"/>
              <a:gd name="connsiteY90" fmla="*/ 755859 h 1055094"/>
              <a:gd name="connsiteX91" fmla="*/ 916727 w 953259"/>
              <a:gd name="connsiteY91" fmla="*/ 779993 h 1055094"/>
              <a:gd name="connsiteX92" fmla="*/ 716057 w 953259"/>
              <a:gd name="connsiteY92" fmla="*/ 684526 h 1055094"/>
              <a:gd name="connsiteX93" fmla="*/ 509925 w 953259"/>
              <a:gd name="connsiteY93" fmla="*/ 767547 h 1055094"/>
              <a:gd name="connsiteX94" fmla="*/ 527831 w 953259"/>
              <a:gd name="connsiteY94" fmla="*/ 705234 h 1055094"/>
              <a:gd name="connsiteX95" fmla="*/ 549681 w 953259"/>
              <a:gd name="connsiteY95" fmla="*/ 681066 h 1055094"/>
              <a:gd name="connsiteX96" fmla="*/ 418485 w 953259"/>
              <a:gd name="connsiteY96" fmla="*/ 577161 h 1055094"/>
              <a:gd name="connsiteX97" fmla="*/ 355624 w 953259"/>
              <a:gd name="connsiteY97" fmla="*/ 620863 h 1055094"/>
              <a:gd name="connsiteX98" fmla="*/ 433089 w 953259"/>
              <a:gd name="connsiteY98" fmla="*/ 333172 h 1055094"/>
              <a:gd name="connsiteX99" fmla="*/ 169085 w 953259"/>
              <a:gd name="connsiteY99" fmla="*/ 195082 h 1055094"/>
              <a:gd name="connsiteX100" fmla="*/ 261302 w 953259"/>
              <a:gd name="connsiteY100" fmla="*/ 174622 h 1055094"/>
              <a:gd name="connsiteX101" fmla="*/ 306634 w 953259"/>
              <a:gd name="connsiteY101" fmla="*/ 177998 h 1055094"/>
              <a:gd name="connsiteX102" fmla="*/ 322166 w 953259"/>
              <a:gd name="connsiteY102" fmla="*/ 150917 h 1055094"/>
              <a:gd name="connsiteX103" fmla="*/ 394196 w 953259"/>
              <a:gd name="connsiteY103" fmla="*/ 89080 h 1055094"/>
              <a:gd name="connsiteX104" fmla="*/ 481060 w 953259"/>
              <a:gd name="connsiteY104" fmla="*/ 50784 h 1055094"/>
              <a:gd name="connsiteX105" fmla="*/ 508215 w 953259"/>
              <a:gd name="connsiteY105" fmla="*/ 48754 h 1055094"/>
              <a:gd name="connsiteX106" fmla="*/ 491910 w 953259"/>
              <a:gd name="connsiteY106" fmla="*/ 35840 h 105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953259" h="1055094">
                <a:moveTo>
                  <a:pt x="724911" y="851562"/>
                </a:moveTo>
                <a:cubicBezTo>
                  <a:pt x="737899" y="861849"/>
                  <a:pt x="740090" y="880716"/>
                  <a:pt x="729803" y="893705"/>
                </a:cubicBezTo>
                <a:cubicBezTo>
                  <a:pt x="719516" y="906694"/>
                  <a:pt x="700648" y="908884"/>
                  <a:pt x="687659" y="898597"/>
                </a:cubicBezTo>
                <a:cubicBezTo>
                  <a:pt x="674670" y="888310"/>
                  <a:pt x="672480" y="869443"/>
                  <a:pt x="682767" y="856454"/>
                </a:cubicBezTo>
                <a:cubicBezTo>
                  <a:pt x="693054" y="843465"/>
                  <a:pt x="711922" y="841275"/>
                  <a:pt x="724911" y="851562"/>
                </a:cubicBezTo>
                <a:close/>
                <a:moveTo>
                  <a:pt x="749440" y="820590"/>
                </a:moveTo>
                <a:cubicBezTo>
                  <a:pt x="719346" y="796756"/>
                  <a:pt x="675629" y="801831"/>
                  <a:pt x="651795" y="831925"/>
                </a:cubicBezTo>
                <a:cubicBezTo>
                  <a:pt x="627961" y="862019"/>
                  <a:pt x="633036" y="905736"/>
                  <a:pt x="663130" y="929570"/>
                </a:cubicBezTo>
                <a:cubicBezTo>
                  <a:pt x="693224" y="953404"/>
                  <a:pt x="736941" y="948329"/>
                  <a:pt x="760775" y="918235"/>
                </a:cubicBezTo>
                <a:cubicBezTo>
                  <a:pt x="784609" y="888141"/>
                  <a:pt x="779534" y="844424"/>
                  <a:pt x="749440" y="820590"/>
                </a:cubicBezTo>
                <a:close/>
                <a:moveTo>
                  <a:pt x="238374" y="407170"/>
                </a:moveTo>
                <a:cubicBezTo>
                  <a:pt x="253960" y="419514"/>
                  <a:pt x="256588" y="442157"/>
                  <a:pt x="244244" y="457743"/>
                </a:cubicBezTo>
                <a:cubicBezTo>
                  <a:pt x="231901" y="473329"/>
                  <a:pt x="209258" y="475957"/>
                  <a:pt x="193672" y="463613"/>
                </a:cubicBezTo>
                <a:cubicBezTo>
                  <a:pt x="178086" y="451269"/>
                  <a:pt x="175458" y="428627"/>
                  <a:pt x="187802" y="413041"/>
                </a:cubicBezTo>
                <a:cubicBezTo>
                  <a:pt x="200146" y="397455"/>
                  <a:pt x="222788" y="394827"/>
                  <a:pt x="238374" y="407170"/>
                </a:cubicBezTo>
                <a:close/>
                <a:moveTo>
                  <a:pt x="762162" y="804526"/>
                </a:moveTo>
                <a:cubicBezTo>
                  <a:pt x="801128" y="835387"/>
                  <a:pt x="807698" y="891991"/>
                  <a:pt x="776838" y="930957"/>
                </a:cubicBezTo>
                <a:cubicBezTo>
                  <a:pt x="745978" y="969922"/>
                  <a:pt x="689374" y="976493"/>
                  <a:pt x="650408" y="945633"/>
                </a:cubicBezTo>
                <a:cubicBezTo>
                  <a:pt x="611442" y="914773"/>
                  <a:pt x="604871" y="858168"/>
                  <a:pt x="635732" y="819203"/>
                </a:cubicBezTo>
                <a:cubicBezTo>
                  <a:pt x="666592" y="780237"/>
                  <a:pt x="723196" y="773666"/>
                  <a:pt x="762162" y="804526"/>
                </a:cubicBezTo>
                <a:close/>
                <a:moveTo>
                  <a:pt x="773431" y="790297"/>
                </a:moveTo>
                <a:cubicBezTo>
                  <a:pt x="726599" y="753207"/>
                  <a:pt x="658571" y="761097"/>
                  <a:pt x="621487" y="807921"/>
                </a:cubicBezTo>
                <a:cubicBezTo>
                  <a:pt x="584403" y="854745"/>
                  <a:pt x="592306" y="922771"/>
                  <a:pt x="639139" y="959862"/>
                </a:cubicBezTo>
                <a:cubicBezTo>
                  <a:pt x="685971" y="996952"/>
                  <a:pt x="753999" y="989062"/>
                  <a:pt x="791083" y="942238"/>
                </a:cubicBezTo>
                <a:cubicBezTo>
                  <a:pt x="828167" y="895414"/>
                  <a:pt x="820263" y="827388"/>
                  <a:pt x="773431" y="790297"/>
                </a:cubicBezTo>
                <a:close/>
                <a:moveTo>
                  <a:pt x="267809" y="370004"/>
                </a:moveTo>
                <a:cubicBezTo>
                  <a:pt x="231696" y="341403"/>
                  <a:pt x="179236" y="347493"/>
                  <a:pt x="150635" y="383606"/>
                </a:cubicBezTo>
                <a:cubicBezTo>
                  <a:pt x="122034" y="419719"/>
                  <a:pt x="128124" y="472179"/>
                  <a:pt x="164237" y="500780"/>
                </a:cubicBezTo>
                <a:cubicBezTo>
                  <a:pt x="200350" y="529381"/>
                  <a:pt x="252810" y="523291"/>
                  <a:pt x="281411" y="487178"/>
                </a:cubicBezTo>
                <a:cubicBezTo>
                  <a:pt x="310012" y="451065"/>
                  <a:pt x="303922" y="398605"/>
                  <a:pt x="267809" y="370004"/>
                </a:cubicBezTo>
                <a:close/>
                <a:moveTo>
                  <a:pt x="283076" y="350728"/>
                </a:moveTo>
                <a:cubicBezTo>
                  <a:pt x="329834" y="387760"/>
                  <a:pt x="337719" y="455685"/>
                  <a:pt x="300687" y="502444"/>
                </a:cubicBezTo>
                <a:cubicBezTo>
                  <a:pt x="263655" y="549203"/>
                  <a:pt x="195730" y="557088"/>
                  <a:pt x="148971" y="520056"/>
                </a:cubicBezTo>
                <a:cubicBezTo>
                  <a:pt x="102212" y="483024"/>
                  <a:pt x="94327" y="415098"/>
                  <a:pt x="131359" y="368339"/>
                </a:cubicBezTo>
                <a:cubicBezTo>
                  <a:pt x="168391" y="321581"/>
                  <a:pt x="236317" y="313696"/>
                  <a:pt x="283076" y="350728"/>
                </a:cubicBezTo>
                <a:close/>
                <a:moveTo>
                  <a:pt x="296598" y="333653"/>
                </a:moveTo>
                <a:cubicBezTo>
                  <a:pt x="240400" y="289145"/>
                  <a:pt x="158766" y="298613"/>
                  <a:pt x="114266" y="354802"/>
                </a:cubicBezTo>
                <a:cubicBezTo>
                  <a:pt x="69765" y="410990"/>
                  <a:pt x="79249" y="492622"/>
                  <a:pt x="135448" y="537130"/>
                </a:cubicBezTo>
                <a:cubicBezTo>
                  <a:pt x="191647" y="581639"/>
                  <a:pt x="273280" y="572171"/>
                  <a:pt x="317781" y="515982"/>
                </a:cubicBezTo>
                <a:cubicBezTo>
                  <a:pt x="362281" y="459793"/>
                  <a:pt x="352797" y="378162"/>
                  <a:pt x="296598" y="333653"/>
                </a:cubicBezTo>
                <a:close/>
                <a:moveTo>
                  <a:pt x="818039" y="733973"/>
                </a:moveTo>
                <a:cubicBezTo>
                  <a:pt x="895978" y="795700"/>
                  <a:pt x="909127" y="908915"/>
                  <a:pt x="847407" y="986846"/>
                </a:cubicBezTo>
                <a:cubicBezTo>
                  <a:pt x="785687" y="1064777"/>
                  <a:pt x="672470" y="1077913"/>
                  <a:pt x="594531" y="1016186"/>
                </a:cubicBezTo>
                <a:cubicBezTo>
                  <a:pt x="516592" y="954460"/>
                  <a:pt x="503443" y="841244"/>
                  <a:pt x="565163" y="763313"/>
                </a:cubicBezTo>
                <a:cubicBezTo>
                  <a:pt x="626882" y="685383"/>
                  <a:pt x="740099" y="672246"/>
                  <a:pt x="818039" y="733973"/>
                </a:cubicBezTo>
                <a:close/>
                <a:moveTo>
                  <a:pt x="653168" y="521637"/>
                </a:moveTo>
                <a:lnTo>
                  <a:pt x="602736" y="585316"/>
                </a:lnTo>
                <a:lnTo>
                  <a:pt x="648347" y="621440"/>
                </a:lnTo>
                <a:lnTo>
                  <a:pt x="718262" y="612426"/>
                </a:lnTo>
                <a:lnTo>
                  <a:pt x="783623" y="624954"/>
                </a:lnTo>
                <a:close/>
                <a:moveTo>
                  <a:pt x="350128" y="266064"/>
                </a:moveTo>
                <a:cubicBezTo>
                  <a:pt x="443656" y="340136"/>
                  <a:pt x="459434" y="475994"/>
                  <a:pt x="385370" y="569511"/>
                </a:cubicBezTo>
                <a:cubicBezTo>
                  <a:pt x="311306" y="663029"/>
                  <a:pt x="175446" y="678792"/>
                  <a:pt x="81918" y="604720"/>
                </a:cubicBezTo>
                <a:cubicBezTo>
                  <a:pt x="-11609" y="530647"/>
                  <a:pt x="-27388" y="394790"/>
                  <a:pt x="46676" y="301272"/>
                </a:cubicBezTo>
                <a:cubicBezTo>
                  <a:pt x="120741" y="207755"/>
                  <a:pt x="256600" y="191992"/>
                  <a:pt x="350128" y="266064"/>
                </a:cubicBezTo>
                <a:close/>
                <a:moveTo>
                  <a:pt x="597625" y="119565"/>
                </a:moveTo>
                <a:lnTo>
                  <a:pt x="443258" y="243264"/>
                </a:lnTo>
                <a:lnTo>
                  <a:pt x="438127" y="249743"/>
                </a:lnTo>
                <a:lnTo>
                  <a:pt x="457209" y="271465"/>
                </a:lnTo>
                <a:cubicBezTo>
                  <a:pt x="466185" y="284051"/>
                  <a:pt x="473998" y="297732"/>
                  <a:pt x="480436" y="312429"/>
                </a:cubicBezTo>
                <a:cubicBezTo>
                  <a:pt x="493314" y="341823"/>
                  <a:pt x="499480" y="372499"/>
                  <a:pt x="499603" y="402804"/>
                </a:cubicBezTo>
                <a:lnTo>
                  <a:pt x="482656" y="490215"/>
                </a:lnTo>
                <a:lnTo>
                  <a:pt x="566895" y="556931"/>
                </a:lnTo>
                <a:lnTo>
                  <a:pt x="661573" y="437386"/>
                </a:lnTo>
                <a:lnTo>
                  <a:pt x="662049" y="437762"/>
                </a:lnTo>
                <a:lnTo>
                  <a:pt x="662049" y="436785"/>
                </a:lnTo>
                <a:lnTo>
                  <a:pt x="684893" y="436785"/>
                </a:lnTo>
                <a:lnTo>
                  <a:pt x="690872" y="429812"/>
                </a:lnTo>
                <a:cubicBezTo>
                  <a:pt x="705450" y="406506"/>
                  <a:pt x="718079" y="379343"/>
                  <a:pt x="727572" y="350218"/>
                </a:cubicBezTo>
                <a:cubicBezTo>
                  <a:pt x="737066" y="321093"/>
                  <a:pt x="742870" y="291705"/>
                  <a:pt x="744825" y="264285"/>
                </a:cubicBezTo>
                <a:lnTo>
                  <a:pt x="744844" y="236160"/>
                </a:lnTo>
                <a:close/>
                <a:moveTo>
                  <a:pt x="523442" y="60814"/>
                </a:moveTo>
                <a:lnTo>
                  <a:pt x="473007" y="74894"/>
                </a:lnTo>
                <a:cubicBezTo>
                  <a:pt x="451591" y="83582"/>
                  <a:pt x="428960" y="95244"/>
                  <a:pt x="406858" y="109173"/>
                </a:cubicBezTo>
                <a:lnTo>
                  <a:pt x="373401" y="134424"/>
                </a:lnTo>
                <a:lnTo>
                  <a:pt x="447891" y="193419"/>
                </a:lnTo>
                <a:lnTo>
                  <a:pt x="568671" y="96634"/>
                </a:lnTo>
                <a:close/>
                <a:moveTo>
                  <a:pt x="520295" y="0"/>
                </a:moveTo>
                <a:lnTo>
                  <a:pt x="816261" y="234400"/>
                </a:lnTo>
                <a:lnTo>
                  <a:pt x="787876" y="270241"/>
                </a:lnTo>
                <a:lnTo>
                  <a:pt x="777053" y="261669"/>
                </a:lnTo>
                <a:lnTo>
                  <a:pt x="777409" y="302711"/>
                </a:lnTo>
                <a:cubicBezTo>
                  <a:pt x="775364" y="321639"/>
                  <a:pt x="771079" y="341785"/>
                  <a:pt x="764416" y="362227"/>
                </a:cubicBezTo>
                <a:cubicBezTo>
                  <a:pt x="751090" y="403110"/>
                  <a:pt x="730778" y="437435"/>
                  <a:pt x="708711" y="459881"/>
                </a:cubicBezTo>
                <a:lnTo>
                  <a:pt x="707768" y="460554"/>
                </a:lnTo>
                <a:lnTo>
                  <a:pt x="707768" y="464859"/>
                </a:lnTo>
                <a:lnTo>
                  <a:pt x="862819" y="587657"/>
                </a:lnTo>
                <a:lnTo>
                  <a:pt x="862002" y="588688"/>
                </a:lnTo>
                <a:lnTo>
                  <a:pt x="953259" y="718305"/>
                </a:lnTo>
                <a:lnTo>
                  <a:pt x="913948" y="757672"/>
                </a:lnTo>
                <a:lnTo>
                  <a:pt x="911365" y="755859"/>
                </a:lnTo>
                <a:lnTo>
                  <a:pt x="916727" y="779993"/>
                </a:lnTo>
                <a:cubicBezTo>
                  <a:pt x="874505" y="723117"/>
                  <a:pt x="798700" y="687054"/>
                  <a:pt x="716057" y="684526"/>
                </a:cubicBezTo>
                <a:cubicBezTo>
                  <a:pt x="633412" y="681997"/>
                  <a:pt x="555545" y="713359"/>
                  <a:pt x="509925" y="767547"/>
                </a:cubicBezTo>
                <a:cubicBezTo>
                  <a:pt x="510607" y="745270"/>
                  <a:pt x="516948" y="724222"/>
                  <a:pt x="527831" y="705234"/>
                </a:cubicBezTo>
                <a:lnTo>
                  <a:pt x="549681" y="681066"/>
                </a:lnTo>
                <a:lnTo>
                  <a:pt x="418485" y="577161"/>
                </a:lnTo>
                <a:lnTo>
                  <a:pt x="355624" y="620863"/>
                </a:lnTo>
                <a:cubicBezTo>
                  <a:pt x="445305" y="552726"/>
                  <a:pt x="477270" y="434016"/>
                  <a:pt x="433089" y="333172"/>
                </a:cubicBezTo>
                <a:cubicBezTo>
                  <a:pt x="388908" y="232328"/>
                  <a:pt x="279972" y="175348"/>
                  <a:pt x="169085" y="195082"/>
                </a:cubicBezTo>
                <a:cubicBezTo>
                  <a:pt x="199196" y="181891"/>
                  <a:pt x="230491" y="175280"/>
                  <a:pt x="261302" y="174622"/>
                </a:cubicBezTo>
                <a:lnTo>
                  <a:pt x="306634" y="177998"/>
                </a:lnTo>
                <a:lnTo>
                  <a:pt x="322166" y="150917"/>
                </a:lnTo>
                <a:cubicBezTo>
                  <a:pt x="337916" y="130832"/>
                  <a:pt x="363170" y="108633"/>
                  <a:pt x="394196" y="89080"/>
                </a:cubicBezTo>
                <a:cubicBezTo>
                  <a:pt x="425222" y="69528"/>
                  <a:pt x="456145" y="56325"/>
                  <a:pt x="481060" y="50784"/>
                </a:cubicBezTo>
                <a:lnTo>
                  <a:pt x="508215" y="48754"/>
                </a:lnTo>
                <a:lnTo>
                  <a:pt x="491910" y="35840"/>
                </a:lnTo>
                <a:close/>
              </a:path>
            </a:pathLst>
          </a:custGeom>
          <a:solidFill>
            <a:srgbClr val="00755A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Freeform 134"/>
          <p:cNvSpPr>
            <a:spLocks noChangeArrowheads="1"/>
          </p:cNvSpPr>
          <p:nvPr/>
        </p:nvSpPr>
        <p:spPr bwMode="auto">
          <a:xfrm>
            <a:off x="534094" y="4824102"/>
            <a:ext cx="569261" cy="632865"/>
          </a:xfrm>
          <a:custGeom>
            <a:avLst/>
            <a:gdLst>
              <a:gd name="T0" fmla="*/ 45980 w 355"/>
              <a:gd name="T1" fmla="*/ 106898 h 453"/>
              <a:gd name="T2" fmla="*/ 45980 w 355"/>
              <a:gd name="T3" fmla="*/ 106898 h 453"/>
              <a:gd name="T4" fmla="*/ 107575 w 355"/>
              <a:gd name="T5" fmla="*/ 106898 h 453"/>
              <a:gd name="T6" fmla="*/ 107575 w 355"/>
              <a:gd name="T7" fmla="*/ 87933 h 453"/>
              <a:gd name="T8" fmla="*/ 45980 w 355"/>
              <a:gd name="T9" fmla="*/ 87933 h 453"/>
              <a:gd name="T10" fmla="*/ 45980 w 355"/>
              <a:gd name="T11" fmla="*/ 106898 h 453"/>
              <a:gd name="T12" fmla="*/ 130564 w 355"/>
              <a:gd name="T13" fmla="*/ 0 h 453"/>
              <a:gd name="T14" fmla="*/ 130564 w 355"/>
              <a:gd name="T15" fmla="*/ 0 h 453"/>
              <a:gd name="T16" fmla="*/ 22990 w 355"/>
              <a:gd name="T17" fmla="*/ 0 h 453"/>
              <a:gd name="T18" fmla="*/ 0 w 355"/>
              <a:gd name="T19" fmla="*/ 22845 h 453"/>
              <a:gd name="T20" fmla="*/ 0 w 355"/>
              <a:gd name="T21" fmla="*/ 171986 h 453"/>
              <a:gd name="T22" fmla="*/ 22990 w 355"/>
              <a:gd name="T23" fmla="*/ 194831 h 453"/>
              <a:gd name="T24" fmla="*/ 130564 w 355"/>
              <a:gd name="T25" fmla="*/ 194831 h 453"/>
              <a:gd name="T26" fmla="*/ 153554 w 355"/>
              <a:gd name="T27" fmla="*/ 171986 h 453"/>
              <a:gd name="T28" fmla="*/ 153554 w 355"/>
              <a:gd name="T29" fmla="*/ 22845 h 453"/>
              <a:gd name="T30" fmla="*/ 130564 w 355"/>
              <a:gd name="T31" fmla="*/ 0 h 453"/>
              <a:gd name="T32" fmla="*/ 130564 w 355"/>
              <a:gd name="T33" fmla="*/ 171986 h 453"/>
              <a:gd name="T34" fmla="*/ 130564 w 355"/>
              <a:gd name="T35" fmla="*/ 171986 h 453"/>
              <a:gd name="T36" fmla="*/ 22990 w 355"/>
              <a:gd name="T37" fmla="*/ 171986 h 453"/>
              <a:gd name="T38" fmla="*/ 22990 w 355"/>
              <a:gd name="T39" fmla="*/ 22845 h 453"/>
              <a:gd name="T40" fmla="*/ 130564 w 355"/>
              <a:gd name="T41" fmla="*/ 22845 h 453"/>
              <a:gd name="T42" fmla="*/ 130564 w 355"/>
              <a:gd name="T43" fmla="*/ 171986 h 453"/>
              <a:gd name="T44" fmla="*/ 107575 w 355"/>
              <a:gd name="T45" fmla="*/ 45690 h 453"/>
              <a:gd name="T46" fmla="*/ 107575 w 355"/>
              <a:gd name="T47" fmla="*/ 45690 h 453"/>
              <a:gd name="T48" fmla="*/ 45980 w 355"/>
              <a:gd name="T49" fmla="*/ 45690 h 453"/>
              <a:gd name="T50" fmla="*/ 45980 w 355"/>
              <a:gd name="T51" fmla="*/ 65087 h 453"/>
              <a:gd name="T52" fmla="*/ 107575 w 355"/>
              <a:gd name="T53" fmla="*/ 65087 h 453"/>
              <a:gd name="T54" fmla="*/ 107575 w 355"/>
              <a:gd name="T55" fmla="*/ 45690 h 453"/>
              <a:gd name="T56" fmla="*/ 107575 w 355"/>
              <a:gd name="T57" fmla="*/ 129744 h 453"/>
              <a:gd name="T58" fmla="*/ 107575 w 355"/>
              <a:gd name="T59" fmla="*/ 129744 h 453"/>
              <a:gd name="T60" fmla="*/ 45980 w 355"/>
              <a:gd name="T61" fmla="*/ 129744 h 453"/>
              <a:gd name="T62" fmla="*/ 45980 w 355"/>
              <a:gd name="T63" fmla="*/ 148709 h 453"/>
              <a:gd name="T64" fmla="*/ 107575 w 355"/>
              <a:gd name="T65" fmla="*/ 148709 h 453"/>
              <a:gd name="T66" fmla="*/ 107575 w 355"/>
              <a:gd name="T67" fmla="*/ 129744 h 45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rgbClr val="00755A"/>
          </a:solidFill>
          <a:ln>
            <a:solidFill>
              <a:schemeClr val="bg1"/>
            </a:solidFill>
          </a:ln>
          <a:effectLst/>
        </p:spPr>
        <p:txBody>
          <a:bodyPr wrap="none" lIns="34290" tIns="17145" rIns="34290" bIns="17145" anchor="ctr"/>
          <a:lstStyle/>
          <a:p>
            <a:endParaRPr lang="en-US" dirty="0"/>
          </a:p>
        </p:txBody>
      </p:sp>
      <p:sp>
        <p:nvSpPr>
          <p:cNvPr id="23" name="Freeform 150"/>
          <p:cNvSpPr>
            <a:spLocks/>
          </p:cNvSpPr>
          <p:nvPr/>
        </p:nvSpPr>
        <p:spPr bwMode="auto">
          <a:xfrm>
            <a:off x="563469" y="3643236"/>
            <a:ext cx="557824" cy="542632"/>
          </a:xfrm>
          <a:custGeom>
            <a:avLst/>
            <a:gdLst/>
            <a:ahLst/>
            <a:cxnLst>
              <a:cxn ang="0">
                <a:pos x="36" y="29"/>
              </a:cxn>
              <a:cxn ang="0">
                <a:pos x="49" y="42"/>
              </a:cxn>
              <a:cxn ang="0">
                <a:pos x="55" y="37"/>
              </a:cxn>
              <a:cxn ang="0">
                <a:pos x="57" y="36"/>
              </a:cxn>
              <a:cxn ang="0">
                <a:pos x="59" y="38"/>
              </a:cxn>
              <a:cxn ang="0">
                <a:pos x="59" y="55"/>
              </a:cxn>
              <a:cxn ang="0">
                <a:pos x="56" y="58"/>
              </a:cxn>
              <a:cxn ang="0">
                <a:pos x="39" y="58"/>
              </a:cxn>
              <a:cxn ang="0">
                <a:pos x="37" y="56"/>
              </a:cxn>
              <a:cxn ang="0">
                <a:pos x="38" y="54"/>
              </a:cxn>
              <a:cxn ang="0">
                <a:pos x="43" y="48"/>
              </a:cxn>
              <a:cxn ang="0">
                <a:pos x="30" y="35"/>
              </a:cxn>
              <a:cxn ang="0">
                <a:pos x="16" y="48"/>
              </a:cxn>
              <a:cxn ang="0">
                <a:pos x="22" y="54"/>
              </a:cxn>
              <a:cxn ang="0">
                <a:pos x="22" y="56"/>
              </a:cxn>
              <a:cxn ang="0">
                <a:pos x="20" y="58"/>
              </a:cxn>
              <a:cxn ang="0">
                <a:pos x="3" y="58"/>
              </a:cxn>
              <a:cxn ang="0">
                <a:pos x="0" y="55"/>
              </a:cxn>
              <a:cxn ang="0">
                <a:pos x="0" y="38"/>
              </a:cxn>
              <a:cxn ang="0">
                <a:pos x="2" y="36"/>
              </a:cxn>
              <a:cxn ang="0">
                <a:pos x="5" y="37"/>
              </a:cxn>
              <a:cxn ang="0">
                <a:pos x="10" y="42"/>
              </a:cxn>
              <a:cxn ang="0">
                <a:pos x="24" y="29"/>
              </a:cxn>
              <a:cxn ang="0">
                <a:pos x="10" y="15"/>
              </a:cxn>
              <a:cxn ang="0">
                <a:pos x="5" y="21"/>
              </a:cxn>
              <a:cxn ang="0">
                <a:pos x="3" y="21"/>
              </a:cxn>
              <a:cxn ang="0">
                <a:pos x="2" y="21"/>
              </a:cxn>
              <a:cxn ang="0">
                <a:pos x="0" y="19"/>
              </a:cxn>
              <a:cxn ang="0">
                <a:pos x="0" y="2"/>
              </a:cxn>
              <a:cxn ang="0">
                <a:pos x="3" y="0"/>
              </a:cxn>
              <a:cxn ang="0">
                <a:pos x="20" y="0"/>
              </a:cxn>
              <a:cxn ang="0">
                <a:pos x="22" y="1"/>
              </a:cxn>
              <a:cxn ang="0">
                <a:pos x="22" y="4"/>
              </a:cxn>
              <a:cxn ang="0">
                <a:pos x="16" y="9"/>
              </a:cxn>
              <a:cxn ang="0">
                <a:pos x="30" y="23"/>
              </a:cxn>
              <a:cxn ang="0">
                <a:pos x="43" y="9"/>
              </a:cxn>
              <a:cxn ang="0">
                <a:pos x="38" y="4"/>
              </a:cxn>
              <a:cxn ang="0">
                <a:pos x="37" y="1"/>
              </a:cxn>
              <a:cxn ang="0">
                <a:pos x="39" y="0"/>
              </a:cxn>
              <a:cxn ang="0">
                <a:pos x="56" y="0"/>
              </a:cxn>
              <a:cxn ang="0">
                <a:pos x="59" y="2"/>
              </a:cxn>
              <a:cxn ang="0">
                <a:pos x="59" y="19"/>
              </a:cxn>
              <a:cxn ang="0">
                <a:pos x="57" y="21"/>
              </a:cxn>
              <a:cxn ang="0">
                <a:pos x="56" y="21"/>
              </a:cxn>
              <a:cxn ang="0">
                <a:pos x="55" y="21"/>
              </a:cxn>
              <a:cxn ang="0">
                <a:pos x="49" y="15"/>
              </a:cxn>
              <a:cxn ang="0">
                <a:pos x="36" y="29"/>
              </a:cxn>
            </a:cxnLst>
            <a:rect l="0" t="0" r="r" b="b"/>
            <a:pathLst>
              <a:path w="59" h="58">
                <a:moveTo>
                  <a:pt x="36" y="29"/>
                </a:moveTo>
                <a:cubicBezTo>
                  <a:pt x="49" y="42"/>
                  <a:pt x="49" y="42"/>
                  <a:pt x="49" y="42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6" y="36"/>
                  <a:pt x="57" y="36"/>
                </a:cubicBezTo>
                <a:cubicBezTo>
                  <a:pt x="58" y="37"/>
                  <a:pt x="59" y="37"/>
                  <a:pt x="59" y="38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7"/>
                  <a:pt x="58" y="58"/>
                  <a:pt x="56" y="58"/>
                </a:cubicBezTo>
                <a:cubicBezTo>
                  <a:pt x="39" y="58"/>
                  <a:pt x="39" y="58"/>
                  <a:pt x="39" y="58"/>
                </a:cubicBezTo>
                <a:cubicBezTo>
                  <a:pt x="38" y="58"/>
                  <a:pt x="37" y="57"/>
                  <a:pt x="37" y="56"/>
                </a:cubicBezTo>
                <a:cubicBezTo>
                  <a:pt x="37" y="55"/>
                  <a:pt x="37" y="54"/>
                  <a:pt x="38" y="54"/>
                </a:cubicBezTo>
                <a:cubicBezTo>
                  <a:pt x="43" y="48"/>
                  <a:pt x="43" y="48"/>
                  <a:pt x="43" y="48"/>
                </a:cubicBezTo>
                <a:cubicBezTo>
                  <a:pt x="30" y="35"/>
                  <a:pt x="30" y="35"/>
                  <a:pt x="30" y="35"/>
                </a:cubicBezTo>
                <a:cubicBezTo>
                  <a:pt x="16" y="48"/>
                  <a:pt x="16" y="48"/>
                  <a:pt x="16" y="48"/>
                </a:cubicBezTo>
                <a:cubicBezTo>
                  <a:pt x="22" y="54"/>
                  <a:pt x="22" y="54"/>
                  <a:pt x="22" y="54"/>
                </a:cubicBezTo>
                <a:cubicBezTo>
                  <a:pt x="22" y="54"/>
                  <a:pt x="22" y="55"/>
                  <a:pt x="22" y="56"/>
                </a:cubicBezTo>
                <a:cubicBezTo>
                  <a:pt x="22" y="57"/>
                  <a:pt x="21" y="58"/>
                  <a:pt x="20" y="58"/>
                </a:cubicBezTo>
                <a:cubicBezTo>
                  <a:pt x="3" y="58"/>
                  <a:pt x="3" y="58"/>
                  <a:pt x="3" y="58"/>
                </a:cubicBezTo>
                <a:cubicBezTo>
                  <a:pt x="2" y="58"/>
                  <a:pt x="0" y="57"/>
                  <a:pt x="0" y="55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7"/>
                  <a:pt x="1" y="37"/>
                  <a:pt x="2" y="36"/>
                </a:cubicBezTo>
                <a:cubicBezTo>
                  <a:pt x="3" y="36"/>
                  <a:pt x="4" y="36"/>
                  <a:pt x="5" y="37"/>
                </a:cubicBezTo>
                <a:cubicBezTo>
                  <a:pt x="10" y="42"/>
                  <a:pt x="10" y="42"/>
                  <a:pt x="10" y="42"/>
                </a:cubicBezTo>
                <a:cubicBezTo>
                  <a:pt x="24" y="29"/>
                  <a:pt x="24" y="29"/>
                  <a:pt x="24" y="29"/>
                </a:cubicBezTo>
                <a:cubicBezTo>
                  <a:pt x="10" y="15"/>
                  <a:pt x="10" y="15"/>
                  <a:pt x="10" y="15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3" y="21"/>
                </a:cubicBezTo>
                <a:cubicBezTo>
                  <a:pt x="3" y="21"/>
                  <a:pt x="2" y="21"/>
                  <a:pt x="2" y="21"/>
                </a:cubicBezTo>
                <a:cubicBezTo>
                  <a:pt x="1" y="21"/>
                  <a:pt x="0" y="20"/>
                  <a:pt x="0" y="1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2" y="0"/>
                  <a:pt x="3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22" y="2"/>
                  <a:pt x="22" y="3"/>
                  <a:pt x="22" y="4"/>
                </a:cubicBezTo>
                <a:cubicBezTo>
                  <a:pt x="16" y="9"/>
                  <a:pt x="16" y="9"/>
                  <a:pt x="16" y="9"/>
                </a:cubicBezTo>
                <a:cubicBezTo>
                  <a:pt x="30" y="23"/>
                  <a:pt x="30" y="23"/>
                  <a:pt x="30" y="23"/>
                </a:cubicBezTo>
                <a:cubicBezTo>
                  <a:pt x="43" y="9"/>
                  <a:pt x="43" y="9"/>
                  <a:pt x="43" y="9"/>
                </a:cubicBezTo>
                <a:cubicBezTo>
                  <a:pt x="38" y="4"/>
                  <a:pt x="38" y="4"/>
                  <a:pt x="38" y="4"/>
                </a:cubicBezTo>
                <a:cubicBezTo>
                  <a:pt x="37" y="3"/>
                  <a:pt x="37" y="2"/>
                  <a:pt x="37" y="1"/>
                </a:cubicBezTo>
                <a:cubicBezTo>
                  <a:pt x="37" y="0"/>
                  <a:pt x="38" y="0"/>
                  <a:pt x="39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8" y="0"/>
                  <a:pt x="59" y="1"/>
                  <a:pt x="59" y="2"/>
                </a:cubicBezTo>
                <a:cubicBezTo>
                  <a:pt x="59" y="19"/>
                  <a:pt x="59" y="19"/>
                  <a:pt x="59" y="19"/>
                </a:cubicBezTo>
                <a:cubicBezTo>
                  <a:pt x="59" y="20"/>
                  <a:pt x="58" y="21"/>
                  <a:pt x="57" y="21"/>
                </a:cubicBezTo>
                <a:cubicBezTo>
                  <a:pt x="57" y="21"/>
                  <a:pt x="57" y="21"/>
                  <a:pt x="56" y="21"/>
                </a:cubicBezTo>
                <a:cubicBezTo>
                  <a:pt x="56" y="21"/>
                  <a:pt x="55" y="21"/>
                  <a:pt x="55" y="21"/>
                </a:cubicBezTo>
                <a:cubicBezTo>
                  <a:pt x="49" y="15"/>
                  <a:pt x="49" y="15"/>
                  <a:pt x="49" y="15"/>
                </a:cubicBezTo>
                <a:lnTo>
                  <a:pt x="36" y="29"/>
                </a:lnTo>
                <a:close/>
              </a:path>
            </a:pathLst>
          </a:custGeom>
          <a:solidFill>
            <a:srgbClr val="00755A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7" name="Прямоугольный треугольник 26"/>
          <p:cNvSpPr/>
          <p:nvPr/>
        </p:nvSpPr>
        <p:spPr>
          <a:xfrm flipH="1">
            <a:off x="8198424" y="6206993"/>
            <a:ext cx="945575" cy="654565"/>
          </a:xfrm>
          <a:prstGeom prst="rtTriangle">
            <a:avLst/>
          </a:prstGeom>
          <a:gradFill>
            <a:gsLst>
              <a:gs pos="0">
                <a:srgbClr val="3A9B61"/>
              </a:gs>
              <a:gs pos="100000">
                <a:srgbClr val="137C5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Номер слайда 16"/>
          <p:cNvSpPr txBox="1">
            <a:spLocks/>
          </p:cNvSpPr>
          <p:nvPr/>
        </p:nvSpPr>
        <p:spPr>
          <a:xfrm>
            <a:off x="7083310" y="64741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E9B958-749F-4C8F-B0C5-983BB319054A}" type="slidenum">
              <a:rPr lang="ru-RU" sz="2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9</a:t>
            </a:fld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34" y="-79375"/>
            <a:ext cx="1296118" cy="1249495"/>
          </a:xfrm>
          <a:prstGeom prst="ellipse">
            <a:avLst/>
          </a:prstGeom>
        </p:spPr>
      </p:pic>
      <p:sp>
        <p:nvSpPr>
          <p:cNvPr id="32" name="Text Placeholder 3"/>
          <p:cNvSpPr txBox="1">
            <a:spLocks/>
          </p:cNvSpPr>
          <p:nvPr/>
        </p:nvSpPr>
        <p:spPr>
          <a:xfrm>
            <a:off x="266737" y="420998"/>
            <a:ext cx="7852753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2400"/>
              </a:lnSpc>
              <a:spcBef>
                <a:spcPts val="600"/>
              </a:spcBef>
            </a:pPr>
            <a:r>
              <a:rPr lang="ru-RU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ПЛАНЫ РАЗВИТИЯ АО "РОСАГРОЛИЗИНГ":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28" y="2458201"/>
            <a:ext cx="3474727" cy="276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91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1191</TotalTime>
  <Words>457</Words>
  <Application>Microsoft Office PowerPoint</Application>
  <PresentationFormat>Экран (4:3)</PresentationFormat>
  <Paragraphs>178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Unicode MS</vt:lpstr>
      <vt:lpstr>MS PGothic</vt:lpstr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Иванушкина Татьяна Геннадьевна</dc:creator>
  <cp:lastModifiedBy>Ротова Мария Алексеевна</cp:lastModifiedBy>
  <cp:revision>102</cp:revision>
  <dcterms:created xsi:type="dcterms:W3CDTF">2020-10-02T10:18:15Z</dcterms:created>
  <dcterms:modified xsi:type="dcterms:W3CDTF">2021-02-12T11:46:34Z</dcterms:modified>
</cp:coreProperties>
</file>