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3" r:id="rId4"/>
    <p:sldId id="262" r:id="rId5"/>
    <p:sldId id="264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C9"/>
    <a:srgbClr val="F2DCDB"/>
    <a:srgbClr val="00755A"/>
    <a:srgbClr val="004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>
        <p:scale>
          <a:sx n="100" d="100"/>
          <a:sy n="100" d="100"/>
        </p:scale>
        <p:origin x="-98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razdolkina\&#1047;&#1072;&#1076;&#1072;&#1085;&#1080;&#1103;\&#1057;&#1087;&#1077;&#1094;&#1087;&#1088;&#1086;&#1075;&#1088;&#1072;&#1084;&#1084;&#1099;%20&#1056;&#1040;&#1051;\&#1040;&#1050;&#1050;&#1054;&#1056;\&#1054;&#1073;&#1088;&#1072;&#1090;&#1086;&#1085;&#1086;%20&#1080;%20&#1091;&#1073;&#1088;&#1072;&#1085;&#1086;_26.09.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ИТОГО нарастающим итогом</c:v>
                </c:pt>
              </c:strCache>
            </c:strRef>
          </c:tx>
          <c:spPr>
            <a:solidFill>
              <a:srgbClr val="0075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565965565754961E-3"/>
                  <c:y val="4.9422792062319643E-2"/>
                </c:manualLayout>
              </c:layout>
              <c:spPr>
                <a:solidFill>
                  <a:srgbClr val="00755A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565965565755134E-3"/>
                  <c:y val="0.12598700721050837"/>
                </c:manualLayout>
              </c:layout>
              <c:spPr>
                <a:solidFill>
                  <a:srgbClr val="00755A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Лист1!$C$16:$G$16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Лист1!$C$17:$G$17</c:f>
              <c:numCache>
                <c:formatCode>0.0</c:formatCode>
                <c:ptCount val="5"/>
                <c:pt idx="0">
                  <c:v>6.07</c:v>
                </c:pt>
                <c:pt idx="1">
                  <c:v>29.183</c:v>
                </c:pt>
                <c:pt idx="2">
                  <c:v>48.839999999999996</c:v>
                </c:pt>
                <c:pt idx="3">
                  <c:v>79.409000000000006</c:v>
                </c:pt>
                <c:pt idx="4">
                  <c:v>107.91700000000002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7094912"/>
        <c:axId val="110992704"/>
      </c:barChart>
      <c:catAx>
        <c:axId val="1170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992704"/>
        <c:crosses val="autoZero"/>
        <c:auto val="1"/>
        <c:lblAlgn val="ctr"/>
        <c:lblOffset val="100"/>
        <c:noMultiLvlLbl val="0"/>
      </c:catAx>
      <c:valAx>
        <c:axId val="1109927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1709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Кол-во, 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573214712115633E-3"/>
                  <c:y val="0.155437683475280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Лист1!$C$3:$E$3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7093376"/>
        <c:axId val="113199360"/>
      </c:barChart>
      <c:catAx>
        <c:axId val="11709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199360"/>
        <c:crosses val="autoZero"/>
        <c:auto val="1"/>
        <c:lblAlgn val="ctr"/>
        <c:lblOffset val="100"/>
        <c:noMultiLvlLbl val="0"/>
      </c:catAx>
      <c:valAx>
        <c:axId val="11319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09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Сумма, руб.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Лист1!$C$3:$E$3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2.66</c:v>
                </c:pt>
                <c:pt idx="1">
                  <c:v>13.57</c:v>
                </c:pt>
                <c:pt idx="2">
                  <c:v>27.830000000000002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95424"/>
        <c:axId val="113201088"/>
      </c:lineChart>
      <c:catAx>
        <c:axId val="11709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3201088"/>
        <c:crosses val="autoZero"/>
        <c:auto val="1"/>
        <c:lblAlgn val="ctr"/>
        <c:lblOffset val="100"/>
        <c:noMultiLvlLbl val="0"/>
      </c:catAx>
      <c:valAx>
        <c:axId val="113201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09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E89EF-9BCE-43B8-9435-71DCC62DA8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616BF-BA59-40B0-A474-F9E3FC583C8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300" b="1" dirty="0" smtClean="0">
              <a:solidFill>
                <a:srgbClr val="00755A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НАРАЩИВАНИЕ ТЕМПОВ </a:t>
          </a:r>
          <a:r>
            <a:rPr lang="ru-RU" sz="13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ПЕРЕДАЧИ В ЛИЗИНГ СЕЛЬСКОХОЗЯЙСТВЕННОЙ ТЕХНИКИ</a:t>
          </a:r>
          <a:endParaRPr lang="ru-RU" sz="1300" dirty="0"/>
        </a:p>
      </dgm:t>
    </dgm:pt>
    <dgm:pt modelId="{0112B302-A40B-4A7F-8792-A2F1957DED72}" type="parTrans" cxnId="{5D8672E0-D443-4BD7-A9AC-56B7518DB358}">
      <dgm:prSet/>
      <dgm:spPr/>
      <dgm:t>
        <a:bodyPr/>
        <a:lstStyle/>
        <a:p>
          <a:endParaRPr lang="ru-RU"/>
        </a:p>
      </dgm:t>
    </dgm:pt>
    <dgm:pt modelId="{BE6DFE3C-1D56-486A-A844-8223641C0C84}" type="sibTrans" cxnId="{5D8672E0-D443-4BD7-A9AC-56B7518DB358}">
      <dgm:prSet/>
      <dgm:spPr>
        <a:ln>
          <a:solidFill>
            <a:srgbClr val="00755A"/>
          </a:solidFill>
        </a:ln>
      </dgm:spPr>
      <dgm:t>
        <a:bodyPr/>
        <a:lstStyle/>
        <a:p>
          <a:endParaRPr lang="ru-RU"/>
        </a:p>
      </dgm:t>
    </dgm:pt>
    <dgm:pt modelId="{164397F7-ABF1-4BBC-B7FC-380A34A140E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300" b="1" dirty="0" smtClean="0">
              <a:solidFill>
                <a:srgbClr val="00755A"/>
              </a:solidFill>
              <a:ea typeface="Calibri" panose="020F0502020204030204" pitchFamily="34" charset="0"/>
              <a:cs typeface="Times New Roman" panose="02020603050405020304" pitchFamily="18" charset="0"/>
            </a:rPr>
            <a:t>УСИЛЕНИЕ ВЗАИМОДЕЙСТВИЯ </a:t>
          </a:r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С ФЕДЕРАЛЬНЫМИ ОРГАНАМИ ИСПОЛНИТЕЛЬНОЙ ВЛАСТИ, ОТРАСЛЕВЫМИ АССОЦИАЦИЯМИ И СОЮЗАМИ ДЛЯ ПОВЫШЕНИЯ ЭФФЕКТИВНОСТИ МЕР ГОСПОДДЕРЖКИ ОТРАСЛЕЙ АПК</a:t>
          </a:r>
          <a:endParaRPr lang="ru-RU" sz="1300" dirty="0"/>
        </a:p>
      </dgm:t>
    </dgm:pt>
    <dgm:pt modelId="{518112F5-E435-4669-B01B-DF2ED5E9B3D8}" type="parTrans" cxnId="{16A0CBD0-31EA-45D4-974A-CB2A94A03B8B}">
      <dgm:prSet/>
      <dgm:spPr/>
      <dgm:t>
        <a:bodyPr/>
        <a:lstStyle/>
        <a:p>
          <a:endParaRPr lang="ru-RU"/>
        </a:p>
      </dgm:t>
    </dgm:pt>
    <dgm:pt modelId="{E92C72D7-E03C-446A-91E2-5E332A9957AD}" type="sibTrans" cxnId="{16A0CBD0-31EA-45D4-974A-CB2A94A03B8B}">
      <dgm:prSet/>
      <dgm:spPr/>
      <dgm:t>
        <a:bodyPr/>
        <a:lstStyle/>
        <a:p>
          <a:endParaRPr lang="ru-RU"/>
        </a:p>
      </dgm:t>
    </dgm:pt>
    <dgm:pt modelId="{563023F0-943D-4BDB-92B9-2C94E252667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ПРИ ПЛАНИРОВАНИЕ БЮДЖЕТА НА 2019 Г. ПО СПЕЦПРОГРАММЕ АККОР ОСОБОЕ ВНИМАНИЕ БУДЕТ УДЕЛЯТЬСЯ </a:t>
          </a:r>
          <a:r>
            <a:rPr lang="ru-RU" sz="1300" b="1" dirty="0" smtClean="0">
              <a:solidFill>
                <a:srgbClr val="00755A"/>
              </a:solidFill>
            </a:rPr>
            <a:t>ФИНАНСОВОЙ ДИСЦИПЛИНЕ КОНТРАГЕНТОВ</a:t>
          </a:r>
          <a:endParaRPr lang="ru-RU" sz="1300" b="1" dirty="0">
            <a:solidFill>
              <a:srgbClr val="00755A"/>
            </a:solidFill>
          </a:endParaRPr>
        </a:p>
      </dgm:t>
    </dgm:pt>
    <dgm:pt modelId="{DD2B4166-997B-4D2E-BA32-056D9EFE4280}" type="parTrans" cxnId="{28AF6B68-C8CD-4234-89EB-DAB082D38702}">
      <dgm:prSet/>
      <dgm:spPr/>
      <dgm:t>
        <a:bodyPr/>
        <a:lstStyle/>
        <a:p>
          <a:endParaRPr lang="ru-RU"/>
        </a:p>
      </dgm:t>
    </dgm:pt>
    <dgm:pt modelId="{544F625C-0404-4570-8A81-D014D8A42B53}" type="sibTrans" cxnId="{28AF6B68-C8CD-4234-89EB-DAB082D38702}">
      <dgm:prSet/>
      <dgm:spPr/>
      <dgm:t>
        <a:bodyPr/>
        <a:lstStyle/>
        <a:p>
          <a:endParaRPr lang="ru-RU"/>
        </a:p>
      </dgm:t>
    </dgm:pt>
    <dgm:pt modelId="{89441DE8-6D41-41B6-8DE9-687395910A3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300" b="1" dirty="0" smtClean="0">
              <a:solidFill>
                <a:srgbClr val="00755A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МАКСИМАЛЬНОЕ РАСШИРЕНИЕ НОМЕНКЛАТУРЫ ТЕХНИКИ </a:t>
          </a:r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С ЦЕЛЬЮ ОБЕСПЕЧЕНИЯ СЕЛЬХОЗТОВАРОПРОИЗВОДИТЕЛЕЙ ВОСТРЕБОВАНЫМИ СРЕДСТВАМИ ПРОИЗВОДСТВА</a:t>
          </a:r>
          <a:endParaRPr lang="ru-RU" sz="1300" dirty="0"/>
        </a:p>
      </dgm:t>
    </dgm:pt>
    <dgm:pt modelId="{BCB0CBFB-D6AF-43E5-9524-52B42975F726}" type="parTrans" cxnId="{5BFC437F-9FB2-406B-9D6D-9DB5E7D82DB4}">
      <dgm:prSet/>
      <dgm:spPr/>
      <dgm:t>
        <a:bodyPr/>
        <a:lstStyle/>
        <a:p>
          <a:endParaRPr lang="ru-RU"/>
        </a:p>
      </dgm:t>
    </dgm:pt>
    <dgm:pt modelId="{8D52DEB4-F9CE-4136-9CEE-2CB59A2989BD}" type="sibTrans" cxnId="{5BFC437F-9FB2-406B-9D6D-9DB5E7D82DB4}">
      <dgm:prSet/>
      <dgm:spPr/>
      <dgm:t>
        <a:bodyPr/>
        <a:lstStyle/>
        <a:p>
          <a:endParaRPr lang="ru-RU"/>
        </a:p>
      </dgm:t>
    </dgm:pt>
    <dgm:pt modelId="{62F3EC8F-F116-4AC4-A4E5-E8859DD8517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300" b="1" dirty="0" smtClean="0">
              <a:solidFill>
                <a:srgbClr val="00755A"/>
              </a:solidFill>
            </a:rPr>
            <a:t>ВНЕДРЕНИЕ НОВЫХ ТЕХНОЛОГИЙ </a:t>
          </a:r>
          <a:r>
            <a:rPr lang="ru-RU" sz="1300" dirty="0" smtClean="0">
              <a:solidFill>
                <a:schemeClr val="tx1"/>
              </a:solidFill>
            </a:rPr>
            <a:t>ПРИ ВЗАИМОДЕЙСТВИИ С КОНТРАГЕНТАМИ</a:t>
          </a:r>
          <a:endParaRPr lang="ru-RU" sz="1300" b="1" dirty="0">
            <a:solidFill>
              <a:srgbClr val="00755A"/>
            </a:solidFill>
          </a:endParaRPr>
        </a:p>
      </dgm:t>
    </dgm:pt>
    <dgm:pt modelId="{8ED3D12B-CEBE-4711-B90B-7EB28EF109EC}" type="parTrans" cxnId="{C61EE1F3-73FD-4BE3-AA38-57A87BD0C150}">
      <dgm:prSet/>
      <dgm:spPr/>
      <dgm:t>
        <a:bodyPr/>
        <a:lstStyle/>
        <a:p>
          <a:endParaRPr lang="ru-RU"/>
        </a:p>
      </dgm:t>
    </dgm:pt>
    <dgm:pt modelId="{B10D5D37-C2A5-4574-865C-16F13BA0CFE7}" type="sibTrans" cxnId="{C61EE1F3-73FD-4BE3-AA38-57A87BD0C150}">
      <dgm:prSet/>
      <dgm:spPr/>
      <dgm:t>
        <a:bodyPr/>
        <a:lstStyle/>
        <a:p>
          <a:endParaRPr lang="ru-RU"/>
        </a:p>
      </dgm:t>
    </dgm:pt>
    <dgm:pt modelId="{6717EA98-0678-45BC-84E6-0AC899B75369}" type="pres">
      <dgm:prSet presAssocID="{C2DE89EF-9BCE-43B8-9435-71DCC62DA8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97FF5C-B048-45C9-A5DA-E234E4B12CEE}" type="pres">
      <dgm:prSet presAssocID="{C2DE89EF-9BCE-43B8-9435-71DCC62DA872}" presName="Name1" presStyleCnt="0"/>
      <dgm:spPr/>
    </dgm:pt>
    <dgm:pt modelId="{827048C7-8E63-4010-8671-2429A6E3874E}" type="pres">
      <dgm:prSet presAssocID="{C2DE89EF-9BCE-43B8-9435-71DCC62DA872}" presName="cycle" presStyleCnt="0"/>
      <dgm:spPr/>
    </dgm:pt>
    <dgm:pt modelId="{7E5C43A3-20F9-41D2-82F5-95E09B76EB63}" type="pres">
      <dgm:prSet presAssocID="{C2DE89EF-9BCE-43B8-9435-71DCC62DA872}" presName="srcNode" presStyleLbl="node1" presStyleIdx="0" presStyleCnt="5"/>
      <dgm:spPr/>
    </dgm:pt>
    <dgm:pt modelId="{A2D16985-DF81-43AC-B3DE-3A1BD69B22F9}" type="pres">
      <dgm:prSet presAssocID="{C2DE89EF-9BCE-43B8-9435-71DCC62DA872}" presName="conn" presStyleLbl="parChTrans1D2" presStyleIdx="0" presStyleCnt="1"/>
      <dgm:spPr/>
      <dgm:t>
        <a:bodyPr/>
        <a:lstStyle/>
        <a:p>
          <a:endParaRPr lang="ru-RU"/>
        </a:p>
      </dgm:t>
    </dgm:pt>
    <dgm:pt modelId="{59A6AC5A-B0AC-4830-A5A1-484E855A144E}" type="pres">
      <dgm:prSet presAssocID="{C2DE89EF-9BCE-43B8-9435-71DCC62DA872}" presName="extraNode" presStyleLbl="node1" presStyleIdx="0" presStyleCnt="5"/>
      <dgm:spPr/>
    </dgm:pt>
    <dgm:pt modelId="{5ADAD34F-22CD-4B8B-8371-942FE3DD5D54}" type="pres">
      <dgm:prSet presAssocID="{C2DE89EF-9BCE-43B8-9435-71DCC62DA872}" presName="dstNode" presStyleLbl="node1" presStyleIdx="0" presStyleCnt="5"/>
      <dgm:spPr/>
    </dgm:pt>
    <dgm:pt modelId="{8D296894-95DF-4B27-B3ED-E1902295683B}" type="pres">
      <dgm:prSet presAssocID="{B72616BF-BA59-40B0-A474-F9E3FC583C8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F09F4-926D-42D3-8710-349FF1E986D2}" type="pres">
      <dgm:prSet presAssocID="{B72616BF-BA59-40B0-A474-F9E3FC583C8F}" presName="accent_1" presStyleCnt="0"/>
      <dgm:spPr/>
    </dgm:pt>
    <dgm:pt modelId="{B14AFF8F-831A-4820-B63A-8DD69375D784}" type="pres">
      <dgm:prSet presAssocID="{B72616BF-BA59-40B0-A474-F9E3FC583C8F}" presName="accentRepeatNode" presStyleLbl="solidFgAcc1" presStyleIdx="0" presStyleCnt="5"/>
      <dgm:spPr>
        <a:solidFill>
          <a:srgbClr val="00755A"/>
        </a:solidFill>
        <a:ln>
          <a:solidFill>
            <a:schemeClr val="bg1"/>
          </a:solidFill>
        </a:ln>
      </dgm:spPr>
    </dgm:pt>
    <dgm:pt modelId="{C3A1801F-EE07-4CE2-88DF-44C1A20E0441}" type="pres">
      <dgm:prSet presAssocID="{89441DE8-6D41-41B6-8DE9-687395910A3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9AD75-12C4-4BA5-9FB4-9FC35396500A}" type="pres">
      <dgm:prSet presAssocID="{89441DE8-6D41-41B6-8DE9-687395910A38}" presName="accent_2" presStyleCnt="0"/>
      <dgm:spPr/>
    </dgm:pt>
    <dgm:pt modelId="{A143D30A-AEF2-4C7B-973C-2782D846FBC1}" type="pres">
      <dgm:prSet presAssocID="{89441DE8-6D41-41B6-8DE9-687395910A38}" presName="accentRepeatNode" presStyleLbl="solidFgAcc1" presStyleIdx="1" presStyleCnt="5"/>
      <dgm:spPr>
        <a:solidFill>
          <a:srgbClr val="00755A"/>
        </a:solidFill>
        <a:ln>
          <a:noFill/>
        </a:ln>
      </dgm:spPr>
      <dgm:t>
        <a:bodyPr/>
        <a:lstStyle/>
        <a:p>
          <a:endParaRPr lang="ru-RU"/>
        </a:p>
      </dgm:t>
    </dgm:pt>
    <dgm:pt modelId="{DCCB1E27-4878-4F29-87AA-DA55A144A348}" type="pres">
      <dgm:prSet presAssocID="{563023F0-943D-4BDB-92B9-2C94E252667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B7A8A-86FC-4538-BF83-BEC8A0EEB0D4}" type="pres">
      <dgm:prSet presAssocID="{563023F0-943D-4BDB-92B9-2C94E2526678}" presName="accent_3" presStyleCnt="0"/>
      <dgm:spPr/>
    </dgm:pt>
    <dgm:pt modelId="{526E95CB-46FA-4996-B5AA-234DED8985C9}" type="pres">
      <dgm:prSet presAssocID="{563023F0-943D-4BDB-92B9-2C94E2526678}" presName="accentRepeatNode" presStyleLbl="solidFgAcc1" presStyleIdx="2" presStyleCnt="5"/>
      <dgm:spPr>
        <a:solidFill>
          <a:srgbClr val="00755A"/>
        </a:solidFill>
        <a:ln>
          <a:noFill/>
        </a:ln>
      </dgm:spPr>
      <dgm:t>
        <a:bodyPr/>
        <a:lstStyle/>
        <a:p>
          <a:endParaRPr lang="ru-RU"/>
        </a:p>
      </dgm:t>
    </dgm:pt>
    <dgm:pt modelId="{7644398F-0A08-4352-B897-54A0A8ED55A3}" type="pres">
      <dgm:prSet presAssocID="{62F3EC8F-F116-4AC4-A4E5-E8859DD8517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03BB0-1C6F-4B55-9013-19FB93DA8A7A}" type="pres">
      <dgm:prSet presAssocID="{62F3EC8F-F116-4AC4-A4E5-E8859DD85179}" presName="accent_4" presStyleCnt="0"/>
      <dgm:spPr/>
    </dgm:pt>
    <dgm:pt modelId="{D2C87879-C199-479C-A353-BD4872F0C92C}" type="pres">
      <dgm:prSet presAssocID="{62F3EC8F-F116-4AC4-A4E5-E8859DD85179}" presName="accentRepeatNode" presStyleLbl="solidFgAcc1" presStyleIdx="3" presStyleCnt="5"/>
      <dgm:spPr>
        <a:solidFill>
          <a:srgbClr val="00755A"/>
        </a:solidFill>
        <a:ln>
          <a:noFill/>
        </a:ln>
      </dgm:spPr>
      <dgm:t>
        <a:bodyPr/>
        <a:lstStyle/>
        <a:p>
          <a:endParaRPr lang="ru-RU"/>
        </a:p>
      </dgm:t>
    </dgm:pt>
    <dgm:pt modelId="{0C0202BA-65F4-4948-8729-42ECC8C470ED}" type="pres">
      <dgm:prSet presAssocID="{164397F7-ABF1-4BBC-B7FC-380A34A140E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FDB57-23CE-4FD4-B545-649B277DE423}" type="pres">
      <dgm:prSet presAssocID="{164397F7-ABF1-4BBC-B7FC-380A34A140EF}" presName="accent_5" presStyleCnt="0"/>
      <dgm:spPr/>
    </dgm:pt>
    <dgm:pt modelId="{1C15D42B-C57E-4A7C-A073-1E605EA13B11}" type="pres">
      <dgm:prSet presAssocID="{164397F7-ABF1-4BBC-B7FC-380A34A140EF}" presName="accentRepeatNode" presStyleLbl="solidFgAcc1" presStyleIdx="4" presStyleCnt="5"/>
      <dgm:spPr>
        <a:solidFill>
          <a:srgbClr val="00755A"/>
        </a:solidFill>
        <a:ln>
          <a:solidFill>
            <a:schemeClr val="bg1"/>
          </a:solidFill>
        </a:ln>
      </dgm:spPr>
    </dgm:pt>
  </dgm:ptLst>
  <dgm:cxnLst>
    <dgm:cxn modelId="{5D8672E0-D443-4BD7-A9AC-56B7518DB358}" srcId="{C2DE89EF-9BCE-43B8-9435-71DCC62DA872}" destId="{B72616BF-BA59-40B0-A474-F9E3FC583C8F}" srcOrd="0" destOrd="0" parTransId="{0112B302-A40B-4A7F-8792-A2F1957DED72}" sibTransId="{BE6DFE3C-1D56-486A-A844-8223641C0C84}"/>
    <dgm:cxn modelId="{C61EE1F3-73FD-4BE3-AA38-57A87BD0C150}" srcId="{C2DE89EF-9BCE-43B8-9435-71DCC62DA872}" destId="{62F3EC8F-F116-4AC4-A4E5-E8859DD85179}" srcOrd="3" destOrd="0" parTransId="{8ED3D12B-CEBE-4711-B90B-7EB28EF109EC}" sibTransId="{B10D5D37-C2A5-4574-865C-16F13BA0CFE7}"/>
    <dgm:cxn modelId="{30A5E38F-0FBB-49A4-A738-8B208CDAF93A}" type="presOf" srcId="{89441DE8-6D41-41B6-8DE9-687395910A38}" destId="{C3A1801F-EE07-4CE2-88DF-44C1A20E0441}" srcOrd="0" destOrd="0" presId="urn:microsoft.com/office/officeart/2008/layout/VerticalCurvedList"/>
    <dgm:cxn modelId="{C5177B93-EE56-4E47-A0CB-DA1431A6C954}" type="presOf" srcId="{C2DE89EF-9BCE-43B8-9435-71DCC62DA872}" destId="{6717EA98-0678-45BC-84E6-0AC899B75369}" srcOrd="0" destOrd="0" presId="urn:microsoft.com/office/officeart/2008/layout/VerticalCurvedList"/>
    <dgm:cxn modelId="{16A0CBD0-31EA-45D4-974A-CB2A94A03B8B}" srcId="{C2DE89EF-9BCE-43B8-9435-71DCC62DA872}" destId="{164397F7-ABF1-4BBC-B7FC-380A34A140EF}" srcOrd="4" destOrd="0" parTransId="{518112F5-E435-4669-B01B-DF2ED5E9B3D8}" sibTransId="{E92C72D7-E03C-446A-91E2-5E332A9957AD}"/>
    <dgm:cxn modelId="{9B638F6E-A1B1-4C66-A569-4C0E4A9AFF4A}" type="presOf" srcId="{164397F7-ABF1-4BBC-B7FC-380A34A140EF}" destId="{0C0202BA-65F4-4948-8729-42ECC8C470ED}" srcOrd="0" destOrd="0" presId="urn:microsoft.com/office/officeart/2008/layout/VerticalCurvedList"/>
    <dgm:cxn modelId="{28AF6B68-C8CD-4234-89EB-DAB082D38702}" srcId="{C2DE89EF-9BCE-43B8-9435-71DCC62DA872}" destId="{563023F0-943D-4BDB-92B9-2C94E2526678}" srcOrd="2" destOrd="0" parTransId="{DD2B4166-997B-4D2E-BA32-056D9EFE4280}" sibTransId="{544F625C-0404-4570-8A81-D014D8A42B53}"/>
    <dgm:cxn modelId="{5BFC437F-9FB2-406B-9D6D-9DB5E7D82DB4}" srcId="{C2DE89EF-9BCE-43B8-9435-71DCC62DA872}" destId="{89441DE8-6D41-41B6-8DE9-687395910A38}" srcOrd="1" destOrd="0" parTransId="{BCB0CBFB-D6AF-43E5-9524-52B42975F726}" sibTransId="{8D52DEB4-F9CE-4136-9CEE-2CB59A2989BD}"/>
    <dgm:cxn modelId="{A7D381AC-0A36-4605-86A5-7EEBB76E8EB6}" type="presOf" srcId="{563023F0-943D-4BDB-92B9-2C94E2526678}" destId="{DCCB1E27-4878-4F29-87AA-DA55A144A348}" srcOrd="0" destOrd="0" presId="urn:microsoft.com/office/officeart/2008/layout/VerticalCurvedList"/>
    <dgm:cxn modelId="{AA303330-A297-41B5-8DAE-E5A945DC7ED1}" type="presOf" srcId="{B72616BF-BA59-40B0-A474-F9E3FC583C8F}" destId="{8D296894-95DF-4B27-B3ED-E1902295683B}" srcOrd="0" destOrd="0" presId="urn:microsoft.com/office/officeart/2008/layout/VerticalCurvedList"/>
    <dgm:cxn modelId="{09F263C0-69DC-40B6-9813-79CEDAD86EFC}" type="presOf" srcId="{BE6DFE3C-1D56-486A-A844-8223641C0C84}" destId="{A2D16985-DF81-43AC-B3DE-3A1BD69B22F9}" srcOrd="0" destOrd="0" presId="urn:microsoft.com/office/officeart/2008/layout/VerticalCurvedList"/>
    <dgm:cxn modelId="{95140225-EDC0-4E99-BA46-1AE93C0D37B0}" type="presOf" srcId="{62F3EC8F-F116-4AC4-A4E5-E8859DD85179}" destId="{7644398F-0A08-4352-B897-54A0A8ED55A3}" srcOrd="0" destOrd="0" presId="urn:microsoft.com/office/officeart/2008/layout/VerticalCurvedList"/>
    <dgm:cxn modelId="{92D4E376-BE3F-4218-8C9B-AE4BA37FBE9A}" type="presParOf" srcId="{6717EA98-0678-45BC-84E6-0AC899B75369}" destId="{EB97FF5C-B048-45C9-A5DA-E234E4B12CEE}" srcOrd="0" destOrd="0" presId="urn:microsoft.com/office/officeart/2008/layout/VerticalCurvedList"/>
    <dgm:cxn modelId="{832C1D5F-BD18-4699-8F34-F76AFD530DD6}" type="presParOf" srcId="{EB97FF5C-B048-45C9-A5DA-E234E4B12CEE}" destId="{827048C7-8E63-4010-8671-2429A6E3874E}" srcOrd="0" destOrd="0" presId="urn:microsoft.com/office/officeart/2008/layout/VerticalCurvedList"/>
    <dgm:cxn modelId="{C6CB918A-01BA-45EA-9E07-E456DD317807}" type="presParOf" srcId="{827048C7-8E63-4010-8671-2429A6E3874E}" destId="{7E5C43A3-20F9-41D2-82F5-95E09B76EB63}" srcOrd="0" destOrd="0" presId="urn:microsoft.com/office/officeart/2008/layout/VerticalCurvedList"/>
    <dgm:cxn modelId="{639F1CB1-EECB-402F-AA2F-8B177EA23625}" type="presParOf" srcId="{827048C7-8E63-4010-8671-2429A6E3874E}" destId="{A2D16985-DF81-43AC-B3DE-3A1BD69B22F9}" srcOrd="1" destOrd="0" presId="urn:microsoft.com/office/officeart/2008/layout/VerticalCurvedList"/>
    <dgm:cxn modelId="{5A856BC0-8509-419D-AD99-4BA43C5D37B0}" type="presParOf" srcId="{827048C7-8E63-4010-8671-2429A6E3874E}" destId="{59A6AC5A-B0AC-4830-A5A1-484E855A144E}" srcOrd="2" destOrd="0" presId="urn:microsoft.com/office/officeart/2008/layout/VerticalCurvedList"/>
    <dgm:cxn modelId="{FCA0EB7D-A43C-4111-AFF5-BF5E6630ACD5}" type="presParOf" srcId="{827048C7-8E63-4010-8671-2429A6E3874E}" destId="{5ADAD34F-22CD-4B8B-8371-942FE3DD5D54}" srcOrd="3" destOrd="0" presId="urn:microsoft.com/office/officeart/2008/layout/VerticalCurvedList"/>
    <dgm:cxn modelId="{43D569E9-58FA-440C-BFD3-EB1BE6409C6A}" type="presParOf" srcId="{EB97FF5C-B048-45C9-A5DA-E234E4B12CEE}" destId="{8D296894-95DF-4B27-B3ED-E1902295683B}" srcOrd="1" destOrd="0" presId="urn:microsoft.com/office/officeart/2008/layout/VerticalCurvedList"/>
    <dgm:cxn modelId="{8AFA34D4-53C2-4D10-926F-CB5B72AA714A}" type="presParOf" srcId="{EB97FF5C-B048-45C9-A5DA-E234E4B12CEE}" destId="{744F09F4-926D-42D3-8710-349FF1E986D2}" srcOrd="2" destOrd="0" presId="urn:microsoft.com/office/officeart/2008/layout/VerticalCurvedList"/>
    <dgm:cxn modelId="{9ED5F462-87F7-40CB-94F2-CC4D63A0AEB9}" type="presParOf" srcId="{744F09F4-926D-42D3-8710-349FF1E986D2}" destId="{B14AFF8F-831A-4820-B63A-8DD69375D784}" srcOrd="0" destOrd="0" presId="urn:microsoft.com/office/officeart/2008/layout/VerticalCurvedList"/>
    <dgm:cxn modelId="{B4C5BF6E-B764-4A27-B544-0B459AFBFF55}" type="presParOf" srcId="{EB97FF5C-B048-45C9-A5DA-E234E4B12CEE}" destId="{C3A1801F-EE07-4CE2-88DF-44C1A20E0441}" srcOrd="3" destOrd="0" presId="urn:microsoft.com/office/officeart/2008/layout/VerticalCurvedList"/>
    <dgm:cxn modelId="{9592070E-6E21-4447-9562-5130540585F9}" type="presParOf" srcId="{EB97FF5C-B048-45C9-A5DA-E234E4B12CEE}" destId="{2929AD75-12C4-4BA5-9FB4-9FC35396500A}" srcOrd="4" destOrd="0" presId="urn:microsoft.com/office/officeart/2008/layout/VerticalCurvedList"/>
    <dgm:cxn modelId="{A7200E10-F0FF-418A-8B8C-07747128DFFE}" type="presParOf" srcId="{2929AD75-12C4-4BA5-9FB4-9FC35396500A}" destId="{A143D30A-AEF2-4C7B-973C-2782D846FBC1}" srcOrd="0" destOrd="0" presId="urn:microsoft.com/office/officeart/2008/layout/VerticalCurvedList"/>
    <dgm:cxn modelId="{0F69A020-6F06-46CC-954F-E476C42C226C}" type="presParOf" srcId="{EB97FF5C-B048-45C9-A5DA-E234E4B12CEE}" destId="{DCCB1E27-4878-4F29-87AA-DA55A144A348}" srcOrd="5" destOrd="0" presId="urn:microsoft.com/office/officeart/2008/layout/VerticalCurvedList"/>
    <dgm:cxn modelId="{3FABE027-AA3C-48EA-B67B-4217C4B7D089}" type="presParOf" srcId="{EB97FF5C-B048-45C9-A5DA-E234E4B12CEE}" destId="{774B7A8A-86FC-4538-BF83-BEC8A0EEB0D4}" srcOrd="6" destOrd="0" presId="urn:microsoft.com/office/officeart/2008/layout/VerticalCurvedList"/>
    <dgm:cxn modelId="{E9C03A97-14C8-4DFC-AFEA-E078AA015548}" type="presParOf" srcId="{774B7A8A-86FC-4538-BF83-BEC8A0EEB0D4}" destId="{526E95CB-46FA-4996-B5AA-234DED8985C9}" srcOrd="0" destOrd="0" presId="urn:microsoft.com/office/officeart/2008/layout/VerticalCurvedList"/>
    <dgm:cxn modelId="{D69CC381-5890-49ED-9464-73CC0B6F92EF}" type="presParOf" srcId="{EB97FF5C-B048-45C9-A5DA-E234E4B12CEE}" destId="{7644398F-0A08-4352-B897-54A0A8ED55A3}" srcOrd="7" destOrd="0" presId="urn:microsoft.com/office/officeart/2008/layout/VerticalCurvedList"/>
    <dgm:cxn modelId="{B8C153A8-89F6-45FC-B420-A0C722EAF56A}" type="presParOf" srcId="{EB97FF5C-B048-45C9-A5DA-E234E4B12CEE}" destId="{9FA03BB0-1C6F-4B55-9013-19FB93DA8A7A}" srcOrd="8" destOrd="0" presId="urn:microsoft.com/office/officeart/2008/layout/VerticalCurvedList"/>
    <dgm:cxn modelId="{3FACCC4A-F322-4BDA-93CA-2E08C9D2A3E3}" type="presParOf" srcId="{9FA03BB0-1C6F-4B55-9013-19FB93DA8A7A}" destId="{D2C87879-C199-479C-A353-BD4872F0C92C}" srcOrd="0" destOrd="0" presId="urn:microsoft.com/office/officeart/2008/layout/VerticalCurvedList"/>
    <dgm:cxn modelId="{A7A4E853-8B4B-4890-AEB1-17A20484124E}" type="presParOf" srcId="{EB97FF5C-B048-45C9-A5DA-E234E4B12CEE}" destId="{0C0202BA-65F4-4948-8729-42ECC8C470ED}" srcOrd="9" destOrd="0" presId="urn:microsoft.com/office/officeart/2008/layout/VerticalCurvedList"/>
    <dgm:cxn modelId="{D98D95E8-F847-47DA-BC68-3AB6755E3630}" type="presParOf" srcId="{EB97FF5C-B048-45C9-A5DA-E234E4B12CEE}" destId="{7A2FDB57-23CE-4FD4-B545-649B277DE423}" srcOrd="10" destOrd="0" presId="urn:microsoft.com/office/officeart/2008/layout/VerticalCurvedList"/>
    <dgm:cxn modelId="{A47316B8-9012-4AE0-A6C3-2D940386A04A}" type="presParOf" srcId="{7A2FDB57-23CE-4FD4-B545-649B277DE423}" destId="{1C15D42B-C57E-4A7C-A073-1E605EA13B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6985-DF81-43AC-B3DE-3A1BD69B22F9}">
      <dsp:nvSpPr>
        <dsp:cNvPr id="0" name=""/>
        <dsp:cNvSpPr/>
      </dsp:nvSpPr>
      <dsp:spPr>
        <a:xfrm>
          <a:off x="-5603098" y="-857766"/>
          <a:ext cx="6671153" cy="6671153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rgbClr val="0075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96894-95DF-4B27-B3ED-E1902295683B}">
      <dsp:nvSpPr>
        <dsp:cNvPr id="0" name=""/>
        <dsp:cNvSpPr/>
      </dsp:nvSpPr>
      <dsp:spPr>
        <a:xfrm>
          <a:off x="466929" y="309627"/>
          <a:ext cx="7642601" cy="6196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84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55A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НАРАЩИВАНИЕ ТЕМПОВ </a:t>
          </a:r>
          <a:r>
            <a:rPr lang="ru-RU" sz="1300" kern="12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ПЕРЕДАЧИ В ЛИЗИНГ СЕЛЬСКОХОЗЯЙСТВЕННОЙ ТЕХНИКИ</a:t>
          </a:r>
          <a:endParaRPr lang="ru-RU" sz="1300" kern="1200" dirty="0"/>
        </a:p>
      </dsp:txBody>
      <dsp:txXfrm>
        <a:off x="466929" y="309627"/>
        <a:ext cx="7642601" cy="619650"/>
      </dsp:txXfrm>
    </dsp:sp>
    <dsp:sp modelId="{B14AFF8F-831A-4820-B63A-8DD69375D784}">
      <dsp:nvSpPr>
        <dsp:cNvPr id="0" name=""/>
        <dsp:cNvSpPr/>
      </dsp:nvSpPr>
      <dsp:spPr>
        <a:xfrm>
          <a:off x="79647" y="232170"/>
          <a:ext cx="774563" cy="774563"/>
        </a:xfrm>
        <a:prstGeom prst="ellipse">
          <a:avLst/>
        </a:prstGeom>
        <a:solidFill>
          <a:srgbClr val="00755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1801F-EE07-4CE2-88DF-44C1A20E0441}">
      <dsp:nvSpPr>
        <dsp:cNvPr id="0" name=""/>
        <dsp:cNvSpPr/>
      </dsp:nvSpPr>
      <dsp:spPr>
        <a:xfrm>
          <a:off x="910952" y="1238805"/>
          <a:ext cx="7198578" cy="6196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84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55A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МАКСИМАЛЬНОЕ РАСШИРЕНИЕ НОМЕНКЛАТУРЫ ТЕХНИКИ </a:t>
          </a: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С ЦЕЛЬЮ ОБЕСПЕЧЕНИЯ СЕЛЬХОЗТОВАРОПРОИЗВОДИТЕЛЕЙ ВОСТРЕБОВАНЫМИ СРЕДСТВАМИ ПРОИЗВОДСТВА</a:t>
          </a:r>
          <a:endParaRPr lang="ru-RU" sz="1300" kern="1200" dirty="0"/>
        </a:p>
      </dsp:txBody>
      <dsp:txXfrm>
        <a:off x="910952" y="1238805"/>
        <a:ext cx="7198578" cy="619650"/>
      </dsp:txXfrm>
    </dsp:sp>
    <dsp:sp modelId="{A143D30A-AEF2-4C7B-973C-2782D846FBC1}">
      <dsp:nvSpPr>
        <dsp:cNvPr id="0" name=""/>
        <dsp:cNvSpPr/>
      </dsp:nvSpPr>
      <dsp:spPr>
        <a:xfrm>
          <a:off x="523671" y="1161349"/>
          <a:ext cx="774563" cy="774563"/>
        </a:xfrm>
        <a:prstGeom prst="ellipse">
          <a:avLst/>
        </a:prstGeom>
        <a:solidFill>
          <a:srgbClr val="0075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B1E27-4878-4F29-87AA-DA55A144A348}">
      <dsp:nvSpPr>
        <dsp:cNvPr id="0" name=""/>
        <dsp:cNvSpPr/>
      </dsp:nvSpPr>
      <dsp:spPr>
        <a:xfrm>
          <a:off x="1047232" y="2167984"/>
          <a:ext cx="7062298" cy="6196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84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ПРИ ПЛАНИРОВАНИЕ БЮДЖЕТА НА 2019 Г. ПО СПЕЦПРОГРАММЕ АККОР ОСОБОЕ ВНИМАНИЕ БУДЕТ УДЕЛЯТЬСЯ </a:t>
          </a:r>
          <a:r>
            <a:rPr lang="ru-RU" sz="1300" b="1" kern="1200" dirty="0" smtClean="0">
              <a:solidFill>
                <a:srgbClr val="00755A"/>
              </a:solidFill>
            </a:rPr>
            <a:t>ФИНАНСОВОЙ ДИСЦИПЛИНЕ КОНТРАГЕНТОВ</a:t>
          </a:r>
          <a:endParaRPr lang="ru-RU" sz="1300" b="1" kern="1200" dirty="0">
            <a:solidFill>
              <a:srgbClr val="00755A"/>
            </a:solidFill>
          </a:endParaRPr>
        </a:p>
      </dsp:txBody>
      <dsp:txXfrm>
        <a:off x="1047232" y="2167984"/>
        <a:ext cx="7062298" cy="619650"/>
      </dsp:txXfrm>
    </dsp:sp>
    <dsp:sp modelId="{526E95CB-46FA-4996-B5AA-234DED8985C9}">
      <dsp:nvSpPr>
        <dsp:cNvPr id="0" name=""/>
        <dsp:cNvSpPr/>
      </dsp:nvSpPr>
      <dsp:spPr>
        <a:xfrm>
          <a:off x="659950" y="2090528"/>
          <a:ext cx="774563" cy="774563"/>
        </a:xfrm>
        <a:prstGeom prst="ellipse">
          <a:avLst/>
        </a:prstGeom>
        <a:solidFill>
          <a:srgbClr val="0075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4398F-0A08-4352-B897-54A0A8ED55A3}">
      <dsp:nvSpPr>
        <dsp:cNvPr id="0" name=""/>
        <dsp:cNvSpPr/>
      </dsp:nvSpPr>
      <dsp:spPr>
        <a:xfrm>
          <a:off x="910952" y="3097163"/>
          <a:ext cx="7198578" cy="6196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84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55A"/>
              </a:solidFill>
            </a:rPr>
            <a:t>ВНЕДРЕНИЕ НОВЫХ ТЕХНОЛОГИЙ </a:t>
          </a:r>
          <a:r>
            <a:rPr lang="ru-RU" sz="1300" kern="1200" dirty="0" smtClean="0">
              <a:solidFill>
                <a:schemeClr val="tx1"/>
              </a:solidFill>
            </a:rPr>
            <a:t>ПРИ ВЗАИМОДЕЙСТВИИ С КОНТРАГЕНТАМИ</a:t>
          </a:r>
          <a:endParaRPr lang="ru-RU" sz="1300" b="1" kern="1200" dirty="0">
            <a:solidFill>
              <a:srgbClr val="00755A"/>
            </a:solidFill>
          </a:endParaRPr>
        </a:p>
      </dsp:txBody>
      <dsp:txXfrm>
        <a:off x="910952" y="3097163"/>
        <a:ext cx="7198578" cy="619650"/>
      </dsp:txXfrm>
    </dsp:sp>
    <dsp:sp modelId="{D2C87879-C199-479C-A353-BD4872F0C92C}">
      <dsp:nvSpPr>
        <dsp:cNvPr id="0" name=""/>
        <dsp:cNvSpPr/>
      </dsp:nvSpPr>
      <dsp:spPr>
        <a:xfrm>
          <a:off x="523671" y="3019707"/>
          <a:ext cx="774563" cy="774563"/>
        </a:xfrm>
        <a:prstGeom prst="ellipse">
          <a:avLst/>
        </a:prstGeom>
        <a:solidFill>
          <a:srgbClr val="0075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202BA-65F4-4948-8729-42ECC8C470ED}">
      <dsp:nvSpPr>
        <dsp:cNvPr id="0" name=""/>
        <dsp:cNvSpPr/>
      </dsp:nvSpPr>
      <dsp:spPr>
        <a:xfrm>
          <a:off x="466929" y="4026342"/>
          <a:ext cx="7642601" cy="61965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84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55A"/>
              </a:solidFill>
              <a:ea typeface="Calibri" panose="020F0502020204030204" pitchFamily="34" charset="0"/>
              <a:cs typeface="Times New Roman" panose="02020603050405020304" pitchFamily="18" charset="0"/>
            </a:rPr>
            <a:t>УСИЛЕНИЕ ВЗАИМОДЕЙСТВИЯ </a:t>
          </a: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rPr>
            <a:t>С ФЕДЕРАЛЬНЫМИ ОРГАНАМИ ИСПОЛНИТЕЛЬНОЙ ВЛАСТИ, ОТРАСЛЕВЫМИ АССОЦИАЦИЯМИ И СОЮЗАМИ ДЛЯ ПОВЫШЕНИЯ ЭФФЕКТИВНОСТИ МЕР ГОСПОДДЕРЖКИ ОТРАСЛЕЙ АПК</a:t>
          </a:r>
          <a:endParaRPr lang="ru-RU" sz="1300" kern="1200" dirty="0"/>
        </a:p>
      </dsp:txBody>
      <dsp:txXfrm>
        <a:off x="466929" y="4026342"/>
        <a:ext cx="7642601" cy="619650"/>
      </dsp:txXfrm>
    </dsp:sp>
    <dsp:sp modelId="{1C15D42B-C57E-4A7C-A073-1E605EA13B11}">
      <dsp:nvSpPr>
        <dsp:cNvPr id="0" name=""/>
        <dsp:cNvSpPr/>
      </dsp:nvSpPr>
      <dsp:spPr>
        <a:xfrm>
          <a:off x="79647" y="3948885"/>
          <a:ext cx="774563" cy="774563"/>
        </a:xfrm>
        <a:prstGeom prst="ellipse">
          <a:avLst/>
        </a:prstGeom>
        <a:solidFill>
          <a:srgbClr val="00755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B8CB1-69A4-482F-90F0-8020FE03FA3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D882-5282-4754-AF69-6FAC6D1D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2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71D8-A997-41C5-BEF2-1C81B49C00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6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E9C27-1A79-47D5-A792-0EA08AC3B2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2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4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8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2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8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9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6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8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E319F-F1AB-490C-8FD1-9E0E921E7C29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C30AE-F688-493B-A9EA-D10676FB6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0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РОСАГРОЛИЗИНГ\Лизинг\Depositphotos_11911643_m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9"/>
          <p:cNvGrpSpPr/>
          <p:nvPr/>
        </p:nvGrpSpPr>
        <p:grpSpPr>
          <a:xfrm>
            <a:off x="3420000" y="764704"/>
            <a:ext cx="2304000" cy="2304000"/>
            <a:chOff x="4932040" y="764704"/>
            <a:chExt cx="3132000" cy="3132000"/>
          </a:xfrm>
        </p:grpSpPr>
        <p:sp>
          <p:nvSpPr>
            <p:cNvPr id="11" name="Овал 10"/>
            <p:cNvSpPr/>
            <p:nvPr/>
          </p:nvSpPr>
          <p:spPr>
            <a:xfrm>
              <a:off x="4932040" y="764704"/>
              <a:ext cx="3132000" cy="31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2405" t="14713"/>
            <a:stretch>
              <a:fillRect/>
            </a:stretch>
          </p:blipFill>
          <p:spPr bwMode="auto">
            <a:xfrm>
              <a:off x="5030683" y="869820"/>
              <a:ext cx="2922017" cy="292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Прямоугольник 7"/>
          <p:cNvSpPr/>
          <p:nvPr/>
        </p:nvSpPr>
        <p:spPr>
          <a:xfrm>
            <a:off x="0" y="0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5756351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68531" rIns="180000" bIns="68531" spcCol="1270" anchor="ctr"/>
          <a:lstStyle/>
          <a:p>
            <a:pPr algn="r"/>
            <a:r>
              <a:rPr lang="ru-RU" b="1" dirty="0" smtClean="0">
                <a:solidFill>
                  <a:srgbClr val="00755A"/>
                </a:solidFill>
                <a:latin typeface="Arial Narrow" pitchFamily="34" charset="0"/>
              </a:rPr>
              <a:t>СОТРУДНИЧЕСТВО АО </a:t>
            </a:r>
            <a:r>
              <a:rPr lang="ru-RU" b="1" dirty="0" smtClean="0">
                <a:solidFill>
                  <a:srgbClr val="00755A"/>
                </a:solidFill>
                <a:latin typeface="Franklin Gothic Book" panose="020B0503020102020204" pitchFamily="34" charset="0"/>
              </a:rPr>
              <a:t>"</a:t>
            </a:r>
            <a:r>
              <a:rPr lang="ru-RU" b="1" dirty="0" smtClean="0">
                <a:solidFill>
                  <a:srgbClr val="00755A"/>
                </a:solidFill>
                <a:latin typeface="Arial Narrow" pitchFamily="34" charset="0"/>
              </a:rPr>
              <a:t>РОСАГРОЛИЗИНГ</a:t>
            </a:r>
            <a:r>
              <a:rPr lang="ru-RU" b="1" dirty="0" smtClean="0">
                <a:solidFill>
                  <a:srgbClr val="00755A"/>
                </a:solidFill>
                <a:latin typeface="Franklin Gothic Book" panose="020B0503020102020204" pitchFamily="34" charset="0"/>
              </a:rPr>
              <a:t>"</a:t>
            </a:r>
            <a:r>
              <a:rPr lang="ru-RU" b="1" dirty="0" smtClean="0">
                <a:solidFill>
                  <a:srgbClr val="00755A"/>
                </a:solidFill>
                <a:latin typeface="Arial Narrow" pitchFamily="34" charset="0"/>
              </a:rPr>
              <a:t> И АККОР: РЕЗУЛЬТАТЫ И ПЕРСПЕКТИВЫ</a:t>
            </a:r>
            <a:endParaRPr lang="ru-RU" b="1" dirty="0">
              <a:solidFill>
                <a:srgbClr val="00755A"/>
              </a:solidFill>
              <a:latin typeface="Arial Narrow" pitchFamily="34" charset="0"/>
            </a:endParaRPr>
          </a:p>
          <a:p>
            <a:pPr algn="r"/>
            <a:r>
              <a:rPr lang="ru-RU" sz="1600" i="1" dirty="0" smtClean="0">
                <a:solidFill>
                  <a:srgbClr val="00755A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791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 noChangeAspect="1"/>
          </p:cNvGrpSpPr>
          <p:nvPr/>
        </p:nvGrpSpPr>
        <p:grpSpPr>
          <a:xfrm>
            <a:off x="5112568" y="1044878"/>
            <a:ext cx="3707904" cy="2298312"/>
            <a:chOff x="331148" y="692150"/>
            <a:chExt cx="8590602" cy="53117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Freeform 190"/>
            <p:cNvSpPr>
              <a:spLocks/>
            </p:cNvSpPr>
            <p:nvPr/>
          </p:nvSpPr>
          <p:spPr bwMode="auto">
            <a:xfrm rot="704206">
              <a:off x="509588" y="3557588"/>
              <a:ext cx="334962" cy="460375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76" y="112"/>
                </a:cxn>
                <a:cxn ang="0">
                  <a:pos x="147" y="96"/>
                </a:cxn>
                <a:cxn ang="0">
                  <a:pos x="154" y="72"/>
                </a:cxn>
                <a:cxn ang="0">
                  <a:pos x="169" y="64"/>
                </a:cxn>
                <a:cxn ang="0">
                  <a:pos x="161" y="40"/>
                </a:cxn>
                <a:cxn ang="0">
                  <a:pos x="132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8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29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5" y="232"/>
                </a:cxn>
                <a:cxn ang="0">
                  <a:pos x="117" y="240"/>
                </a:cxn>
                <a:cxn ang="0">
                  <a:pos x="132" y="240"/>
                </a:cxn>
                <a:cxn ang="0">
                  <a:pos x="132" y="216"/>
                </a:cxn>
                <a:cxn ang="0">
                  <a:pos x="154" y="208"/>
                </a:cxn>
                <a:cxn ang="0">
                  <a:pos x="139" y="168"/>
                </a:cxn>
                <a:cxn ang="0">
                  <a:pos x="169" y="144"/>
                </a:cxn>
              </a:cxnLst>
              <a:rect l="0" t="0" r="r" b="b"/>
              <a:pathLst>
                <a:path w="177" h="257">
                  <a:moveTo>
                    <a:pt x="169" y="144"/>
                  </a:moveTo>
                  <a:lnTo>
                    <a:pt x="176" y="112"/>
                  </a:lnTo>
                  <a:lnTo>
                    <a:pt x="147" y="96"/>
                  </a:lnTo>
                  <a:lnTo>
                    <a:pt x="154" y="72"/>
                  </a:lnTo>
                  <a:lnTo>
                    <a:pt x="169" y="64"/>
                  </a:lnTo>
                  <a:lnTo>
                    <a:pt x="161" y="40"/>
                  </a:lnTo>
                  <a:lnTo>
                    <a:pt x="132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8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29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5" y="232"/>
                  </a:lnTo>
                  <a:lnTo>
                    <a:pt x="117" y="240"/>
                  </a:lnTo>
                  <a:lnTo>
                    <a:pt x="132" y="240"/>
                  </a:lnTo>
                  <a:lnTo>
                    <a:pt x="132" y="216"/>
                  </a:lnTo>
                  <a:lnTo>
                    <a:pt x="154" y="208"/>
                  </a:lnTo>
                  <a:lnTo>
                    <a:pt x="139" y="168"/>
                  </a:lnTo>
                  <a:lnTo>
                    <a:pt x="169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9"/>
            <p:cNvSpPr>
              <a:spLocks/>
            </p:cNvSpPr>
            <p:nvPr/>
          </p:nvSpPr>
          <p:spPr bwMode="auto">
            <a:xfrm rot="704206">
              <a:off x="4119563" y="2139950"/>
              <a:ext cx="1385887" cy="3246438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41"/>
            <p:cNvSpPr>
              <a:spLocks/>
            </p:cNvSpPr>
            <p:nvPr/>
          </p:nvSpPr>
          <p:spPr bwMode="auto">
            <a:xfrm rot="704206">
              <a:off x="4770438" y="3914775"/>
              <a:ext cx="1328737" cy="1546225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39" y="88"/>
                </a:cxn>
                <a:cxn ang="0">
                  <a:pos x="354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8" y="280"/>
                </a:cxn>
                <a:cxn ang="0">
                  <a:pos x="480" y="248"/>
                </a:cxn>
                <a:cxn ang="0">
                  <a:pos x="524" y="232"/>
                </a:cxn>
                <a:cxn ang="0">
                  <a:pos x="568" y="144"/>
                </a:cxn>
                <a:cxn ang="0">
                  <a:pos x="627" y="192"/>
                </a:cxn>
                <a:cxn ang="0">
                  <a:pos x="664" y="176"/>
                </a:cxn>
                <a:cxn ang="0">
                  <a:pos x="701" y="248"/>
                </a:cxn>
                <a:cxn ang="0">
                  <a:pos x="657" y="304"/>
                </a:cxn>
                <a:cxn ang="0">
                  <a:pos x="686" y="352"/>
                </a:cxn>
                <a:cxn ang="0">
                  <a:pos x="627" y="368"/>
                </a:cxn>
                <a:cxn ang="0">
                  <a:pos x="642" y="344"/>
                </a:cxn>
                <a:cxn ang="0">
                  <a:pos x="605" y="392"/>
                </a:cxn>
                <a:cxn ang="0">
                  <a:pos x="524" y="400"/>
                </a:cxn>
                <a:cxn ang="0">
                  <a:pos x="487" y="424"/>
                </a:cxn>
                <a:cxn ang="0">
                  <a:pos x="413" y="480"/>
                </a:cxn>
                <a:cxn ang="0">
                  <a:pos x="443" y="496"/>
                </a:cxn>
                <a:cxn ang="0">
                  <a:pos x="428" y="528"/>
                </a:cxn>
                <a:cxn ang="0">
                  <a:pos x="450" y="592"/>
                </a:cxn>
                <a:cxn ang="0">
                  <a:pos x="435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0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5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1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8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5" y="0"/>
                </a:cxn>
              </a:cxnLst>
              <a:rect l="0" t="0" r="r" b="b"/>
              <a:pathLst>
                <a:path w="702" h="865">
                  <a:moveTo>
                    <a:pt x="295" y="0"/>
                  </a:moveTo>
                  <a:lnTo>
                    <a:pt x="303" y="16"/>
                  </a:lnTo>
                  <a:lnTo>
                    <a:pt x="339" y="48"/>
                  </a:lnTo>
                  <a:lnTo>
                    <a:pt x="339" y="88"/>
                  </a:lnTo>
                  <a:lnTo>
                    <a:pt x="362" y="96"/>
                  </a:lnTo>
                  <a:lnTo>
                    <a:pt x="354" y="120"/>
                  </a:lnTo>
                  <a:lnTo>
                    <a:pt x="369" y="144"/>
                  </a:lnTo>
                  <a:lnTo>
                    <a:pt x="399" y="168"/>
                  </a:lnTo>
                  <a:lnTo>
                    <a:pt x="391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8" y="280"/>
                  </a:lnTo>
                  <a:lnTo>
                    <a:pt x="472" y="264"/>
                  </a:lnTo>
                  <a:lnTo>
                    <a:pt x="480" y="248"/>
                  </a:lnTo>
                  <a:lnTo>
                    <a:pt x="494" y="272"/>
                  </a:lnTo>
                  <a:lnTo>
                    <a:pt x="524" y="232"/>
                  </a:lnTo>
                  <a:lnTo>
                    <a:pt x="531" y="184"/>
                  </a:lnTo>
                  <a:lnTo>
                    <a:pt x="568" y="144"/>
                  </a:lnTo>
                  <a:lnTo>
                    <a:pt x="605" y="168"/>
                  </a:lnTo>
                  <a:lnTo>
                    <a:pt x="627" y="192"/>
                  </a:lnTo>
                  <a:lnTo>
                    <a:pt x="649" y="168"/>
                  </a:lnTo>
                  <a:lnTo>
                    <a:pt x="664" y="176"/>
                  </a:lnTo>
                  <a:lnTo>
                    <a:pt x="672" y="200"/>
                  </a:lnTo>
                  <a:lnTo>
                    <a:pt x="701" y="248"/>
                  </a:lnTo>
                  <a:lnTo>
                    <a:pt x="664" y="264"/>
                  </a:lnTo>
                  <a:lnTo>
                    <a:pt x="657" y="304"/>
                  </a:lnTo>
                  <a:lnTo>
                    <a:pt x="686" y="328"/>
                  </a:lnTo>
                  <a:lnTo>
                    <a:pt x="686" y="352"/>
                  </a:lnTo>
                  <a:lnTo>
                    <a:pt x="664" y="376"/>
                  </a:lnTo>
                  <a:lnTo>
                    <a:pt x="627" y="368"/>
                  </a:lnTo>
                  <a:lnTo>
                    <a:pt x="642" y="352"/>
                  </a:lnTo>
                  <a:lnTo>
                    <a:pt x="642" y="344"/>
                  </a:lnTo>
                  <a:lnTo>
                    <a:pt x="613" y="360"/>
                  </a:lnTo>
                  <a:lnTo>
                    <a:pt x="605" y="392"/>
                  </a:lnTo>
                  <a:lnTo>
                    <a:pt x="546" y="416"/>
                  </a:lnTo>
                  <a:lnTo>
                    <a:pt x="524" y="400"/>
                  </a:lnTo>
                  <a:lnTo>
                    <a:pt x="494" y="408"/>
                  </a:lnTo>
                  <a:lnTo>
                    <a:pt x="487" y="424"/>
                  </a:lnTo>
                  <a:lnTo>
                    <a:pt x="458" y="424"/>
                  </a:lnTo>
                  <a:lnTo>
                    <a:pt x="413" y="480"/>
                  </a:lnTo>
                  <a:lnTo>
                    <a:pt x="413" y="496"/>
                  </a:lnTo>
                  <a:lnTo>
                    <a:pt x="443" y="496"/>
                  </a:lnTo>
                  <a:lnTo>
                    <a:pt x="450" y="504"/>
                  </a:lnTo>
                  <a:lnTo>
                    <a:pt x="428" y="528"/>
                  </a:lnTo>
                  <a:lnTo>
                    <a:pt x="428" y="592"/>
                  </a:lnTo>
                  <a:lnTo>
                    <a:pt x="450" y="592"/>
                  </a:lnTo>
                  <a:lnTo>
                    <a:pt x="458" y="648"/>
                  </a:lnTo>
                  <a:lnTo>
                    <a:pt x="435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4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0" y="840"/>
                  </a:lnTo>
                  <a:lnTo>
                    <a:pt x="258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5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199" y="336"/>
                  </a:lnTo>
                  <a:lnTo>
                    <a:pt x="221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8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8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8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5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39"/>
            <p:cNvSpPr>
              <a:spLocks/>
            </p:cNvSpPr>
            <p:nvPr/>
          </p:nvSpPr>
          <p:spPr bwMode="auto">
            <a:xfrm rot="704206">
              <a:off x="5608638" y="4486275"/>
              <a:ext cx="823912" cy="1217613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29" y="680"/>
                </a:cxn>
                <a:cxn ang="0">
                  <a:pos x="155" y="648"/>
                </a:cxn>
                <a:cxn ang="0">
                  <a:pos x="206" y="608"/>
                </a:cxn>
                <a:cxn ang="0">
                  <a:pos x="258" y="536"/>
                </a:cxn>
                <a:cxn ang="0">
                  <a:pos x="302" y="544"/>
                </a:cxn>
                <a:cxn ang="0">
                  <a:pos x="339" y="544"/>
                </a:cxn>
                <a:cxn ang="0">
                  <a:pos x="398" y="536"/>
                </a:cxn>
                <a:cxn ang="0">
                  <a:pos x="428" y="480"/>
                </a:cxn>
                <a:cxn ang="0">
                  <a:pos x="420" y="360"/>
                </a:cxn>
                <a:cxn ang="0">
                  <a:pos x="435" y="336"/>
                </a:cxn>
                <a:cxn ang="0">
                  <a:pos x="420" y="304"/>
                </a:cxn>
                <a:cxn ang="0">
                  <a:pos x="398" y="320"/>
                </a:cxn>
                <a:cxn ang="0">
                  <a:pos x="391" y="304"/>
                </a:cxn>
                <a:cxn ang="0">
                  <a:pos x="435" y="232"/>
                </a:cxn>
                <a:cxn ang="0">
                  <a:pos x="406" y="200"/>
                </a:cxn>
                <a:cxn ang="0">
                  <a:pos x="406" y="168"/>
                </a:cxn>
                <a:cxn ang="0">
                  <a:pos x="383" y="144"/>
                </a:cxn>
                <a:cxn ang="0">
                  <a:pos x="383" y="112"/>
                </a:cxn>
                <a:cxn ang="0">
                  <a:pos x="361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7" y="80"/>
                </a:cxn>
                <a:cxn ang="0">
                  <a:pos x="280" y="80"/>
                </a:cxn>
                <a:cxn ang="0">
                  <a:pos x="280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1" y="0"/>
                </a:cxn>
                <a:cxn ang="0">
                  <a:pos x="184" y="16"/>
                </a:cxn>
                <a:cxn ang="0">
                  <a:pos x="177" y="56"/>
                </a:cxn>
                <a:cxn ang="0">
                  <a:pos x="206" y="80"/>
                </a:cxn>
                <a:cxn ang="0">
                  <a:pos x="206" y="104"/>
                </a:cxn>
                <a:cxn ang="0">
                  <a:pos x="184" y="128"/>
                </a:cxn>
                <a:cxn ang="0">
                  <a:pos x="147" y="120"/>
                </a:cxn>
                <a:cxn ang="0">
                  <a:pos x="155" y="144"/>
                </a:cxn>
                <a:cxn ang="0">
                  <a:pos x="184" y="168"/>
                </a:cxn>
                <a:cxn ang="0">
                  <a:pos x="199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4" y="312"/>
                </a:cxn>
                <a:cxn ang="0">
                  <a:pos x="162" y="344"/>
                </a:cxn>
                <a:cxn ang="0">
                  <a:pos x="162" y="368"/>
                </a:cxn>
                <a:cxn ang="0">
                  <a:pos x="192" y="368"/>
                </a:cxn>
                <a:cxn ang="0">
                  <a:pos x="184" y="400"/>
                </a:cxn>
                <a:cxn ang="0">
                  <a:pos x="147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8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29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6" h="681">
                  <a:moveTo>
                    <a:pt x="0" y="648"/>
                  </a:moveTo>
                  <a:lnTo>
                    <a:pt x="15" y="648"/>
                  </a:lnTo>
                  <a:lnTo>
                    <a:pt x="29" y="680"/>
                  </a:lnTo>
                  <a:lnTo>
                    <a:pt x="155" y="648"/>
                  </a:lnTo>
                  <a:lnTo>
                    <a:pt x="206" y="608"/>
                  </a:lnTo>
                  <a:lnTo>
                    <a:pt x="258" y="536"/>
                  </a:lnTo>
                  <a:lnTo>
                    <a:pt x="302" y="544"/>
                  </a:lnTo>
                  <a:lnTo>
                    <a:pt x="339" y="544"/>
                  </a:lnTo>
                  <a:lnTo>
                    <a:pt x="398" y="536"/>
                  </a:lnTo>
                  <a:lnTo>
                    <a:pt x="428" y="480"/>
                  </a:lnTo>
                  <a:lnTo>
                    <a:pt x="420" y="360"/>
                  </a:lnTo>
                  <a:lnTo>
                    <a:pt x="435" y="336"/>
                  </a:lnTo>
                  <a:lnTo>
                    <a:pt x="420" y="304"/>
                  </a:lnTo>
                  <a:lnTo>
                    <a:pt x="398" y="320"/>
                  </a:lnTo>
                  <a:lnTo>
                    <a:pt x="391" y="304"/>
                  </a:lnTo>
                  <a:lnTo>
                    <a:pt x="435" y="232"/>
                  </a:lnTo>
                  <a:lnTo>
                    <a:pt x="406" y="200"/>
                  </a:lnTo>
                  <a:lnTo>
                    <a:pt x="406" y="168"/>
                  </a:lnTo>
                  <a:lnTo>
                    <a:pt x="383" y="144"/>
                  </a:lnTo>
                  <a:lnTo>
                    <a:pt x="383" y="112"/>
                  </a:lnTo>
                  <a:lnTo>
                    <a:pt x="361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7" y="80"/>
                  </a:lnTo>
                  <a:lnTo>
                    <a:pt x="280" y="80"/>
                  </a:lnTo>
                  <a:lnTo>
                    <a:pt x="280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1" y="0"/>
                  </a:lnTo>
                  <a:lnTo>
                    <a:pt x="184" y="16"/>
                  </a:lnTo>
                  <a:lnTo>
                    <a:pt x="177" y="56"/>
                  </a:lnTo>
                  <a:lnTo>
                    <a:pt x="206" y="80"/>
                  </a:lnTo>
                  <a:lnTo>
                    <a:pt x="206" y="104"/>
                  </a:lnTo>
                  <a:lnTo>
                    <a:pt x="184" y="128"/>
                  </a:lnTo>
                  <a:lnTo>
                    <a:pt x="147" y="120"/>
                  </a:lnTo>
                  <a:lnTo>
                    <a:pt x="155" y="144"/>
                  </a:lnTo>
                  <a:lnTo>
                    <a:pt x="184" y="168"/>
                  </a:lnTo>
                  <a:lnTo>
                    <a:pt x="199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4" y="312"/>
                  </a:lnTo>
                  <a:lnTo>
                    <a:pt x="162" y="344"/>
                  </a:lnTo>
                  <a:lnTo>
                    <a:pt x="162" y="368"/>
                  </a:lnTo>
                  <a:lnTo>
                    <a:pt x="192" y="368"/>
                  </a:lnTo>
                  <a:lnTo>
                    <a:pt x="184" y="400"/>
                  </a:lnTo>
                  <a:lnTo>
                    <a:pt x="147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8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29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 rot="704206">
              <a:off x="6858000" y="3489325"/>
              <a:ext cx="1162050" cy="1930400"/>
            </a:xfrm>
            <a:custGeom>
              <a:avLst/>
              <a:gdLst/>
              <a:ahLst/>
              <a:cxnLst>
                <a:cxn ang="0">
                  <a:pos x="436" y="968"/>
                </a:cxn>
                <a:cxn ang="0">
                  <a:pos x="384" y="1040"/>
                </a:cxn>
                <a:cxn ang="0">
                  <a:pos x="273" y="1032"/>
                </a:cxn>
                <a:cxn ang="0">
                  <a:pos x="266" y="936"/>
                </a:cxn>
                <a:cxn ang="0">
                  <a:pos x="222" y="872"/>
                </a:cxn>
                <a:cxn ang="0">
                  <a:pos x="236" y="840"/>
                </a:cxn>
                <a:cxn ang="0">
                  <a:pos x="259" y="792"/>
                </a:cxn>
                <a:cxn ang="0">
                  <a:pos x="281" y="752"/>
                </a:cxn>
                <a:cxn ang="0">
                  <a:pos x="251" y="680"/>
                </a:cxn>
                <a:cxn ang="0">
                  <a:pos x="214" y="712"/>
                </a:cxn>
                <a:cxn ang="0">
                  <a:pos x="170" y="776"/>
                </a:cxn>
                <a:cxn ang="0">
                  <a:pos x="118" y="760"/>
                </a:cxn>
                <a:cxn ang="0">
                  <a:pos x="111" y="720"/>
                </a:cxn>
                <a:cxn ang="0">
                  <a:pos x="133" y="640"/>
                </a:cxn>
                <a:cxn ang="0">
                  <a:pos x="66" y="648"/>
                </a:cxn>
                <a:cxn ang="0">
                  <a:pos x="59" y="568"/>
                </a:cxn>
                <a:cxn ang="0">
                  <a:pos x="30" y="528"/>
                </a:cxn>
                <a:cxn ang="0">
                  <a:pos x="15" y="480"/>
                </a:cxn>
                <a:cxn ang="0">
                  <a:pos x="59" y="376"/>
                </a:cxn>
                <a:cxn ang="0">
                  <a:pos x="81" y="344"/>
                </a:cxn>
                <a:cxn ang="0">
                  <a:pos x="66" y="208"/>
                </a:cxn>
                <a:cxn ang="0">
                  <a:pos x="52" y="120"/>
                </a:cxn>
                <a:cxn ang="0">
                  <a:pos x="96" y="96"/>
                </a:cxn>
                <a:cxn ang="0">
                  <a:pos x="163" y="56"/>
                </a:cxn>
                <a:cxn ang="0">
                  <a:pos x="192" y="0"/>
                </a:cxn>
                <a:cxn ang="0">
                  <a:pos x="251" y="96"/>
                </a:cxn>
                <a:cxn ang="0">
                  <a:pos x="318" y="80"/>
                </a:cxn>
                <a:cxn ang="0">
                  <a:pos x="310" y="112"/>
                </a:cxn>
                <a:cxn ang="0">
                  <a:pos x="288" y="136"/>
                </a:cxn>
                <a:cxn ang="0">
                  <a:pos x="229" y="312"/>
                </a:cxn>
                <a:cxn ang="0">
                  <a:pos x="229" y="496"/>
                </a:cxn>
                <a:cxn ang="0">
                  <a:pos x="251" y="600"/>
                </a:cxn>
                <a:cxn ang="0">
                  <a:pos x="288" y="624"/>
                </a:cxn>
                <a:cxn ang="0">
                  <a:pos x="295" y="584"/>
                </a:cxn>
                <a:cxn ang="0">
                  <a:pos x="340" y="568"/>
                </a:cxn>
                <a:cxn ang="0">
                  <a:pos x="369" y="512"/>
                </a:cxn>
                <a:cxn ang="0">
                  <a:pos x="502" y="616"/>
                </a:cxn>
                <a:cxn ang="0">
                  <a:pos x="584" y="776"/>
                </a:cxn>
                <a:cxn ang="0">
                  <a:pos x="606" y="896"/>
                </a:cxn>
                <a:cxn ang="0">
                  <a:pos x="561" y="864"/>
                </a:cxn>
                <a:cxn ang="0">
                  <a:pos x="547" y="904"/>
                </a:cxn>
                <a:cxn ang="0">
                  <a:pos x="576" y="936"/>
                </a:cxn>
                <a:cxn ang="0">
                  <a:pos x="561" y="984"/>
                </a:cxn>
                <a:cxn ang="0">
                  <a:pos x="480" y="1024"/>
                </a:cxn>
                <a:cxn ang="0">
                  <a:pos x="465" y="1056"/>
                </a:cxn>
                <a:cxn ang="0">
                  <a:pos x="458" y="1008"/>
                </a:cxn>
              </a:cxnLst>
              <a:rect l="0" t="0" r="r" b="b"/>
              <a:pathLst>
                <a:path w="614" h="1081">
                  <a:moveTo>
                    <a:pt x="443" y="984"/>
                  </a:moveTo>
                  <a:lnTo>
                    <a:pt x="436" y="968"/>
                  </a:lnTo>
                  <a:lnTo>
                    <a:pt x="391" y="1008"/>
                  </a:lnTo>
                  <a:lnTo>
                    <a:pt x="384" y="1040"/>
                  </a:lnTo>
                  <a:lnTo>
                    <a:pt x="332" y="1080"/>
                  </a:lnTo>
                  <a:lnTo>
                    <a:pt x="273" y="1032"/>
                  </a:lnTo>
                  <a:lnTo>
                    <a:pt x="288" y="992"/>
                  </a:lnTo>
                  <a:lnTo>
                    <a:pt x="266" y="936"/>
                  </a:lnTo>
                  <a:lnTo>
                    <a:pt x="222" y="928"/>
                  </a:lnTo>
                  <a:lnTo>
                    <a:pt x="222" y="872"/>
                  </a:lnTo>
                  <a:lnTo>
                    <a:pt x="214" y="864"/>
                  </a:lnTo>
                  <a:lnTo>
                    <a:pt x="236" y="840"/>
                  </a:lnTo>
                  <a:lnTo>
                    <a:pt x="236" y="808"/>
                  </a:lnTo>
                  <a:lnTo>
                    <a:pt x="259" y="792"/>
                  </a:lnTo>
                  <a:lnTo>
                    <a:pt x="244" y="768"/>
                  </a:lnTo>
                  <a:lnTo>
                    <a:pt x="281" y="752"/>
                  </a:lnTo>
                  <a:lnTo>
                    <a:pt x="273" y="712"/>
                  </a:lnTo>
                  <a:lnTo>
                    <a:pt x="251" y="680"/>
                  </a:lnTo>
                  <a:lnTo>
                    <a:pt x="244" y="712"/>
                  </a:lnTo>
                  <a:lnTo>
                    <a:pt x="214" y="712"/>
                  </a:lnTo>
                  <a:lnTo>
                    <a:pt x="199" y="752"/>
                  </a:lnTo>
                  <a:lnTo>
                    <a:pt x="170" y="776"/>
                  </a:lnTo>
                  <a:lnTo>
                    <a:pt x="140" y="752"/>
                  </a:lnTo>
                  <a:lnTo>
                    <a:pt x="118" y="760"/>
                  </a:lnTo>
                  <a:lnTo>
                    <a:pt x="103" y="736"/>
                  </a:lnTo>
                  <a:lnTo>
                    <a:pt x="111" y="720"/>
                  </a:lnTo>
                  <a:lnTo>
                    <a:pt x="111" y="696"/>
                  </a:lnTo>
                  <a:lnTo>
                    <a:pt x="133" y="640"/>
                  </a:lnTo>
                  <a:lnTo>
                    <a:pt x="103" y="632"/>
                  </a:lnTo>
                  <a:lnTo>
                    <a:pt x="66" y="648"/>
                  </a:lnTo>
                  <a:lnTo>
                    <a:pt x="52" y="616"/>
                  </a:lnTo>
                  <a:lnTo>
                    <a:pt x="59" y="568"/>
                  </a:lnTo>
                  <a:lnTo>
                    <a:pt x="30" y="568"/>
                  </a:lnTo>
                  <a:lnTo>
                    <a:pt x="30" y="528"/>
                  </a:lnTo>
                  <a:lnTo>
                    <a:pt x="7" y="504"/>
                  </a:lnTo>
                  <a:lnTo>
                    <a:pt x="15" y="480"/>
                  </a:lnTo>
                  <a:lnTo>
                    <a:pt x="0" y="408"/>
                  </a:lnTo>
                  <a:lnTo>
                    <a:pt x="59" y="376"/>
                  </a:lnTo>
                  <a:lnTo>
                    <a:pt x="59" y="344"/>
                  </a:lnTo>
                  <a:lnTo>
                    <a:pt x="81" y="344"/>
                  </a:lnTo>
                  <a:lnTo>
                    <a:pt x="111" y="288"/>
                  </a:lnTo>
                  <a:lnTo>
                    <a:pt x="66" y="208"/>
                  </a:lnTo>
                  <a:lnTo>
                    <a:pt x="81" y="152"/>
                  </a:lnTo>
                  <a:lnTo>
                    <a:pt x="52" y="120"/>
                  </a:lnTo>
                  <a:lnTo>
                    <a:pt x="59" y="80"/>
                  </a:lnTo>
                  <a:lnTo>
                    <a:pt x="96" y="96"/>
                  </a:lnTo>
                  <a:lnTo>
                    <a:pt x="126" y="72"/>
                  </a:lnTo>
                  <a:lnTo>
                    <a:pt x="163" y="56"/>
                  </a:lnTo>
                  <a:lnTo>
                    <a:pt x="155" y="32"/>
                  </a:lnTo>
                  <a:lnTo>
                    <a:pt x="192" y="0"/>
                  </a:lnTo>
                  <a:lnTo>
                    <a:pt x="244" y="32"/>
                  </a:lnTo>
                  <a:lnTo>
                    <a:pt x="251" y="96"/>
                  </a:lnTo>
                  <a:lnTo>
                    <a:pt x="273" y="72"/>
                  </a:lnTo>
                  <a:lnTo>
                    <a:pt x="318" y="80"/>
                  </a:lnTo>
                  <a:lnTo>
                    <a:pt x="318" y="104"/>
                  </a:lnTo>
                  <a:lnTo>
                    <a:pt x="310" y="112"/>
                  </a:lnTo>
                  <a:lnTo>
                    <a:pt x="310" y="136"/>
                  </a:lnTo>
                  <a:lnTo>
                    <a:pt x="288" y="136"/>
                  </a:lnTo>
                  <a:lnTo>
                    <a:pt x="229" y="216"/>
                  </a:lnTo>
                  <a:lnTo>
                    <a:pt x="229" y="312"/>
                  </a:lnTo>
                  <a:lnTo>
                    <a:pt x="244" y="352"/>
                  </a:lnTo>
                  <a:lnTo>
                    <a:pt x="229" y="496"/>
                  </a:lnTo>
                  <a:lnTo>
                    <a:pt x="207" y="600"/>
                  </a:lnTo>
                  <a:lnTo>
                    <a:pt x="251" y="600"/>
                  </a:lnTo>
                  <a:lnTo>
                    <a:pt x="273" y="576"/>
                  </a:lnTo>
                  <a:lnTo>
                    <a:pt x="288" y="624"/>
                  </a:lnTo>
                  <a:lnTo>
                    <a:pt x="310" y="616"/>
                  </a:lnTo>
                  <a:lnTo>
                    <a:pt x="295" y="584"/>
                  </a:lnTo>
                  <a:lnTo>
                    <a:pt x="340" y="600"/>
                  </a:lnTo>
                  <a:lnTo>
                    <a:pt x="340" y="568"/>
                  </a:lnTo>
                  <a:lnTo>
                    <a:pt x="325" y="544"/>
                  </a:lnTo>
                  <a:lnTo>
                    <a:pt x="369" y="512"/>
                  </a:lnTo>
                  <a:lnTo>
                    <a:pt x="451" y="544"/>
                  </a:lnTo>
                  <a:lnTo>
                    <a:pt x="502" y="616"/>
                  </a:lnTo>
                  <a:lnTo>
                    <a:pt x="502" y="648"/>
                  </a:lnTo>
                  <a:lnTo>
                    <a:pt x="584" y="776"/>
                  </a:lnTo>
                  <a:lnTo>
                    <a:pt x="613" y="816"/>
                  </a:lnTo>
                  <a:lnTo>
                    <a:pt x="606" y="896"/>
                  </a:lnTo>
                  <a:lnTo>
                    <a:pt x="584" y="896"/>
                  </a:lnTo>
                  <a:lnTo>
                    <a:pt x="561" y="864"/>
                  </a:lnTo>
                  <a:lnTo>
                    <a:pt x="532" y="888"/>
                  </a:lnTo>
                  <a:lnTo>
                    <a:pt x="547" y="904"/>
                  </a:lnTo>
                  <a:lnTo>
                    <a:pt x="576" y="912"/>
                  </a:lnTo>
                  <a:lnTo>
                    <a:pt x="576" y="936"/>
                  </a:lnTo>
                  <a:lnTo>
                    <a:pt x="554" y="952"/>
                  </a:lnTo>
                  <a:lnTo>
                    <a:pt x="561" y="984"/>
                  </a:lnTo>
                  <a:lnTo>
                    <a:pt x="510" y="1016"/>
                  </a:lnTo>
                  <a:lnTo>
                    <a:pt x="480" y="1024"/>
                  </a:lnTo>
                  <a:lnTo>
                    <a:pt x="488" y="1056"/>
                  </a:lnTo>
                  <a:lnTo>
                    <a:pt x="465" y="1056"/>
                  </a:lnTo>
                  <a:lnTo>
                    <a:pt x="451" y="1024"/>
                  </a:lnTo>
                  <a:lnTo>
                    <a:pt x="458" y="1008"/>
                  </a:lnTo>
                  <a:lnTo>
                    <a:pt x="443" y="98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47"/>
            <p:cNvSpPr>
              <a:spLocks/>
            </p:cNvSpPr>
            <p:nvPr/>
          </p:nvSpPr>
          <p:spPr bwMode="auto">
            <a:xfrm rot="704206">
              <a:off x="3000375" y="2451100"/>
              <a:ext cx="1411287" cy="2033588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 rot="704206">
              <a:off x="725488" y="692150"/>
              <a:ext cx="8118475" cy="4919663"/>
            </a:xfrm>
            <a:custGeom>
              <a:avLst/>
              <a:gdLst/>
              <a:ahLst/>
              <a:cxnLst>
                <a:cxn ang="0">
                  <a:pos x="222" y="1712"/>
                </a:cxn>
                <a:cxn ang="0">
                  <a:pos x="251" y="1928"/>
                </a:cxn>
                <a:cxn ang="0">
                  <a:pos x="148" y="2072"/>
                </a:cxn>
                <a:cxn ang="0">
                  <a:pos x="44" y="2288"/>
                </a:cxn>
                <a:cxn ang="0">
                  <a:pos x="192" y="2536"/>
                </a:cxn>
                <a:cxn ang="0">
                  <a:pos x="325" y="2424"/>
                </a:cxn>
                <a:cxn ang="0">
                  <a:pos x="436" y="2216"/>
                </a:cxn>
                <a:cxn ang="0">
                  <a:pos x="665" y="2152"/>
                </a:cxn>
                <a:cxn ang="0">
                  <a:pos x="871" y="2304"/>
                </a:cxn>
                <a:cxn ang="0">
                  <a:pos x="1041" y="2272"/>
                </a:cxn>
                <a:cxn ang="0">
                  <a:pos x="1329" y="2232"/>
                </a:cxn>
                <a:cxn ang="0">
                  <a:pos x="1506" y="2384"/>
                </a:cxn>
                <a:cxn ang="0">
                  <a:pos x="1743" y="2584"/>
                </a:cxn>
                <a:cxn ang="0">
                  <a:pos x="1935" y="2728"/>
                </a:cxn>
                <a:cxn ang="0">
                  <a:pos x="2259" y="2656"/>
                </a:cxn>
                <a:cxn ang="0">
                  <a:pos x="2577" y="2624"/>
                </a:cxn>
                <a:cxn ang="0">
                  <a:pos x="3079" y="2504"/>
                </a:cxn>
                <a:cxn ang="0">
                  <a:pos x="3212" y="2192"/>
                </a:cxn>
                <a:cxn ang="0">
                  <a:pos x="3795" y="2232"/>
                </a:cxn>
                <a:cxn ang="0">
                  <a:pos x="3840" y="2616"/>
                </a:cxn>
                <a:cxn ang="0">
                  <a:pos x="3958" y="2144"/>
                </a:cxn>
                <a:cxn ang="0">
                  <a:pos x="3692" y="1848"/>
                </a:cxn>
                <a:cxn ang="0">
                  <a:pos x="3581" y="1560"/>
                </a:cxn>
                <a:cxn ang="0">
                  <a:pos x="3736" y="1248"/>
                </a:cxn>
                <a:cxn ang="0">
                  <a:pos x="3758" y="976"/>
                </a:cxn>
                <a:cxn ang="0">
                  <a:pos x="3832" y="760"/>
                </a:cxn>
                <a:cxn ang="0">
                  <a:pos x="4216" y="1384"/>
                </a:cxn>
                <a:cxn ang="0">
                  <a:pos x="4142" y="1080"/>
                </a:cxn>
                <a:cxn ang="0">
                  <a:pos x="3987" y="848"/>
                </a:cxn>
                <a:cxn ang="0">
                  <a:pos x="3995" y="376"/>
                </a:cxn>
                <a:cxn ang="0">
                  <a:pos x="3781" y="264"/>
                </a:cxn>
                <a:cxn ang="0">
                  <a:pos x="3854" y="80"/>
                </a:cxn>
                <a:cxn ang="0">
                  <a:pos x="3530" y="328"/>
                </a:cxn>
                <a:cxn ang="0">
                  <a:pos x="3434" y="624"/>
                </a:cxn>
                <a:cxn ang="0">
                  <a:pos x="3146" y="704"/>
                </a:cxn>
                <a:cxn ang="0">
                  <a:pos x="2902" y="984"/>
                </a:cxn>
                <a:cxn ang="0">
                  <a:pos x="2703" y="1016"/>
                </a:cxn>
                <a:cxn ang="0">
                  <a:pos x="2474" y="1064"/>
                </a:cxn>
                <a:cxn ang="0">
                  <a:pos x="2319" y="840"/>
                </a:cxn>
                <a:cxn ang="0">
                  <a:pos x="2163" y="936"/>
                </a:cxn>
                <a:cxn ang="0">
                  <a:pos x="1927" y="1344"/>
                </a:cxn>
                <a:cxn ang="0">
                  <a:pos x="1853" y="1224"/>
                </a:cxn>
                <a:cxn ang="0">
                  <a:pos x="1772" y="1272"/>
                </a:cxn>
                <a:cxn ang="0">
                  <a:pos x="1794" y="1456"/>
                </a:cxn>
                <a:cxn ang="0">
                  <a:pos x="1676" y="1488"/>
                </a:cxn>
                <a:cxn ang="0">
                  <a:pos x="1654" y="1184"/>
                </a:cxn>
                <a:cxn ang="0">
                  <a:pos x="1499" y="1240"/>
                </a:cxn>
                <a:cxn ang="0">
                  <a:pos x="1396" y="1312"/>
                </a:cxn>
                <a:cxn ang="0">
                  <a:pos x="1277" y="1208"/>
                </a:cxn>
                <a:cxn ang="0">
                  <a:pos x="1137" y="1184"/>
                </a:cxn>
                <a:cxn ang="0">
                  <a:pos x="938" y="1176"/>
                </a:cxn>
                <a:cxn ang="0">
                  <a:pos x="783" y="1160"/>
                </a:cxn>
                <a:cxn ang="0">
                  <a:pos x="1026" y="1088"/>
                </a:cxn>
                <a:cxn ang="0">
                  <a:pos x="834" y="848"/>
                </a:cxn>
                <a:cxn ang="0">
                  <a:pos x="628" y="1152"/>
                </a:cxn>
                <a:cxn ang="0">
                  <a:pos x="332" y="1264"/>
                </a:cxn>
                <a:cxn ang="0">
                  <a:pos x="288" y="1416"/>
                </a:cxn>
              </a:cxnLst>
              <a:rect l="0" t="0" r="r" b="b"/>
              <a:pathLst>
                <a:path w="4291" h="2753">
                  <a:moveTo>
                    <a:pt x="244" y="1600"/>
                  </a:moveTo>
                  <a:lnTo>
                    <a:pt x="192" y="1576"/>
                  </a:lnTo>
                  <a:lnTo>
                    <a:pt x="162" y="1616"/>
                  </a:lnTo>
                  <a:lnTo>
                    <a:pt x="155" y="1616"/>
                  </a:lnTo>
                  <a:lnTo>
                    <a:pt x="170" y="1648"/>
                  </a:lnTo>
                  <a:lnTo>
                    <a:pt x="199" y="1648"/>
                  </a:lnTo>
                  <a:lnTo>
                    <a:pt x="214" y="1680"/>
                  </a:lnTo>
                  <a:lnTo>
                    <a:pt x="222" y="1688"/>
                  </a:lnTo>
                  <a:lnTo>
                    <a:pt x="222" y="1712"/>
                  </a:lnTo>
                  <a:lnTo>
                    <a:pt x="207" y="1720"/>
                  </a:lnTo>
                  <a:lnTo>
                    <a:pt x="177" y="1736"/>
                  </a:lnTo>
                  <a:lnTo>
                    <a:pt x="199" y="1768"/>
                  </a:lnTo>
                  <a:lnTo>
                    <a:pt x="192" y="1784"/>
                  </a:lnTo>
                  <a:lnTo>
                    <a:pt x="185" y="1816"/>
                  </a:lnTo>
                  <a:lnTo>
                    <a:pt x="199" y="1856"/>
                  </a:lnTo>
                  <a:lnTo>
                    <a:pt x="229" y="1872"/>
                  </a:lnTo>
                  <a:lnTo>
                    <a:pt x="236" y="1920"/>
                  </a:lnTo>
                  <a:lnTo>
                    <a:pt x="251" y="1928"/>
                  </a:lnTo>
                  <a:lnTo>
                    <a:pt x="266" y="1952"/>
                  </a:lnTo>
                  <a:lnTo>
                    <a:pt x="281" y="1992"/>
                  </a:lnTo>
                  <a:lnTo>
                    <a:pt x="244" y="2008"/>
                  </a:lnTo>
                  <a:lnTo>
                    <a:pt x="244" y="2024"/>
                  </a:lnTo>
                  <a:lnTo>
                    <a:pt x="207" y="2064"/>
                  </a:lnTo>
                  <a:lnTo>
                    <a:pt x="177" y="2048"/>
                  </a:lnTo>
                  <a:lnTo>
                    <a:pt x="140" y="2040"/>
                  </a:lnTo>
                  <a:lnTo>
                    <a:pt x="126" y="2056"/>
                  </a:lnTo>
                  <a:lnTo>
                    <a:pt x="148" y="2072"/>
                  </a:lnTo>
                  <a:lnTo>
                    <a:pt x="126" y="2072"/>
                  </a:lnTo>
                  <a:lnTo>
                    <a:pt x="81" y="2064"/>
                  </a:lnTo>
                  <a:lnTo>
                    <a:pt x="89" y="2104"/>
                  </a:lnTo>
                  <a:lnTo>
                    <a:pt x="44" y="2104"/>
                  </a:lnTo>
                  <a:lnTo>
                    <a:pt x="37" y="2120"/>
                  </a:lnTo>
                  <a:lnTo>
                    <a:pt x="7" y="2096"/>
                  </a:lnTo>
                  <a:lnTo>
                    <a:pt x="0" y="2128"/>
                  </a:lnTo>
                  <a:lnTo>
                    <a:pt x="30" y="2296"/>
                  </a:lnTo>
                  <a:lnTo>
                    <a:pt x="44" y="2288"/>
                  </a:lnTo>
                  <a:lnTo>
                    <a:pt x="66" y="2320"/>
                  </a:lnTo>
                  <a:lnTo>
                    <a:pt x="74" y="2328"/>
                  </a:lnTo>
                  <a:lnTo>
                    <a:pt x="111" y="2384"/>
                  </a:lnTo>
                  <a:lnTo>
                    <a:pt x="118" y="2392"/>
                  </a:lnTo>
                  <a:lnTo>
                    <a:pt x="148" y="2432"/>
                  </a:lnTo>
                  <a:lnTo>
                    <a:pt x="133" y="2448"/>
                  </a:lnTo>
                  <a:lnTo>
                    <a:pt x="162" y="2480"/>
                  </a:lnTo>
                  <a:lnTo>
                    <a:pt x="207" y="2520"/>
                  </a:lnTo>
                  <a:lnTo>
                    <a:pt x="192" y="2536"/>
                  </a:lnTo>
                  <a:lnTo>
                    <a:pt x="214" y="2584"/>
                  </a:lnTo>
                  <a:lnTo>
                    <a:pt x="222" y="2592"/>
                  </a:lnTo>
                  <a:lnTo>
                    <a:pt x="222" y="2648"/>
                  </a:lnTo>
                  <a:lnTo>
                    <a:pt x="273" y="2656"/>
                  </a:lnTo>
                  <a:lnTo>
                    <a:pt x="288" y="2536"/>
                  </a:lnTo>
                  <a:lnTo>
                    <a:pt x="325" y="2488"/>
                  </a:lnTo>
                  <a:lnTo>
                    <a:pt x="310" y="2472"/>
                  </a:lnTo>
                  <a:lnTo>
                    <a:pt x="318" y="2432"/>
                  </a:lnTo>
                  <a:lnTo>
                    <a:pt x="325" y="2424"/>
                  </a:lnTo>
                  <a:lnTo>
                    <a:pt x="377" y="2392"/>
                  </a:lnTo>
                  <a:lnTo>
                    <a:pt x="421" y="2408"/>
                  </a:lnTo>
                  <a:lnTo>
                    <a:pt x="443" y="2400"/>
                  </a:lnTo>
                  <a:lnTo>
                    <a:pt x="436" y="2368"/>
                  </a:lnTo>
                  <a:lnTo>
                    <a:pt x="458" y="2368"/>
                  </a:lnTo>
                  <a:lnTo>
                    <a:pt x="480" y="2304"/>
                  </a:lnTo>
                  <a:lnTo>
                    <a:pt x="443" y="2280"/>
                  </a:lnTo>
                  <a:lnTo>
                    <a:pt x="458" y="2256"/>
                  </a:lnTo>
                  <a:lnTo>
                    <a:pt x="436" y="2216"/>
                  </a:lnTo>
                  <a:lnTo>
                    <a:pt x="450" y="2216"/>
                  </a:lnTo>
                  <a:lnTo>
                    <a:pt x="473" y="2208"/>
                  </a:lnTo>
                  <a:lnTo>
                    <a:pt x="473" y="2176"/>
                  </a:lnTo>
                  <a:lnTo>
                    <a:pt x="532" y="2136"/>
                  </a:lnTo>
                  <a:lnTo>
                    <a:pt x="546" y="2192"/>
                  </a:lnTo>
                  <a:lnTo>
                    <a:pt x="569" y="2200"/>
                  </a:lnTo>
                  <a:lnTo>
                    <a:pt x="576" y="2168"/>
                  </a:lnTo>
                  <a:lnTo>
                    <a:pt x="635" y="2152"/>
                  </a:lnTo>
                  <a:lnTo>
                    <a:pt x="665" y="2152"/>
                  </a:lnTo>
                  <a:lnTo>
                    <a:pt x="694" y="2144"/>
                  </a:lnTo>
                  <a:lnTo>
                    <a:pt x="709" y="2168"/>
                  </a:lnTo>
                  <a:lnTo>
                    <a:pt x="746" y="2176"/>
                  </a:lnTo>
                  <a:lnTo>
                    <a:pt x="738" y="2200"/>
                  </a:lnTo>
                  <a:lnTo>
                    <a:pt x="768" y="2200"/>
                  </a:lnTo>
                  <a:lnTo>
                    <a:pt x="775" y="2240"/>
                  </a:lnTo>
                  <a:lnTo>
                    <a:pt x="812" y="2280"/>
                  </a:lnTo>
                  <a:lnTo>
                    <a:pt x="805" y="2304"/>
                  </a:lnTo>
                  <a:lnTo>
                    <a:pt x="871" y="2304"/>
                  </a:lnTo>
                  <a:lnTo>
                    <a:pt x="886" y="2320"/>
                  </a:lnTo>
                  <a:lnTo>
                    <a:pt x="923" y="2320"/>
                  </a:lnTo>
                  <a:lnTo>
                    <a:pt x="945" y="2384"/>
                  </a:lnTo>
                  <a:lnTo>
                    <a:pt x="975" y="2368"/>
                  </a:lnTo>
                  <a:lnTo>
                    <a:pt x="1012" y="2408"/>
                  </a:lnTo>
                  <a:lnTo>
                    <a:pt x="1041" y="2368"/>
                  </a:lnTo>
                  <a:lnTo>
                    <a:pt x="1004" y="2296"/>
                  </a:lnTo>
                  <a:lnTo>
                    <a:pt x="1041" y="2296"/>
                  </a:lnTo>
                  <a:lnTo>
                    <a:pt x="1041" y="2272"/>
                  </a:lnTo>
                  <a:lnTo>
                    <a:pt x="1093" y="2288"/>
                  </a:lnTo>
                  <a:lnTo>
                    <a:pt x="1078" y="2240"/>
                  </a:lnTo>
                  <a:lnTo>
                    <a:pt x="1093" y="2200"/>
                  </a:lnTo>
                  <a:lnTo>
                    <a:pt x="1122" y="2224"/>
                  </a:lnTo>
                  <a:lnTo>
                    <a:pt x="1167" y="2224"/>
                  </a:lnTo>
                  <a:lnTo>
                    <a:pt x="1204" y="2224"/>
                  </a:lnTo>
                  <a:lnTo>
                    <a:pt x="1226" y="2248"/>
                  </a:lnTo>
                  <a:lnTo>
                    <a:pt x="1248" y="2224"/>
                  </a:lnTo>
                  <a:lnTo>
                    <a:pt x="1329" y="2232"/>
                  </a:lnTo>
                  <a:lnTo>
                    <a:pt x="1366" y="2216"/>
                  </a:lnTo>
                  <a:lnTo>
                    <a:pt x="1432" y="2240"/>
                  </a:lnTo>
                  <a:lnTo>
                    <a:pt x="1440" y="2248"/>
                  </a:lnTo>
                  <a:lnTo>
                    <a:pt x="1447" y="2288"/>
                  </a:lnTo>
                  <a:lnTo>
                    <a:pt x="1425" y="2320"/>
                  </a:lnTo>
                  <a:lnTo>
                    <a:pt x="1462" y="2312"/>
                  </a:lnTo>
                  <a:lnTo>
                    <a:pt x="1528" y="2360"/>
                  </a:lnTo>
                  <a:lnTo>
                    <a:pt x="1506" y="2360"/>
                  </a:lnTo>
                  <a:lnTo>
                    <a:pt x="1506" y="2384"/>
                  </a:lnTo>
                  <a:lnTo>
                    <a:pt x="1528" y="2392"/>
                  </a:lnTo>
                  <a:lnTo>
                    <a:pt x="1588" y="2360"/>
                  </a:lnTo>
                  <a:lnTo>
                    <a:pt x="1595" y="2360"/>
                  </a:lnTo>
                  <a:lnTo>
                    <a:pt x="1639" y="2368"/>
                  </a:lnTo>
                  <a:lnTo>
                    <a:pt x="1610" y="2384"/>
                  </a:lnTo>
                  <a:lnTo>
                    <a:pt x="1654" y="2424"/>
                  </a:lnTo>
                  <a:lnTo>
                    <a:pt x="1706" y="2600"/>
                  </a:lnTo>
                  <a:lnTo>
                    <a:pt x="1728" y="2600"/>
                  </a:lnTo>
                  <a:lnTo>
                    <a:pt x="1743" y="2584"/>
                  </a:lnTo>
                  <a:lnTo>
                    <a:pt x="1757" y="2592"/>
                  </a:lnTo>
                  <a:lnTo>
                    <a:pt x="1772" y="2624"/>
                  </a:lnTo>
                  <a:lnTo>
                    <a:pt x="1831" y="2624"/>
                  </a:lnTo>
                  <a:lnTo>
                    <a:pt x="1853" y="2624"/>
                  </a:lnTo>
                  <a:lnTo>
                    <a:pt x="1868" y="2656"/>
                  </a:lnTo>
                  <a:lnTo>
                    <a:pt x="1883" y="2672"/>
                  </a:lnTo>
                  <a:lnTo>
                    <a:pt x="1898" y="2680"/>
                  </a:lnTo>
                  <a:lnTo>
                    <a:pt x="1905" y="2704"/>
                  </a:lnTo>
                  <a:lnTo>
                    <a:pt x="1935" y="2728"/>
                  </a:lnTo>
                  <a:lnTo>
                    <a:pt x="1957" y="2712"/>
                  </a:lnTo>
                  <a:lnTo>
                    <a:pt x="1972" y="2736"/>
                  </a:lnTo>
                  <a:lnTo>
                    <a:pt x="1986" y="2752"/>
                  </a:lnTo>
                  <a:lnTo>
                    <a:pt x="2023" y="2728"/>
                  </a:lnTo>
                  <a:lnTo>
                    <a:pt x="2068" y="2728"/>
                  </a:lnTo>
                  <a:lnTo>
                    <a:pt x="2075" y="2696"/>
                  </a:lnTo>
                  <a:lnTo>
                    <a:pt x="2186" y="2640"/>
                  </a:lnTo>
                  <a:lnTo>
                    <a:pt x="2215" y="2664"/>
                  </a:lnTo>
                  <a:lnTo>
                    <a:pt x="2259" y="2656"/>
                  </a:lnTo>
                  <a:lnTo>
                    <a:pt x="2282" y="2696"/>
                  </a:lnTo>
                  <a:lnTo>
                    <a:pt x="2378" y="2696"/>
                  </a:lnTo>
                  <a:lnTo>
                    <a:pt x="2422" y="2656"/>
                  </a:lnTo>
                  <a:lnTo>
                    <a:pt x="2400" y="2608"/>
                  </a:lnTo>
                  <a:lnTo>
                    <a:pt x="2422" y="2552"/>
                  </a:lnTo>
                  <a:lnTo>
                    <a:pt x="2422" y="2520"/>
                  </a:lnTo>
                  <a:lnTo>
                    <a:pt x="2488" y="2560"/>
                  </a:lnTo>
                  <a:lnTo>
                    <a:pt x="2547" y="2560"/>
                  </a:lnTo>
                  <a:lnTo>
                    <a:pt x="2577" y="2624"/>
                  </a:lnTo>
                  <a:lnTo>
                    <a:pt x="2614" y="2632"/>
                  </a:lnTo>
                  <a:lnTo>
                    <a:pt x="2680" y="2600"/>
                  </a:lnTo>
                  <a:lnTo>
                    <a:pt x="2776" y="2608"/>
                  </a:lnTo>
                  <a:lnTo>
                    <a:pt x="2791" y="2608"/>
                  </a:lnTo>
                  <a:lnTo>
                    <a:pt x="2806" y="2640"/>
                  </a:lnTo>
                  <a:lnTo>
                    <a:pt x="2931" y="2608"/>
                  </a:lnTo>
                  <a:lnTo>
                    <a:pt x="2983" y="2568"/>
                  </a:lnTo>
                  <a:lnTo>
                    <a:pt x="3035" y="2496"/>
                  </a:lnTo>
                  <a:lnTo>
                    <a:pt x="3079" y="2504"/>
                  </a:lnTo>
                  <a:lnTo>
                    <a:pt x="3116" y="2504"/>
                  </a:lnTo>
                  <a:lnTo>
                    <a:pt x="3175" y="2496"/>
                  </a:lnTo>
                  <a:lnTo>
                    <a:pt x="3205" y="2440"/>
                  </a:lnTo>
                  <a:lnTo>
                    <a:pt x="3197" y="2320"/>
                  </a:lnTo>
                  <a:lnTo>
                    <a:pt x="3212" y="2296"/>
                  </a:lnTo>
                  <a:lnTo>
                    <a:pt x="3197" y="2264"/>
                  </a:lnTo>
                  <a:lnTo>
                    <a:pt x="3175" y="2280"/>
                  </a:lnTo>
                  <a:lnTo>
                    <a:pt x="3168" y="2264"/>
                  </a:lnTo>
                  <a:lnTo>
                    <a:pt x="3212" y="2192"/>
                  </a:lnTo>
                  <a:lnTo>
                    <a:pt x="3286" y="2152"/>
                  </a:lnTo>
                  <a:lnTo>
                    <a:pt x="3330" y="2144"/>
                  </a:lnTo>
                  <a:lnTo>
                    <a:pt x="3507" y="2296"/>
                  </a:lnTo>
                  <a:lnTo>
                    <a:pt x="3626" y="2280"/>
                  </a:lnTo>
                  <a:lnTo>
                    <a:pt x="3685" y="2328"/>
                  </a:lnTo>
                  <a:lnTo>
                    <a:pt x="3736" y="2288"/>
                  </a:lnTo>
                  <a:lnTo>
                    <a:pt x="3744" y="2256"/>
                  </a:lnTo>
                  <a:lnTo>
                    <a:pt x="3788" y="2216"/>
                  </a:lnTo>
                  <a:lnTo>
                    <a:pt x="3795" y="2232"/>
                  </a:lnTo>
                  <a:lnTo>
                    <a:pt x="3810" y="2256"/>
                  </a:lnTo>
                  <a:lnTo>
                    <a:pt x="3803" y="2272"/>
                  </a:lnTo>
                  <a:lnTo>
                    <a:pt x="3818" y="2304"/>
                  </a:lnTo>
                  <a:lnTo>
                    <a:pt x="3832" y="2352"/>
                  </a:lnTo>
                  <a:lnTo>
                    <a:pt x="3840" y="2432"/>
                  </a:lnTo>
                  <a:lnTo>
                    <a:pt x="3795" y="2448"/>
                  </a:lnTo>
                  <a:lnTo>
                    <a:pt x="3795" y="2488"/>
                  </a:lnTo>
                  <a:lnTo>
                    <a:pt x="3847" y="2560"/>
                  </a:lnTo>
                  <a:lnTo>
                    <a:pt x="3840" y="2616"/>
                  </a:lnTo>
                  <a:lnTo>
                    <a:pt x="3847" y="2616"/>
                  </a:lnTo>
                  <a:lnTo>
                    <a:pt x="3869" y="2600"/>
                  </a:lnTo>
                  <a:lnTo>
                    <a:pt x="3869" y="2552"/>
                  </a:lnTo>
                  <a:lnTo>
                    <a:pt x="3913" y="2568"/>
                  </a:lnTo>
                  <a:lnTo>
                    <a:pt x="3980" y="2504"/>
                  </a:lnTo>
                  <a:lnTo>
                    <a:pt x="3980" y="2336"/>
                  </a:lnTo>
                  <a:lnTo>
                    <a:pt x="3987" y="2272"/>
                  </a:lnTo>
                  <a:lnTo>
                    <a:pt x="3980" y="2216"/>
                  </a:lnTo>
                  <a:lnTo>
                    <a:pt x="3958" y="2144"/>
                  </a:lnTo>
                  <a:lnTo>
                    <a:pt x="3965" y="2064"/>
                  </a:lnTo>
                  <a:lnTo>
                    <a:pt x="3936" y="2024"/>
                  </a:lnTo>
                  <a:lnTo>
                    <a:pt x="3854" y="1896"/>
                  </a:lnTo>
                  <a:lnTo>
                    <a:pt x="3854" y="1864"/>
                  </a:lnTo>
                  <a:lnTo>
                    <a:pt x="3803" y="1792"/>
                  </a:lnTo>
                  <a:lnTo>
                    <a:pt x="3722" y="1760"/>
                  </a:lnTo>
                  <a:lnTo>
                    <a:pt x="3677" y="1792"/>
                  </a:lnTo>
                  <a:lnTo>
                    <a:pt x="3692" y="1816"/>
                  </a:lnTo>
                  <a:lnTo>
                    <a:pt x="3692" y="1848"/>
                  </a:lnTo>
                  <a:lnTo>
                    <a:pt x="3648" y="1832"/>
                  </a:lnTo>
                  <a:lnTo>
                    <a:pt x="3662" y="1864"/>
                  </a:lnTo>
                  <a:lnTo>
                    <a:pt x="3640" y="1872"/>
                  </a:lnTo>
                  <a:lnTo>
                    <a:pt x="3626" y="1824"/>
                  </a:lnTo>
                  <a:lnTo>
                    <a:pt x="3603" y="1848"/>
                  </a:lnTo>
                  <a:lnTo>
                    <a:pt x="3559" y="1848"/>
                  </a:lnTo>
                  <a:lnTo>
                    <a:pt x="3581" y="1744"/>
                  </a:lnTo>
                  <a:lnTo>
                    <a:pt x="3596" y="1600"/>
                  </a:lnTo>
                  <a:lnTo>
                    <a:pt x="3581" y="1560"/>
                  </a:lnTo>
                  <a:lnTo>
                    <a:pt x="3581" y="1464"/>
                  </a:lnTo>
                  <a:lnTo>
                    <a:pt x="3640" y="1384"/>
                  </a:lnTo>
                  <a:lnTo>
                    <a:pt x="3662" y="1384"/>
                  </a:lnTo>
                  <a:lnTo>
                    <a:pt x="3662" y="1360"/>
                  </a:lnTo>
                  <a:lnTo>
                    <a:pt x="3670" y="1352"/>
                  </a:lnTo>
                  <a:lnTo>
                    <a:pt x="3692" y="1320"/>
                  </a:lnTo>
                  <a:lnTo>
                    <a:pt x="3722" y="1312"/>
                  </a:lnTo>
                  <a:lnTo>
                    <a:pt x="3707" y="1288"/>
                  </a:lnTo>
                  <a:lnTo>
                    <a:pt x="3736" y="1248"/>
                  </a:lnTo>
                  <a:lnTo>
                    <a:pt x="3781" y="1224"/>
                  </a:lnTo>
                  <a:lnTo>
                    <a:pt x="3773" y="1264"/>
                  </a:lnTo>
                  <a:lnTo>
                    <a:pt x="3818" y="1224"/>
                  </a:lnTo>
                  <a:lnTo>
                    <a:pt x="3803" y="1184"/>
                  </a:lnTo>
                  <a:lnTo>
                    <a:pt x="3832" y="1176"/>
                  </a:lnTo>
                  <a:lnTo>
                    <a:pt x="3840" y="1152"/>
                  </a:lnTo>
                  <a:lnTo>
                    <a:pt x="3803" y="1136"/>
                  </a:lnTo>
                  <a:lnTo>
                    <a:pt x="3773" y="1048"/>
                  </a:lnTo>
                  <a:lnTo>
                    <a:pt x="3758" y="976"/>
                  </a:lnTo>
                  <a:lnTo>
                    <a:pt x="3795" y="928"/>
                  </a:lnTo>
                  <a:lnTo>
                    <a:pt x="3795" y="896"/>
                  </a:lnTo>
                  <a:lnTo>
                    <a:pt x="3832" y="944"/>
                  </a:lnTo>
                  <a:lnTo>
                    <a:pt x="3862" y="952"/>
                  </a:lnTo>
                  <a:lnTo>
                    <a:pt x="3847" y="856"/>
                  </a:lnTo>
                  <a:lnTo>
                    <a:pt x="3810" y="816"/>
                  </a:lnTo>
                  <a:lnTo>
                    <a:pt x="3803" y="816"/>
                  </a:lnTo>
                  <a:lnTo>
                    <a:pt x="3803" y="776"/>
                  </a:lnTo>
                  <a:lnTo>
                    <a:pt x="3832" y="760"/>
                  </a:lnTo>
                  <a:lnTo>
                    <a:pt x="3840" y="800"/>
                  </a:lnTo>
                  <a:lnTo>
                    <a:pt x="3906" y="856"/>
                  </a:lnTo>
                  <a:lnTo>
                    <a:pt x="3913" y="952"/>
                  </a:lnTo>
                  <a:lnTo>
                    <a:pt x="3958" y="1088"/>
                  </a:lnTo>
                  <a:lnTo>
                    <a:pt x="3958" y="1168"/>
                  </a:lnTo>
                  <a:lnTo>
                    <a:pt x="3980" y="1192"/>
                  </a:lnTo>
                  <a:lnTo>
                    <a:pt x="4024" y="1264"/>
                  </a:lnTo>
                  <a:lnTo>
                    <a:pt x="4046" y="1296"/>
                  </a:lnTo>
                  <a:lnTo>
                    <a:pt x="4216" y="1384"/>
                  </a:lnTo>
                  <a:lnTo>
                    <a:pt x="4268" y="1416"/>
                  </a:lnTo>
                  <a:lnTo>
                    <a:pt x="4290" y="1416"/>
                  </a:lnTo>
                  <a:lnTo>
                    <a:pt x="4268" y="1328"/>
                  </a:lnTo>
                  <a:lnTo>
                    <a:pt x="4231" y="1272"/>
                  </a:lnTo>
                  <a:lnTo>
                    <a:pt x="4238" y="1224"/>
                  </a:lnTo>
                  <a:lnTo>
                    <a:pt x="4201" y="1200"/>
                  </a:lnTo>
                  <a:lnTo>
                    <a:pt x="4179" y="1152"/>
                  </a:lnTo>
                  <a:lnTo>
                    <a:pt x="4209" y="1112"/>
                  </a:lnTo>
                  <a:lnTo>
                    <a:pt x="4142" y="1080"/>
                  </a:lnTo>
                  <a:lnTo>
                    <a:pt x="4120" y="1032"/>
                  </a:lnTo>
                  <a:lnTo>
                    <a:pt x="4142" y="1024"/>
                  </a:lnTo>
                  <a:lnTo>
                    <a:pt x="4120" y="992"/>
                  </a:lnTo>
                  <a:lnTo>
                    <a:pt x="4091" y="1000"/>
                  </a:lnTo>
                  <a:lnTo>
                    <a:pt x="4083" y="992"/>
                  </a:lnTo>
                  <a:lnTo>
                    <a:pt x="4061" y="960"/>
                  </a:lnTo>
                  <a:lnTo>
                    <a:pt x="4032" y="992"/>
                  </a:lnTo>
                  <a:lnTo>
                    <a:pt x="3958" y="880"/>
                  </a:lnTo>
                  <a:lnTo>
                    <a:pt x="3987" y="848"/>
                  </a:lnTo>
                  <a:lnTo>
                    <a:pt x="3965" y="808"/>
                  </a:lnTo>
                  <a:lnTo>
                    <a:pt x="3987" y="800"/>
                  </a:lnTo>
                  <a:lnTo>
                    <a:pt x="3973" y="768"/>
                  </a:lnTo>
                  <a:lnTo>
                    <a:pt x="3987" y="704"/>
                  </a:lnTo>
                  <a:lnTo>
                    <a:pt x="4046" y="688"/>
                  </a:lnTo>
                  <a:lnTo>
                    <a:pt x="4024" y="656"/>
                  </a:lnTo>
                  <a:lnTo>
                    <a:pt x="3980" y="504"/>
                  </a:lnTo>
                  <a:lnTo>
                    <a:pt x="3980" y="408"/>
                  </a:lnTo>
                  <a:lnTo>
                    <a:pt x="3995" y="376"/>
                  </a:lnTo>
                  <a:lnTo>
                    <a:pt x="3995" y="344"/>
                  </a:lnTo>
                  <a:lnTo>
                    <a:pt x="3958" y="344"/>
                  </a:lnTo>
                  <a:lnTo>
                    <a:pt x="3921" y="368"/>
                  </a:lnTo>
                  <a:lnTo>
                    <a:pt x="3884" y="352"/>
                  </a:lnTo>
                  <a:lnTo>
                    <a:pt x="3840" y="408"/>
                  </a:lnTo>
                  <a:lnTo>
                    <a:pt x="3825" y="384"/>
                  </a:lnTo>
                  <a:lnTo>
                    <a:pt x="3854" y="312"/>
                  </a:lnTo>
                  <a:lnTo>
                    <a:pt x="3832" y="280"/>
                  </a:lnTo>
                  <a:lnTo>
                    <a:pt x="3781" y="264"/>
                  </a:lnTo>
                  <a:lnTo>
                    <a:pt x="3781" y="240"/>
                  </a:lnTo>
                  <a:lnTo>
                    <a:pt x="3832" y="240"/>
                  </a:lnTo>
                  <a:lnTo>
                    <a:pt x="3847" y="176"/>
                  </a:lnTo>
                  <a:lnTo>
                    <a:pt x="3884" y="176"/>
                  </a:lnTo>
                  <a:lnTo>
                    <a:pt x="3899" y="152"/>
                  </a:lnTo>
                  <a:lnTo>
                    <a:pt x="3943" y="96"/>
                  </a:lnTo>
                  <a:lnTo>
                    <a:pt x="3899" y="96"/>
                  </a:lnTo>
                  <a:lnTo>
                    <a:pt x="3891" y="80"/>
                  </a:lnTo>
                  <a:lnTo>
                    <a:pt x="3854" y="80"/>
                  </a:lnTo>
                  <a:lnTo>
                    <a:pt x="3877" y="56"/>
                  </a:lnTo>
                  <a:lnTo>
                    <a:pt x="3832" y="0"/>
                  </a:lnTo>
                  <a:lnTo>
                    <a:pt x="3766" y="88"/>
                  </a:lnTo>
                  <a:lnTo>
                    <a:pt x="3795" y="88"/>
                  </a:lnTo>
                  <a:lnTo>
                    <a:pt x="3795" y="120"/>
                  </a:lnTo>
                  <a:lnTo>
                    <a:pt x="3722" y="120"/>
                  </a:lnTo>
                  <a:lnTo>
                    <a:pt x="3648" y="192"/>
                  </a:lnTo>
                  <a:lnTo>
                    <a:pt x="3530" y="280"/>
                  </a:lnTo>
                  <a:lnTo>
                    <a:pt x="3530" y="328"/>
                  </a:lnTo>
                  <a:lnTo>
                    <a:pt x="3478" y="384"/>
                  </a:lnTo>
                  <a:lnTo>
                    <a:pt x="3500" y="416"/>
                  </a:lnTo>
                  <a:lnTo>
                    <a:pt x="3544" y="424"/>
                  </a:lnTo>
                  <a:lnTo>
                    <a:pt x="3522" y="464"/>
                  </a:lnTo>
                  <a:lnTo>
                    <a:pt x="3478" y="472"/>
                  </a:lnTo>
                  <a:lnTo>
                    <a:pt x="3463" y="504"/>
                  </a:lnTo>
                  <a:lnTo>
                    <a:pt x="3426" y="560"/>
                  </a:lnTo>
                  <a:lnTo>
                    <a:pt x="3426" y="584"/>
                  </a:lnTo>
                  <a:lnTo>
                    <a:pt x="3434" y="624"/>
                  </a:lnTo>
                  <a:lnTo>
                    <a:pt x="3397" y="616"/>
                  </a:lnTo>
                  <a:lnTo>
                    <a:pt x="3374" y="624"/>
                  </a:lnTo>
                  <a:lnTo>
                    <a:pt x="3323" y="600"/>
                  </a:lnTo>
                  <a:lnTo>
                    <a:pt x="3264" y="664"/>
                  </a:lnTo>
                  <a:lnTo>
                    <a:pt x="3264" y="720"/>
                  </a:lnTo>
                  <a:lnTo>
                    <a:pt x="3190" y="720"/>
                  </a:lnTo>
                  <a:lnTo>
                    <a:pt x="3175" y="736"/>
                  </a:lnTo>
                  <a:lnTo>
                    <a:pt x="3146" y="736"/>
                  </a:lnTo>
                  <a:lnTo>
                    <a:pt x="3146" y="704"/>
                  </a:lnTo>
                  <a:lnTo>
                    <a:pt x="3094" y="736"/>
                  </a:lnTo>
                  <a:lnTo>
                    <a:pt x="3079" y="776"/>
                  </a:lnTo>
                  <a:lnTo>
                    <a:pt x="3050" y="760"/>
                  </a:lnTo>
                  <a:lnTo>
                    <a:pt x="2991" y="816"/>
                  </a:lnTo>
                  <a:lnTo>
                    <a:pt x="2976" y="856"/>
                  </a:lnTo>
                  <a:lnTo>
                    <a:pt x="3027" y="896"/>
                  </a:lnTo>
                  <a:lnTo>
                    <a:pt x="2954" y="944"/>
                  </a:lnTo>
                  <a:lnTo>
                    <a:pt x="2946" y="976"/>
                  </a:lnTo>
                  <a:lnTo>
                    <a:pt x="2902" y="984"/>
                  </a:lnTo>
                  <a:lnTo>
                    <a:pt x="2909" y="1056"/>
                  </a:lnTo>
                  <a:lnTo>
                    <a:pt x="2821" y="1016"/>
                  </a:lnTo>
                  <a:lnTo>
                    <a:pt x="2776" y="992"/>
                  </a:lnTo>
                  <a:lnTo>
                    <a:pt x="2799" y="936"/>
                  </a:lnTo>
                  <a:lnTo>
                    <a:pt x="2754" y="928"/>
                  </a:lnTo>
                  <a:lnTo>
                    <a:pt x="2725" y="944"/>
                  </a:lnTo>
                  <a:lnTo>
                    <a:pt x="2688" y="936"/>
                  </a:lnTo>
                  <a:lnTo>
                    <a:pt x="2688" y="976"/>
                  </a:lnTo>
                  <a:lnTo>
                    <a:pt x="2703" y="1016"/>
                  </a:lnTo>
                  <a:lnTo>
                    <a:pt x="2614" y="1032"/>
                  </a:lnTo>
                  <a:lnTo>
                    <a:pt x="2607" y="1000"/>
                  </a:lnTo>
                  <a:lnTo>
                    <a:pt x="2533" y="1048"/>
                  </a:lnTo>
                  <a:lnTo>
                    <a:pt x="2511" y="1024"/>
                  </a:lnTo>
                  <a:lnTo>
                    <a:pt x="2496" y="1048"/>
                  </a:lnTo>
                  <a:lnTo>
                    <a:pt x="2488" y="1040"/>
                  </a:lnTo>
                  <a:lnTo>
                    <a:pt x="2481" y="1016"/>
                  </a:lnTo>
                  <a:lnTo>
                    <a:pt x="2451" y="1048"/>
                  </a:lnTo>
                  <a:lnTo>
                    <a:pt x="2474" y="1064"/>
                  </a:lnTo>
                  <a:lnTo>
                    <a:pt x="2385" y="1128"/>
                  </a:lnTo>
                  <a:lnTo>
                    <a:pt x="2429" y="1040"/>
                  </a:lnTo>
                  <a:lnTo>
                    <a:pt x="2488" y="944"/>
                  </a:lnTo>
                  <a:lnTo>
                    <a:pt x="2474" y="904"/>
                  </a:lnTo>
                  <a:lnTo>
                    <a:pt x="2466" y="864"/>
                  </a:lnTo>
                  <a:lnTo>
                    <a:pt x="2392" y="856"/>
                  </a:lnTo>
                  <a:lnTo>
                    <a:pt x="2348" y="880"/>
                  </a:lnTo>
                  <a:lnTo>
                    <a:pt x="2355" y="840"/>
                  </a:lnTo>
                  <a:lnTo>
                    <a:pt x="2319" y="840"/>
                  </a:lnTo>
                  <a:lnTo>
                    <a:pt x="2341" y="808"/>
                  </a:lnTo>
                  <a:lnTo>
                    <a:pt x="2282" y="800"/>
                  </a:lnTo>
                  <a:lnTo>
                    <a:pt x="2259" y="848"/>
                  </a:lnTo>
                  <a:lnTo>
                    <a:pt x="2282" y="896"/>
                  </a:lnTo>
                  <a:lnTo>
                    <a:pt x="2237" y="896"/>
                  </a:lnTo>
                  <a:lnTo>
                    <a:pt x="2237" y="920"/>
                  </a:lnTo>
                  <a:lnTo>
                    <a:pt x="2193" y="960"/>
                  </a:lnTo>
                  <a:lnTo>
                    <a:pt x="2193" y="936"/>
                  </a:lnTo>
                  <a:lnTo>
                    <a:pt x="2163" y="936"/>
                  </a:lnTo>
                  <a:lnTo>
                    <a:pt x="2149" y="960"/>
                  </a:lnTo>
                  <a:lnTo>
                    <a:pt x="2082" y="976"/>
                  </a:lnTo>
                  <a:lnTo>
                    <a:pt x="2023" y="1040"/>
                  </a:lnTo>
                  <a:lnTo>
                    <a:pt x="2023" y="1112"/>
                  </a:lnTo>
                  <a:lnTo>
                    <a:pt x="1905" y="1112"/>
                  </a:lnTo>
                  <a:lnTo>
                    <a:pt x="1927" y="1176"/>
                  </a:lnTo>
                  <a:lnTo>
                    <a:pt x="1964" y="1240"/>
                  </a:lnTo>
                  <a:lnTo>
                    <a:pt x="1957" y="1336"/>
                  </a:lnTo>
                  <a:lnTo>
                    <a:pt x="1927" y="1344"/>
                  </a:lnTo>
                  <a:lnTo>
                    <a:pt x="1949" y="1320"/>
                  </a:lnTo>
                  <a:lnTo>
                    <a:pt x="1935" y="1296"/>
                  </a:lnTo>
                  <a:lnTo>
                    <a:pt x="1949" y="1248"/>
                  </a:lnTo>
                  <a:lnTo>
                    <a:pt x="1912" y="1216"/>
                  </a:lnTo>
                  <a:lnTo>
                    <a:pt x="1890" y="1176"/>
                  </a:lnTo>
                  <a:lnTo>
                    <a:pt x="1890" y="1152"/>
                  </a:lnTo>
                  <a:lnTo>
                    <a:pt x="1868" y="1160"/>
                  </a:lnTo>
                  <a:lnTo>
                    <a:pt x="1853" y="1168"/>
                  </a:lnTo>
                  <a:lnTo>
                    <a:pt x="1853" y="1224"/>
                  </a:lnTo>
                  <a:lnTo>
                    <a:pt x="1824" y="1208"/>
                  </a:lnTo>
                  <a:lnTo>
                    <a:pt x="1846" y="1248"/>
                  </a:lnTo>
                  <a:lnTo>
                    <a:pt x="1839" y="1264"/>
                  </a:lnTo>
                  <a:lnTo>
                    <a:pt x="1809" y="1248"/>
                  </a:lnTo>
                  <a:lnTo>
                    <a:pt x="1809" y="1208"/>
                  </a:lnTo>
                  <a:lnTo>
                    <a:pt x="1802" y="1136"/>
                  </a:lnTo>
                  <a:lnTo>
                    <a:pt x="1794" y="1192"/>
                  </a:lnTo>
                  <a:lnTo>
                    <a:pt x="1765" y="1216"/>
                  </a:lnTo>
                  <a:lnTo>
                    <a:pt x="1772" y="1272"/>
                  </a:lnTo>
                  <a:lnTo>
                    <a:pt x="1743" y="1344"/>
                  </a:lnTo>
                  <a:lnTo>
                    <a:pt x="1743" y="1376"/>
                  </a:lnTo>
                  <a:lnTo>
                    <a:pt x="1794" y="1384"/>
                  </a:lnTo>
                  <a:lnTo>
                    <a:pt x="1824" y="1432"/>
                  </a:lnTo>
                  <a:lnTo>
                    <a:pt x="1809" y="1480"/>
                  </a:lnTo>
                  <a:lnTo>
                    <a:pt x="1839" y="1512"/>
                  </a:lnTo>
                  <a:lnTo>
                    <a:pt x="1816" y="1520"/>
                  </a:lnTo>
                  <a:lnTo>
                    <a:pt x="1787" y="1480"/>
                  </a:lnTo>
                  <a:lnTo>
                    <a:pt x="1794" y="1456"/>
                  </a:lnTo>
                  <a:lnTo>
                    <a:pt x="1772" y="1408"/>
                  </a:lnTo>
                  <a:lnTo>
                    <a:pt x="1743" y="1416"/>
                  </a:lnTo>
                  <a:lnTo>
                    <a:pt x="1750" y="1464"/>
                  </a:lnTo>
                  <a:lnTo>
                    <a:pt x="1698" y="1528"/>
                  </a:lnTo>
                  <a:lnTo>
                    <a:pt x="1639" y="1560"/>
                  </a:lnTo>
                  <a:lnTo>
                    <a:pt x="1595" y="1520"/>
                  </a:lnTo>
                  <a:lnTo>
                    <a:pt x="1595" y="1496"/>
                  </a:lnTo>
                  <a:lnTo>
                    <a:pt x="1632" y="1520"/>
                  </a:lnTo>
                  <a:lnTo>
                    <a:pt x="1676" y="1488"/>
                  </a:lnTo>
                  <a:lnTo>
                    <a:pt x="1728" y="1432"/>
                  </a:lnTo>
                  <a:lnTo>
                    <a:pt x="1706" y="1368"/>
                  </a:lnTo>
                  <a:lnTo>
                    <a:pt x="1735" y="1272"/>
                  </a:lnTo>
                  <a:lnTo>
                    <a:pt x="1735" y="1200"/>
                  </a:lnTo>
                  <a:lnTo>
                    <a:pt x="1772" y="1152"/>
                  </a:lnTo>
                  <a:lnTo>
                    <a:pt x="1757" y="1120"/>
                  </a:lnTo>
                  <a:lnTo>
                    <a:pt x="1728" y="1120"/>
                  </a:lnTo>
                  <a:lnTo>
                    <a:pt x="1713" y="1104"/>
                  </a:lnTo>
                  <a:lnTo>
                    <a:pt x="1654" y="1184"/>
                  </a:lnTo>
                  <a:lnTo>
                    <a:pt x="1617" y="1192"/>
                  </a:lnTo>
                  <a:lnTo>
                    <a:pt x="1617" y="1272"/>
                  </a:lnTo>
                  <a:lnTo>
                    <a:pt x="1588" y="1272"/>
                  </a:lnTo>
                  <a:lnTo>
                    <a:pt x="1595" y="1304"/>
                  </a:lnTo>
                  <a:lnTo>
                    <a:pt x="1624" y="1376"/>
                  </a:lnTo>
                  <a:lnTo>
                    <a:pt x="1595" y="1392"/>
                  </a:lnTo>
                  <a:lnTo>
                    <a:pt x="1551" y="1320"/>
                  </a:lnTo>
                  <a:lnTo>
                    <a:pt x="1551" y="1288"/>
                  </a:lnTo>
                  <a:lnTo>
                    <a:pt x="1499" y="1240"/>
                  </a:lnTo>
                  <a:lnTo>
                    <a:pt x="1469" y="1240"/>
                  </a:lnTo>
                  <a:lnTo>
                    <a:pt x="1469" y="1192"/>
                  </a:lnTo>
                  <a:lnTo>
                    <a:pt x="1440" y="1168"/>
                  </a:lnTo>
                  <a:lnTo>
                    <a:pt x="1440" y="1200"/>
                  </a:lnTo>
                  <a:lnTo>
                    <a:pt x="1455" y="1248"/>
                  </a:lnTo>
                  <a:lnTo>
                    <a:pt x="1455" y="1288"/>
                  </a:lnTo>
                  <a:lnTo>
                    <a:pt x="1432" y="1304"/>
                  </a:lnTo>
                  <a:lnTo>
                    <a:pt x="1418" y="1328"/>
                  </a:lnTo>
                  <a:lnTo>
                    <a:pt x="1396" y="1312"/>
                  </a:lnTo>
                  <a:lnTo>
                    <a:pt x="1418" y="1296"/>
                  </a:lnTo>
                  <a:lnTo>
                    <a:pt x="1410" y="1264"/>
                  </a:lnTo>
                  <a:lnTo>
                    <a:pt x="1366" y="1272"/>
                  </a:lnTo>
                  <a:lnTo>
                    <a:pt x="1329" y="1256"/>
                  </a:lnTo>
                  <a:lnTo>
                    <a:pt x="1300" y="1272"/>
                  </a:lnTo>
                  <a:lnTo>
                    <a:pt x="1277" y="1248"/>
                  </a:lnTo>
                  <a:lnTo>
                    <a:pt x="1322" y="1240"/>
                  </a:lnTo>
                  <a:lnTo>
                    <a:pt x="1322" y="1216"/>
                  </a:lnTo>
                  <a:lnTo>
                    <a:pt x="1277" y="1208"/>
                  </a:lnTo>
                  <a:lnTo>
                    <a:pt x="1263" y="1232"/>
                  </a:lnTo>
                  <a:lnTo>
                    <a:pt x="1248" y="1216"/>
                  </a:lnTo>
                  <a:lnTo>
                    <a:pt x="1181" y="1208"/>
                  </a:lnTo>
                  <a:lnTo>
                    <a:pt x="1167" y="1224"/>
                  </a:lnTo>
                  <a:lnTo>
                    <a:pt x="1145" y="1208"/>
                  </a:lnTo>
                  <a:lnTo>
                    <a:pt x="1122" y="1240"/>
                  </a:lnTo>
                  <a:lnTo>
                    <a:pt x="1085" y="1224"/>
                  </a:lnTo>
                  <a:lnTo>
                    <a:pt x="1100" y="1176"/>
                  </a:lnTo>
                  <a:lnTo>
                    <a:pt x="1137" y="1184"/>
                  </a:lnTo>
                  <a:lnTo>
                    <a:pt x="1145" y="1128"/>
                  </a:lnTo>
                  <a:lnTo>
                    <a:pt x="1093" y="1072"/>
                  </a:lnTo>
                  <a:lnTo>
                    <a:pt x="1100" y="1128"/>
                  </a:lnTo>
                  <a:lnTo>
                    <a:pt x="1056" y="1160"/>
                  </a:lnTo>
                  <a:lnTo>
                    <a:pt x="1049" y="1208"/>
                  </a:lnTo>
                  <a:lnTo>
                    <a:pt x="1034" y="1216"/>
                  </a:lnTo>
                  <a:lnTo>
                    <a:pt x="1026" y="1224"/>
                  </a:lnTo>
                  <a:lnTo>
                    <a:pt x="997" y="1176"/>
                  </a:lnTo>
                  <a:lnTo>
                    <a:pt x="938" y="1176"/>
                  </a:lnTo>
                  <a:lnTo>
                    <a:pt x="901" y="1200"/>
                  </a:lnTo>
                  <a:lnTo>
                    <a:pt x="886" y="1240"/>
                  </a:lnTo>
                  <a:lnTo>
                    <a:pt x="857" y="1200"/>
                  </a:lnTo>
                  <a:lnTo>
                    <a:pt x="834" y="1152"/>
                  </a:lnTo>
                  <a:lnTo>
                    <a:pt x="812" y="1176"/>
                  </a:lnTo>
                  <a:lnTo>
                    <a:pt x="820" y="1224"/>
                  </a:lnTo>
                  <a:lnTo>
                    <a:pt x="775" y="1216"/>
                  </a:lnTo>
                  <a:lnTo>
                    <a:pt x="797" y="1192"/>
                  </a:lnTo>
                  <a:lnTo>
                    <a:pt x="783" y="1160"/>
                  </a:lnTo>
                  <a:lnTo>
                    <a:pt x="797" y="1104"/>
                  </a:lnTo>
                  <a:lnTo>
                    <a:pt x="842" y="1064"/>
                  </a:lnTo>
                  <a:lnTo>
                    <a:pt x="827" y="1008"/>
                  </a:lnTo>
                  <a:lnTo>
                    <a:pt x="834" y="1000"/>
                  </a:lnTo>
                  <a:lnTo>
                    <a:pt x="857" y="976"/>
                  </a:lnTo>
                  <a:lnTo>
                    <a:pt x="857" y="1024"/>
                  </a:lnTo>
                  <a:lnTo>
                    <a:pt x="923" y="1144"/>
                  </a:lnTo>
                  <a:lnTo>
                    <a:pt x="967" y="1152"/>
                  </a:lnTo>
                  <a:lnTo>
                    <a:pt x="1026" y="1088"/>
                  </a:lnTo>
                  <a:lnTo>
                    <a:pt x="1004" y="1000"/>
                  </a:lnTo>
                  <a:lnTo>
                    <a:pt x="997" y="920"/>
                  </a:lnTo>
                  <a:lnTo>
                    <a:pt x="960" y="872"/>
                  </a:lnTo>
                  <a:lnTo>
                    <a:pt x="989" y="864"/>
                  </a:lnTo>
                  <a:lnTo>
                    <a:pt x="960" y="832"/>
                  </a:lnTo>
                  <a:lnTo>
                    <a:pt x="938" y="808"/>
                  </a:lnTo>
                  <a:lnTo>
                    <a:pt x="916" y="808"/>
                  </a:lnTo>
                  <a:lnTo>
                    <a:pt x="871" y="816"/>
                  </a:lnTo>
                  <a:lnTo>
                    <a:pt x="834" y="848"/>
                  </a:lnTo>
                  <a:lnTo>
                    <a:pt x="849" y="888"/>
                  </a:lnTo>
                  <a:lnTo>
                    <a:pt x="797" y="904"/>
                  </a:lnTo>
                  <a:lnTo>
                    <a:pt x="775" y="936"/>
                  </a:lnTo>
                  <a:lnTo>
                    <a:pt x="753" y="976"/>
                  </a:lnTo>
                  <a:lnTo>
                    <a:pt x="709" y="992"/>
                  </a:lnTo>
                  <a:lnTo>
                    <a:pt x="694" y="1032"/>
                  </a:lnTo>
                  <a:lnTo>
                    <a:pt x="665" y="1072"/>
                  </a:lnTo>
                  <a:lnTo>
                    <a:pt x="642" y="1080"/>
                  </a:lnTo>
                  <a:lnTo>
                    <a:pt x="628" y="1152"/>
                  </a:lnTo>
                  <a:lnTo>
                    <a:pt x="524" y="1160"/>
                  </a:lnTo>
                  <a:lnTo>
                    <a:pt x="480" y="1168"/>
                  </a:lnTo>
                  <a:lnTo>
                    <a:pt x="480" y="1200"/>
                  </a:lnTo>
                  <a:lnTo>
                    <a:pt x="473" y="1248"/>
                  </a:lnTo>
                  <a:lnTo>
                    <a:pt x="450" y="1208"/>
                  </a:lnTo>
                  <a:lnTo>
                    <a:pt x="414" y="1200"/>
                  </a:lnTo>
                  <a:lnTo>
                    <a:pt x="391" y="1224"/>
                  </a:lnTo>
                  <a:lnTo>
                    <a:pt x="369" y="1216"/>
                  </a:lnTo>
                  <a:lnTo>
                    <a:pt x="332" y="1264"/>
                  </a:lnTo>
                  <a:lnTo>
                    <a:pt x="310" y="1272"/>
                  </a:lnTo>
                  <a:lnTo>
                    <a:pt x="303" y="1296"/>
                  </a:lnTo>
                  <a:lnTo>
                    <a:pt x="288" y="1304"/>
                  </a:lnTo>
                  <a:lnTo>
                    <a:pt x="288" y="1328"/>
                  </a:lnTo>
                  <a:lnTo>
                    <a:pt x="258" y="1352"/>
                  </a:lnTo>
                  <a:lnTo>
                    <a:pt x="258" y="1360"/>
                  </a:lnTo>
                  <a:lnTo>
                    <a:pt x="281" y="1392"/>
                  </a:lnTo>
                  <a:lnTo>
                    <a:pt x="273" y="1408"/>
                  </a:lnTo>
                  <a:lnTo>
                    <a:pt x="288" y="1416"/>
                  </a:lnTo>
                  <a:lnTo>
                    <a:pt x="303" y="1456"/>
                  </a:lnTo>
                  <a:lnTo>
                    <a:pt x="273" y="1480"/>
                  </a:lnTo>
                  <a:lnTo>
                    <a:pt x="251" y="1480"/>
                  </a:lnTo>
                  <a:lnTo>
                    <a:pt x="244" y="1544"/>
                  </a:lnTo>
                  <a:lnTo>
                    <a:pt x="229" y="1560"/>
                  </a:lnTo>
                  <a:lnTo>
                    <a:pt x="244" y="160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7"/>
            <p:cNvSpPr>
              <a:spLocks/>
            </p:cNvSpPr>
            <p:nvPr/>
          </p:nvSpPr>
          <p:spPr bwMode="auto">
            <a:xfrm rot="704206">
              <a:off x="7478713" y="5100638"/>
              <a:ext cx="365125" cy="903288"/>
            </a:xfrm>
            <a:custGeom>
              <a:avLst/>
              <a:gdLst/>
              <a:ahLst/>
              <a:cxnLst>
                <a:cxn ang="0">
                  <a:pos x="22" y="192"/>
                </a:cxn>
                <a:cxn ang="0">
                  <a:pos x="44" y="192"/>
                </a:cxn>
                <a:cxn ang="0">
                  <a:pos x="37" y="160"/>
                </a:cxn>
                <a:cxn ang="0">
                  <a:pos x="66" y="152"/>
                </a:cxn>
                <a:cxn ang="0">
                  <a:pos x="118" y="120"/>
                </a:cxn>
                <a:cxn ang="0">
                  <a:pos x="111" y="88"/>
                </a:cxn>
                <a:cxn ang="0">
                  <a:pos x="133" y="72"/>
                </a:cxn>
                <a:cxn ang="0">
                  <a:pos x="133" y="48"/>
                </a:cxn>
                <a:cxn ang="0">
                  <a:pos x="103" y="40"/>
                </a:cxn>
                <a:cxn ang="0">
                  <a:pos x="89" y="24"/>
                </a:cxn>
                <a:cxn ang="0">
                  <a:pos x="118" y="0"/>
                </a:cxn>
                <a:cxn ang="0">
                  <a:pos x="140" y="32"/>
                </a:cxn>
                <a:cxn ang="0">
                  <a:pos x="163" y="32"/>
                </a:cxn>
                <a:cxn ang="0">
                  <a:pos x="185" y="104"/>
                </a:cxn>
                <a:cxn ang="0">
                  <a:pos x="192" y="160"/>
                </a:cxn>
                <a:cxn ang="0">
                  <a:pos x="185" y="224"/>
                </a:cxn>
                <a:cxn ang="0">
                  <a:pos x="185" y="392"/>
                </a:cxn>
                <a:cxn ang="0">
                  <a:pos x="118" y="456"/>
                </a:cxn>
                <a:cxn ang="0">
                  <a:pos x="74" y="440"/>
                </a:cxn>
                <a:cxn ang="0">
                  <a:pos x="74" y="488"/>
                </a:cxn>
                <a:cxn ang="0">
                  <a:pos x="52" y="504"/>
                </a:cxn>
                <a:cxn ang="0">
                  <a:pos x="44" y="504"/>
                </a:cxn>
                <a:cxn ang="0">
                  <a:pos x="52" y="448"/>
                </a:cxn>
                <a:cxn ang="0">
                  <a:pos x="0" y="376"/>
                </a:cxn>
                <a:cxn ang="0">
                  <a:pos x="0" y="336"/>
                </a:cxn>
                <a:cxn ang="0">
                  <a:pos x="44" y="320"/>
                </a:cxn>
                <a:cxn ang="0">
                  <a:pos x="37" y="240"/>
                </a:cxn>
                <a:cxn ang="0">
                  <a:pos x="22" y="192"/>
                </a:cxn>
              </a:cxnLst>
              <a:rect l="0" t="0" r="r" b="b"/>
              <a:pathLst>
                <a:path w="193" h="505">
                  <a:moveTo>
                    <a:pt x="22" y="192"/>
                  </a:moveTo>
                  <a:lnTo>
                    <a:pt x="44" y="192"/>
                  </a:lnTo>
                  <a:lnTo>
                    <a:pt x="37" y="160"/>
                  </a:lnTo>
                  <a:lnTo>
                    <a:pt x="66" y="152"/>
                  </a:lnTo>
                  <a:lnTo>
                    <a:pt x="118" y="120"/>
                  </a:lnTo>
                  <a:lnTo>
                    <a:pt x="111" y="88"/>
                  </a:lnTo>
                  <a:lnTo>
                    <a:pt x="133" y="72"/>
                  </a:lnTo>
                  <a:lnTo>
                    <a:pt x="133" y="48"/>
                  </a:lnTo>
                  <a:lnTo>
                    <a:pt x="103" y="40"/>
                  </a:lnTo>
                  <a:lnTo>
                    <a:pt x="89" y="24"/>
                  </a:lnTo>
                  <a:lnTo>
                    <a:pt x="118" y="0"/>
                  </a:lnTo>
                  <a:lnTo>
                    <a:pt x="140" y="32"/>
                  </a:lnTo>
                  <a:lnTo>
                    <a:pt x="163" y="32"/>
                  </a:lnTo>
                  <a:lnTo>
                    <a:pt x="185" y="104"/>
                  </a:lnTo>
                  <a:lnTo>
                    <a:pt x="192" y="160"/>
                  </a:lnTo>
                  <a:lnTo>
                    <a:pt x="185" y="224"/>
                  </a:lnTo>
                  <a:lnTo>
                    <a:pt x="185" y="392"/>
                  </a:lnTo>
                  <a:lnTo>
                    <a:pt x="118" y="456"/>
                  </a:lnTo>
                  <a:lnTo>
                    <a:pt x="74" y="440"/>
                  </a:lnTo>
                  <a:lnTo>
                    <a:pt x="74" y="488"/>
                  </a:lnTo>
                  <a:lnTo>
                    <a:pt x="52" y="504"/>
                  </a:lnTo>
                  <a:lnTo>
                    <a:pt x="44" y="504"/>
                  </a:lnTo>
                  <a:lnTo>
                    <a:pt x="52" y="448"/>
                  </a:lnTo>
                  <a:lnTo>
                    <a:pt x="0" y="376"/>
                  </a:lnTo>
                  <a:lnTo>
                    <a:pt x="0" y="336"/>
                  </a:lnTo>
                  <a:lnTo>
                    <a:pt x="44" y="320"/>
                  </a:lnTo>
                  <a:lnTo>
                    <a:pt x="37" y="240"/>
                  </a:lnTo>
                  <a:lnTo>
                    <a:pt x="22" y="19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auto">
            <a:xfrm rot="704206">
              <a:off x="6202363" y="4487863"/>
              <a:ext cx="1106487" cy="746125"/>
            </a:xfrm>
            <a:custGeom>
              <a:avLst/>
              <a:gdLst/>
              <a:ahLst/>
              <a:cxnLst>
                <a:cxn ang="0">
                  <a:pos x="362" y="16"/>
                </a:cxn>
                <a:cxn ang="0">
                  <a:pos x="399" y="0"/>
                </a:cxn>
                <a:cxn ang="0">
                  <a:pos x="428" y="8"/>
                </a:cxn>
                <a:cxn ang="0">
                  <a:pos x="406" y="64"/>
                </a:cxn>
                <a:cxn ang="0">
                  <a:pos x="406" y="88"/>
                </a:cxn>
                <a:cxn ang="0">
                  <a:pos x="399" y="104"/>
                </a:cxn>
                <a:cxn ang="0">
                  <a:pos x="413" y="128"/>
                </a:cxn>
                <a:cxn ang="0">
                  <a:pos x="435" y="120"/>
                </a:cxn>
                <a:cxn ang="0">
                  <a:pos x="465" y="144"/>
                </a:cxn>
                <a:cxn ang="0">
                  <a:pos x="495" y="120"/>
                </a:cxn>
                <a:cxn ang="0">
                  <a:pos x="509" y="80"/>
                </a:cxn>
                <a:cxn ang="0">
                  <a:pos x="539" y="80"/>
                </a:cxn>
                <a:cxn ang="0">
                  <a:pos x="546" y="48"/>
                </a:cxn>
                <a:cxn ang="0">
                  <a:pos x="568" y="80"/>
                </a:cxn>
                <a:cxn ang="0">
                  <a:pos x="576" y="120"/>
                </a:cxn>
                <a:cxn ang="0">
                  <a:pos x="539" y="136"/>
                </a:cxn>
                <a:cxn ang="0">
                  <a:pos x="554" y="160"/>
                </a:cxn>
                <a:cxn ang="0">
                  <a:pos x="531" y="176"/>
                </a:cxn>
                <a:cxn ang="0">
                  <a:pos x="531" y="208"/>
                </a:cxn>
                <a:cxn ang="0">
                  <a:pos x="509" y="232"/>
                </a:cxn>
                <a:cxn ang="0">
                  <a:pos x="517" y="240"/>
                </a:cxn>
                <a:cxn ang="0">
                  <a:pos x="517" y="296"/>
                </a:cxn>
                <a:cxn ang="0">
                  <a:pos x="561" y="304"/>
                </a:cxn>
                <a:cxn ang="0">
                  <a:pos x="583" y="360"/>
                </a:cxn>
                <a:cxn ang="0">
                  <a:pos x="568" y="400"/>
                </a:cxn>
                <a:cxn ang="0">
                  <a:pos x="450" y="416"/>
                </a:cxn>
                <a:cxn ang="0">
                  <a:pos x="273" y="264"/>
                </a:cxn>
                <a:cxn ang="0">
                  <a:pos x="229" y="272"/>
                </a:cxn>
                <a:cxn ang="0">
                  <a:pos x="155" y="312"/>
                </a:cxn>
                <a:cxn ang="0">
                  <a:pos x="125" y="280"/>
                </a:cxn>
                <a:cxn ang="0">
                  <a:pos x="125" y="248"/>
                </a:cxn>
                <a:cxn ang="0">
                  <a:pos x="103" y="224"/>
                </a:cxn>
                <a:cxn ang="0">
                  <a:pos x="103" y="192"/>
                </a:cxn>
                <a:cxn ang="0">
                  <a:pos x="81" y="200"/>
                </a:cxn>
                <a:cxn ang="0">
                  <a:pos x="66" y="168"/>
                </a:cxn>
                <a:cxn ang="0">
                  <a:pos x="30" y="208"/>
                </a:cxn>
                <a:cxn ang="0">
                  <a:pos x="37" y="160"/>
                </a:cxn>
                <a:cxn ang="0">
                  <a:pos x="0" y="160"/>
                </a:cxn>
                <a:cxn ang="0">
                  <a:pos x="0" y="136"/>
                </a:cxn>
                <a:cxn ang="0">
                  <a:pos x="37" y="120"/>
                </a:cxn>
                <a:cxn ang="0">
                  <a:pos x="59" y="136"/>
                </a:cxn>
                <a:cxn ang="0">
                  <a:pos x="74" y="120"/>
                </a:cxn>
                <a:cxn ang="0">
                  <a:pos x="103" y="128"/>
                </a:cxn>
                <a:cxn ang="0">
                  <a:pos x="133" y="112"/>
                </a:cxn>
                <a:cxn ang="0">
                  <a:pos x="170" y="136"/>
                </a:cxn>
                <a:cxn ang="0">
                  <a:pos x="192" y="120"/>
                </a:cxn>
                <a:cxn ang="0">
                  <a:pos x="229" y="120"/>
                </a:cxn>
                <a:cxn ang="0">
                  <a:pos x="244" y="104"/>
                </a:cxn>
                <a:cxn ang="0">
                  <a:pos x="280" y="80"/>
                </a:cxn>
                <a:cxn ang="0">
                  <a:pos x="310" y="80"/>
                </a:cxn>
                <a:cxn ang="0">
                  <a:pos x="317" y="40"/>
                </a:cxn>
                <a:cxn ang="0">
                  <a:pos x="362" y="16"/>
                </a:cxn>
              </a:cxnLst>
              <a:rect l="0" t="0" r="r" b="b"/>
              <a:pathLst>
                <a:path w="584" h="417">
                  <a:moveTo>
                    <a:pt x="362" y="16"/>
                  </a:moveTo>
                  <a:lnTo>
                    <a:pt x="399" y="0"/>
                  </a:lnTo>
                  <a:lnTo>
                    <a:pt x="428" y="8"/>
                  </a:lnTo>
                  <a:lnTo>
                    <a:pt x="406" y="64"/>
                  </a:lnTo>
                  <a:lnTo>
                    <a:pt x="406" y="88"/>
                  </a:lnTo>
                  <a:lnTo>
                    <a:pt x="399" y="104"/>
                  </a:lnTo>
                  <a:lnTo>
                    <a:pt x="413" y="128"/>
                  </a:lnTo>
                  <a:lnTo>
                    <a:pt x="435" y="120"/>
                  </a:lnTo>
                  <a:lnTo>
                    <a:pt x="465" y="144"/>
                  </a:lnTo>
                  <a:lnTo>
                    <a:pt x="495" y="120"/>
                  </a:lnTo>
                  <a:lnTo>
                    <a:pt x="509" y="80"/>
                  </a:lnTo>
                  <a:lnTo>
                    <a:pt x="539" y="80"/>
                  </a:lnTo>
                  <a:lnTo>
                    <a:pt x="546" y="48"/>
                  </a:lnTo>
                  <a:lnTo>
                    <a:pt x="568" y="80"/>
                  </a:lnTo>
                  <a:lnTo>
                    <a:pt x="576" y="120"/>
                  </a:lnTo>
                  <a:lnTo>
                    <a:pt x="539" y="136"/>
                  </a:lnTo>
                  <a:lnTo>
                    <a:pt x="554" y="160"/>
                  </a:lnTo>
                  <a:lnTo>
                    <a:pt x="531" y="176"/>
                  </a:lnTo>
                  <a:lnTo>
                    <a:pt x="531" y="208"/>
                  </a:lnTo>
                  <a:lnTo>
                    <a:pt x="509" y="232"/>
                  </a:lnTo>
                  <a:lnTo>
                    <a:pt x="517" y="240"/>
                  </a:lnTo>
                  <a:lnTo>
                    <a:pt x="517" y="296"/>
                  </a:lnTo>
                  <a:lnTo>
                    <a:pt x="561" y="304"/>
                  </a:lnTo>
                  <a:lnTo>
                    <a:pt x="583" y="360"/>
                  </a:lnTo>
                  <a:lnTo>
                    <a:pt x="568" y="400"/>
                  </a:lnTo>
                  <a:lnTo>
                    <a:pt x="450" y="416"/>
                  </a:lnTo>
                  <a:lnTo>
                    <a:pt x="273" y="264"/>
                  </a:lnTo>
                  <a:lnTo>
                    <a:pt x="229" y="272"/>
                  </a:lnTo>
                  <a:lnTo>
                    <a:pt x="155" y="312"/>
                  </a:lnTo>
                  <a:lnTo>
                    <a:pt x="125" y="280"/>
                  </a:lnTo>
                  <a:lnTo>
                    <a:pt x="125" y="248"/>
                  </a:lnTo>
                  <a:lnTo>
                    <a:pt x="103" y="224"/>
                  </a:lnTo>
                  <a:lnTo>
                    <a:pt x="103" y="192"/>
                  </a:lnTo>
                  <a:lnTo>
                    <a:pt x="81" y="200"/>
                  </a:lnTo>
                  <a:lnTo>
                    <a:pt x="66" y="168"/>
                  </a:lnTo>
                  <a:lnTo>
                    <a:pt x="30" y="208"/>
                  </a:lnTo>
                  <a:lnTo>
                    <a:pt x="37" y="16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37" y="120"/>
                  </a:lnTo>
                  <a:lnTo>
                    <a:pt x="59" y="136"/>
                  </a:lnTo>
                  <a:lnTo>
                    <a:pt x="74" y="120"/>
                  </a:lnTo>
                  <a:lnTo>
                    <a:pt x="103" y="128"/>
                  </a:lnTo>
                  <a:lnTo>
                    <a:pt x="133" y="112"/>
                  </a:lnTo>
                  <a:lnTo>
                    <a:pt x="170" y="136"/>
                  </a:lnTo>
                  <a:lnTo>
                    <a:pt x="192" y="120"/>
                  </a:lnTo>
                  <a:lnTo>
                    <a:pt x="229" y="120"/>
                  </a:lnTo>
                  <a:lnTo>
                    <a:pt x="244" y="104"/>
                  </a:lnTo>
                  <a:lnTo>
                    <a:pt x="280" y="80"/>
                  </a:lnTo>
                  <a:lnTo>
                    <a:pt x="310" y="80"/>
                  </a:lnTo>
                  <a:lnTo>
                    <a:pt x="317" y="40"/>
                  </a:lnTo>
                  <a:lnTo>
                    <a:pt x="362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 rot="704206">
              <a:off x="5608638" y="4486275"/>
              <a:ext cx="825500" cy="1216025"/>
            </a:xfrm>
            <a:custGeom>
              <a:avLst/>
              <a:gdLst/>
              <a:ahLst/>
              <a:cxnLst>
                <a:cxn ang="0">
                  <a:pos x="0" y="648"/>
                </a:cxn>
                <a:cxn ang="0">
                  <a:pos x="15" y="648"/>
                </a:cxn>
                <a:cxn ang="0">
                  <a:pos x="30" y="680"/>
                </a:cxn>
                <a:cxn ang="0">
                  <a:pos x="155" y="648"/>
                </a:cxn>
                <a:cxn ang="0">
                  <a:pos x="207" y="608"/>
                </a:cxn>
                <a:cxn ang="0">
                  <a:pos x="259" y="536"/>
                </a:cxn>
                <a:cxn ang="0">
                  <a:pos x="303" y="544"/>
                </a:cxn>
                <a:cxn ang="0">
                  <a:pos x="340" y="544"/>
                </a:cxn>
                <a:cxn ang="0">
                  <a:pos x="399" y="536"/>
                </a:cxn>
                <a:cxn ang="0">
                  <a:pos x="429" y="480"/>
                </a:cxn>
                <a:cxn ang="0">
                  <a:pos x="421" y="360"/>
                </a:cxn>
                <a:cxn ang="0">
                  <a:pos x="436" y="336"/>
                </a:cxn>
                <a:cxn ang="0">
                  <a:pos x="421" y="304"/>
                </a:cxn>
                <a:cxn ang="0">
                  <a:pos x="399" y="320"/>
                </a:cxn>
                <a:cxn ang="0">
                  <a:pos x="392" y="304"/>
                </a:cxn>
                <a:cxn ang="0">
                  <a:pos x="436" y="232"/>
                </a:cxn>
                <a:cxn ang="0">
                  <a:pos x="407" y="200"/>
                </a:cxn>
                <a:cxn ang="0">
                  <a:pos x="407" y="168"/>
                </a:cxn>
                <a:cxn ang="0">
                  <a:pos x="384" y="144"/>
                </a:cxn>
                <a:cxn ang="0">
                  <a:pos x="384" y="112"/>
                </a:cxn>
                <a:cxn ang="0">
                  <a:pos x="362" y="120"/>
                </a:cxn>
                <a:cxn ang="0">
                  <a:pos x="347" y="88"/>
                </a:cxn>
                <a:cxn ang="0">
                  <a:pos x="310" y="128"/>
                </a:cxn>
                <a:cxn ang="0">
                  <a:pos x="318" y="80"/>
                </a:cxn>
                <a:cxn ang="0">
                  <a:pos x="281" y="80"/>
                </a:cxn>
                <a:cxn ang="0">
                  <a:pos x="281" y="56"/>
                </a:cxn>
                <a:cxn ang="0">
                  <a:pos x="251" y="32"/>
                </a:cxn>
                <a:cxn ang="0">
                  <a:pos x="229" y="16"/>
                </a:cxn>
                <a:cxn ang="0">
                  <a:pos x="222" y="0"/>
                </a:cxn>
                <a:cxn ang="0">
                  <a:pos x="185" y="16"/>
                </a:cxn>
                <a:cxn ang="0">
                  <a:pos x="177" y="56"/>
                </a:cxn>
                <a:cxn ang="0">
                  <a:pos x="207" y="80"/>
                </a:cxn>
                <a:cxn ang="0">
                  <a:pos x="207" y="104"/>
                </a:cxn>
                <a:cxn ang="0">
                  <a:pos x="185" y="128"/>
                </a:cxn>
                <a:cxn ang="0">
                  <a:pos x="148" y="120"/>
                </a:cxn>
                <a:cxn ang="0">
                  <a:pos x="155" y="144"/>
                </a:cxn>
                <a:cxn ang="0">
                  <a:pos x="185" y="168"/>
                </a:cxn>
                <a:cxn ang="0">
                  <a:pos x="200" y="208"/>
                </a:cxn>
                <a:cxn ang="0">
                  <a:pos x="229" y="216"/>
                </a:cxn>
                <a:cxn ang="0">
                  <a:pos x="229" y="248"/>
                </a:cxn>
                <a:cxn ang="0">
                  <a:pos x="214" y="256"/>
                </a:cxn>
                <a:cxn ang="0">
                  <a:pos x="185" y="312"/>
                </a:cxn>
                <a:cxn ang="0">
                  <a:pos x="163" y="344"/>
                </a:cxn>
                <a:cxn ang="0">
                  <a:pos x="163" y="368"/>
                </a:cxn>
                <a:cxn ang="0">
                  <a:pos x="192" y="368"/>
                </a:cxn>
                <a:cxn ang="0">
                  <a:pos x="185" y="400"/>
                </a:cxn>
                <a:cxn ang="0">
                  <a:pos x="148" y="448"/>
                </a:cxn>
                <a:cxn ang="0">
                  <a:pos x="133" y="448"/>
                </a:cxn>
                <a:cxn ang="0">
                  <a:pos x="103" y="488"/>
                </a:cxn>
                <a:cxn ang="0">
                  <a:pos x="89" y="528"/>
                </a:cxn>
                <a:cxn ang="0">
                  <a:pos x="59" y="528"/>
                </a:cxn>
                <a:cxn ang="0">
                  <a:pos x="52" y="536"/>
                </a:cxn>
                <a:cxn ang="0">
                  <a:pos x="7" y="536"/>
                </a:cxn>
                <a:cxn ang="0">
                  <a:pos x="7" y="600"/>
                </a:cxn>
                <a:cxn ang="0">
                  <a:pos x="22" y="600"/>
                </a:cxn>
                <a:cxn ang="0">
                  <a:pos x="30" y="616"/>
                </a:cxn>
                <a:cxn ang="0">
                  <a:pos x="0" y="640"/>
                </a:cxn>
                <a:cxn ang="0">
                  <a:pos x="0" y="648"/>
                </a:cxn>
              </a:cxnLst>
              <a:rect l="0" t="0" r="r" b="b"/>
              <a:pathLst>
                <a:path w="437" h="681">
                  <a:moveTo>
                    <a:pt x="0" y="648"/>
                  </a:moveTo>
                  <a:lnTo>
                    <a:pt x="15" y="648"/>
                  </a:lnTo>
                  <a:lnTo>
                    <a:pt x="30" y="680"/>
                  </a:lnTo>
                  <a:lnTo>
                    <a:pt x="155" y="648"/>
                  </a:lnTo>
                  <a:lnTo>
                    <a:pt x="207" y="608"/>
                  </a:lnTo>
                  <a:lnTo>
                    <a:pt x="259" y="536"/>
                  </a:lnTo>
                  <a:lnTo>
                    <a:pt x="303" y="544"/>
                  </a:lnTo>
                  <a:lnTo>
                    <a:pt x="340" y="544"/>
                  </a:lnTo>
                  <a:lnTo>
                    <a:pt x="399" y="536"/>
                  </a:lnTo>
                  <a:lnTo>
                    <a:pt x="429" y="480"/>
                  </a:lnTo>
                  <a:lnTo>
                    <a:pt x="421" y="360"/>
                  </a:lnTo>
                  <a:lnTo>
                    <a:pt x="436" y="336"/>
                  </a:lnTo>
                  <a:lnTo>
                    <a:pt x="421" y="304"/>
                  </a:lnTo>
                  <a:lnTo>
                    <a:pt x="399" y="320"/>
                  </a:lnTo>
                  <a:lnTo>
                    <a:pt x="392" y="304"/>
                  </a:lnTo>
                  <a:lnTo>
                    <a:pt x="436" y="232"/>
                  </a:lnTo>
                  <a:lnTo>
                    <a:pt x="407" y="200"/>
                  </a:lnTo>
                  <a:lnTo>
                    <a:pt x="407" y="168"/>
                  </a:lnTo>
                  <a:lnTo>
                    <a:pt x="384" y="144"/>
                  </a:lnTo>
                  <a:lnTo>
                    <a:pt x="384" y="112"/>
                  </a:lnTo>
                  <a:lnTo>
                    <a:pt x="362" y="120"/>
                  </a:lnTo>
                  <a:lnTo>
                    <a:pt x="347" y="88"/>
                  </a:lnTo>
                  <a:lnTo>
                    <a:pt x="310" y="128"/>
                  </a:lnTo>
                  <a:lnTo>
                    <a:pt x="318" y="80"/>
                  </a:lnTo>
                  <a:lnTo>
                    <a:pt x="281" y="80"/>
                  </a:lnTo>
                  <a:lnTo>
                    <a:pt x="281" y="56"/>
                  </a:lnTo>
                  <a:lnTo>
                    <a:pt x="251" y="32"/>
                  </a:lnTo>
                  <a:lnTo>
                    <a:pt x="229" y="16"/>
                  </a:lnTo>
                  <a:lnTo>
                    <a:pt x="222" y="0"/>
                  </a:lnTo>
                  <a:lnTo>
                    <a:pt x="185" y="16"/>
                  </a:lnTo>
                  <a:lnTo>
                    <a:pt x="177" y="56"/>
                  </a:lnTo>
                  <a:lnTo>
                    <a:pt x="207" y="80"/>
                  </a:lnTo>
                  <a:lnTo>
                    <a:pt x="207" y="104"/>
                  </a:lnTo>
                  <a:lnTo>
                    <a:pt x="185" y="128"/>
                  </a:lnTo>
                  <a:lnTo>
                    <a:pt x="148" y="120"/>
                  </a:lnTo>
                  <a:lnTo>
                    <a:pt x="155" y="144"/>
                  </a:lnTo>
                  <a:lnTo>
                    <a:pt x="185" y="168"/>
                  </a:lnTo>
                  <a:lnTo>
                    <a:pt x="200" y="208"/>
                  </a:lnTo>
                  <a:lnTo>
                    <a:pt x="229" y="216"/>
                  </a:lnTo>
                  <a:lnTo>
                    <a:pt x="229" y="248"/>
                  </a:lnTo>
                  <a:lnTo>
                    <a:pt x="214" y="256"/>
                  </a:lnTo>
                  <a:lnTo>
                    <a:pt x="185" y="312"/>
                  </a:lnTo>
                  <a:lnTo>
                    <a:pt x="163" y="344"/>
                  </a:lnTo>
                  <a:lnTo>
                    <a:pt x="163" y="368"/>
                  </a:lnTo>
                  <a:lnTo>
                    <a:pt x="192" y="368"/>
                  </a:lnTo>
                  <a:lnTo>
                    <a:pt x="185" y="400"/>
                  </a:lnTo>
                  <a:lnTo>
                    <a:pt x="148" y="448"/>
                  </a:lnTo>
                  <a:lnTo>
                    <a:pt x="133" y="448"/>
                  </a:lnTo>
                  <a:lnTo>
                    <a:pt x="103" y="488"/>
                  </a:lnTo>
                  <a:lnTo>
                    <a:pt x="89" y="528"/>
                  </a:lnTo>
                  <a:lnTo>
                    <a:pt x="59" y="528"/>
                  </a:lnTo>
                  <a:lnTo>
                    <a:pt x="52" y="536"/>
                  </a:lnTo>
                  <a:lnTo>
                    <a:pt x="7" y="536"/>
                  </a:lnTo>
                  <a:lnTo>
                    <a:pt x="7" y="600"/>
                  </a:lnTo>
                  <a:lnTo>
                    <a:pt x="22" y="600"/>
                  </a:lnTo>
                  <a:lnTo>
                    <a:pt x="30" y="616"/>
                  </a:lnTo>
                  <a:lnTo>
                    <a:pt x="0" y="640"/>
                  </a:lnTo>
                  <a:lnTo>
                    <a:pt x="0" y="648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 rot="704206">
              <a:off x="4932363" y="4548188"/>
              <a:ext cx="1106487" cy="1031875"/>
            </a:xfrm>
            <a:custGeom>
              <a:avLst/>
              <a:gdLst/>
              <a:ahLst/>
              <a:cxnLst>
                <a:cxn ang="0">
                  <a:pos x="502" y="24"/>
                </a:cxn>
                <a:cxn ang="0">
                  <a:pos x="509" y="48"/>
                </a:cxn>
                <a:cxn ang="0">
                  <a:pos x="539" y="72"/>
                </a:cxn>
                <a:cxn ang="0">
                  <a:pos x="554" y="112"/>
                </a:cxn>
                <a:cxn ang="0">
                  <a:pos x="583" y="120"/>
                </a:cxn>
                <a:cxn ang="0">
                  <a:pos x="583" y="152"/>
                </a:cxn>
                <a:cxn ang="0">
                  <a:pos x="568" y="160"/>
                </a:cxn>
                <a:cxn ang="0">
                  <a:pos x="539" y="216"/>
                </a:cxn>
                <a:cxn ang="0">
                  <a:pos x="517" y="248"/>
                </a:cxn>
                <a:cxn ang="0">
                  <a:pos x="517" y="272"/>
                </a:cxn>
                <a:cxn ang="0">
                  <a:pos x="546" y="272"/>
                </a:cxn>
                <a:cxn ang="0">
                  <a:pos x="539" y="304"/>
                </a:cxn>
                <a:cxn ang="0">
                  <a:pos x="502" y="352"/>
                </a:cxn>
                <a:cxn ang="0">
                  <a:pos x="487" y="352"/>
                </a:cxn>
                <a:cxn ang="0">
                  <a:pos x="458" y="392"/>
                </a:cxn>
                <a:cxn ang="0">
                  <a:pos x="443" y="432"/>
                </a:cxn>
                <a:cxn ang="0">
                  <a:pos x="413" y="432"/>
                </a:cxn>
                <a:cxn ang="0">
                  <a:pos x="406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6" y="504"/>
                </a:cxn>
                <a:cxn ang="0">
                  <a:pos x="384" y="520"/>
                </a:cxn>
                <a:cxn ang="0">
                  <a:pos x="354" y="544"/>
                </a:cxn>
                <a:cxn ang="0">
                  <a:pos x="354" y="552"/>
                </a:cxn>
                <a:cxn ang="0">
                  <a:pos x="258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5" y="504"/>
                </a:cxn>
                <a:cxn ang="0">
                  <a:pos x="66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199" y="520"/>
                </a:cxn>
                <a:cxn ang="0">
                  <a:pos x="221" y="512"/>
                </a:cxn>
                <a:cxn ang="0">
                  <a:pos x="229" y="488"/>
                </a:cxn>
                <a:cxn ang="0">
                  <a:pos x="236" y="448"/>
                </a:cxn>
                <a:cxn ang="0">
                  <a:pos x="273" y="408"/>
                </a:cxn>
                <a:cxn ang="0">
                  <a:pos x="310" y="352"/>
                </a:cxn>
                <a:cxn ang="0">
                  <a:pos x="332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7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2" y="80"/>
                </a:cxn>
                <a:cxn ang="0">
                  <a:pos x="362" y="80"/>
                </a:cxn>
                <a:cxn ang="0">
                  <a:pos x="369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0" y="48"/>
                </a:cxn>
                <a:cxn ang="0">
                  <a:pos x="487" y="16"/>
                </a:cxn>
                <a:cxn ang="0">
                  <a:pos x="517" y="0"/>
                </a:cxn>
                <a:cxn ang="0">
                  <a:pos x="517" y="8"/>
                </a:cxn>
                <a:cxn ang="0">
                  <a:pos x="502" y="24"/>
                </a:cxn>
              </a:cxnLst>
              <a:rect l="0" t="0" r="r" b="b"/>
              <a:pathLst>
                <a:path w="584" h="577">
                  <a:moveTo>
                    <a:pt x="502" y="24"/>
                  </a:moveTo>
                  <a:lnTo>
                    <a:pt x="509" y="48"/>
                  </a:lnTo>
                  <a:lnTo>
                    <a:pt x="539" y="72"/>
                  </a:lnTo>
                  <a:lnTo>
                    <a:pt x="554" y="112"/>
                  </a:lnTo>
                  <a:lnTo>
                    <a:pt x="583" y="120"/>
                  </a:lnTo>
                  <a:lnTo>
                    <a:pt x="583" y="152"/>
                  </a:lnTo>
                  <a:lnTo>
                    <a:pt x="568" y="160"/>
                  </a:lnTo>
                  <a:lnTo>
                    <a:pt x="539" y="216"/>
                  </a:lnTo>
                  <a:lnTo>
                    <a:pt x="517" y="248"/>
                  </a:lnTo>
                  <a:lnTo>
                    <a:pt x="517" y="272"/>
                  </a:lnTo>
                  <a:lnTo>
                    <a:pt x="546" y="272"/>
                  </a:lnTo>
                  <a:lnTo>
                    <a:pt x="539" y="304"/>
                  </a:lnTo>
                  <a:lnTo>
                    <a:pt x="502" y="352"/>
                  </a:lnTo>
                  <a:lnTo>
                    <a:pt x="487" y="352"/>
                  </a:lnTo>
                  <a:lnTo>
                    <a:pt x="458" y="392"/>
                  </a:lnTo>
                  <a:lnTo>
                    <a:pt x="443" y="432"/>
                  </a:lnTo>
                  <a:lnTo>
                    <a:pt x="413" y="432"/>
                  </a:lnTo>
                  <a:lnTo>
                    <a:pt x="406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6" y="504"/>
                  </a:lnTo>
                  <a:lnTo>
                    <a:pt x="384" y="520"/>
                  </a:lnTo>
                  <a:lnTo>
                    <a:pt x="354" y="544"/>
                  </a:lnTo>
                  <a:lnTo>
                    <a:pt x="354" y="552"/>
                  </a:lnTo>
                  <a:lnTo>
                    <a:pt x="258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5" y="504"/>
                  </a:lnTo>
                  <a:lnTo>
                    <a:pt x="66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199" y="520"/>
                  </a:lnTo>
                  <a:lnTo>
                    <a:pt x="221" y="512"/>
                  </a:lnTo>
                  <a:lnTo>
                    <a:pt x="229" y="488"/>
                  </a:lnTo>
                  <a:lnTo>
                    <a:pt x="236" y="448"/>
                  </a:lnTo>
                  <a:lnTo>
                    <a:pt x="273" y="408"/>
                  </a:lnTo>
                  <a:lnTo>
                    <a:pt x="310" y="352"/>
                  </a:lnTo>
                  <a:lnTo>
                    <a:pt x="332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7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2" y="80"/>
                  </a:lnTo>
                  <a:lnTo>
                    <a:pt x="362" y="80"/>
                  </a:lnTo>
                  <a:lnTo>
                    <a:pt x="369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0" y="48"/>
                  </a:lnTo>
                  <a:lnTo>
                    <a:pt x="487" y="16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502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 rot="704206">
              <a:off x="4770438" y="3916363"/>
              <a:ext cx="1330325" cy="1544638"/>
            </a:xfrm>
            <a:custGeom>
              <a:avLst/>
              <a:gdLst/>
              <a:ahLst/>
              <a:cxnLst>
                <a:cxn ang="0">
                  <a:pos x="303" y="16"/>
                </a:cxn>
                <a:cxn ang="0">
                  <a:pos x="340" y="88"/>
                </a:cxn>
                <a:cxn ang="0">
                  <a:pos x="355" y="120"/>
                </a:cxn>
                <a:cxn ang="0">
                  <a:pos x="399" y="168"/>
                </a:cxn>
                <a:cxn ang="0">
                  <a:pos x="399" y="296"/>
                </a:cxn>
                <a:cxn ang="0">
                  <a:pos x="429" y="280"/>
                </a:cxn>
                <a:cxn ang="0">
                  <a:pos x="480" y="248"/>
                </a:cxn>
                <a:cxn ang="0">
                  <a:pos x="525" y="232"/>
                </a:cxn>
                <a:cxn ang="0">
                  <a:pos x="569" y="144"/>
                </a:cxn>
                <a:cxn ang="0">
                  <a:pos x="628" y="192"/>
                </a:cxn>
                <a:cxn ang="0">
                  <a:pos x="665" y="176"/>
                </a:cxn>
                <a:cxn ang="0">
                  <a:pos x="702" y="248"/>
                </a:cxn>
                <a:cxn ang="0">
                  <a:pos x="658" y="304"/>
                </a:cxn>
                <a:cxn ang="0">
                  <a:pos x="687" y="352"/>
                </a:cxn>
                <a:cxn ang="0">
                  <a:pos x="628" y="368"/>
                </a:cxn>
                <a:cxn ang="0">
                  <a:pos x="643" y="344"/>
                </a:cxn>
                <a:cxn ang="0">
                  <a:pos x="606" y="392"/>
                </a:cxn>
                <a:cxn ang="0">
                  <a:pos x="525" y="400"/>
                </a:cxn>
                <a:cxn ang="0">
                  <a:pos x="488" y="424"/>
                </a:cxn>
                <a:cxn ang="0">
                  <a:pos x="414" y="480"/>
                </a:cxn>
                <a:cxn ang="0">
                  <a:pos x="443" y="496"/>
                </a:cxn>
                <a:cxn ang="0">
                  <a:pos x="429" y="528"/>
                </a:cxn>
                <a:cxn ang="0">
                  <a:pos x="451" y="592"/>
                </a:cxn>
                <a:cxn ang="0">
                  <a:pos x="436" y="696"/>
                </a:cxn>
                <a:cxn ang="0">
                  <a:pos x="362" y="792"/>
                </a:cxn>
                <a:cxn ang="0">
                  <a:pos x="347" y="856"/>
                </a:cxn>
                <a:cxn ang="0">
                  <a:pos x="281" y="840"/>
                </a:cxn>
                <a:cxn ang="0">
                  <a:pos x="244" y="792"/>
                </a:cxn>
                <a:cxn ang="0">
                  <a:pos x="170" y="744"/>
                </a:cxn>
                <a:cxn ang="0">
                  <a:pos x="126" y="768"/>
                </a:cxn>
                <a:cxn ang="0">
                  <a:pos x="74" y="752"/>
                </a:cxn>
                <a:cxn ang="0">
                  <a:pos x="37" y="728"/>
                </a:cxn>
                <a:cxn ang="0">
                  <a:pos x="0" y="704"/>
                </a:cxn>
                <a:cxn ang="0">
                  <a:pos x="30" y="672"/>
                </a:cxn>
                <a:cxn ang="0">
                  <a:pos x="59" y="576"/>
                </a:cxn>
                <a:cxn ang="0">
                  <a:pos x="30" y="504"/>
                </a:cxn>
                <a:cxn ang="0">
                  <a:pos x="52" y="456"/>
                </a:cxn>
                <a:cxn ang="0">
                  <a:pos x="103" y="432"/>
                </a:cxn>
                <a:cxn ang="0">
                  <a:pos x="140" y="464"/>
                </a:cxn>
                <a:cxn ang="0">
                  <a:pos x="155" y="432"/>
                </a:cxn>
                <a:cxn ang="0">
                  <a:pos x="192" y="336"/>
                </a:cxn>
                <a:cxn ang="0">
                  <a:pos x="222" y="360"/>
                </a:cxn>
                <a:cxn ang="0">
                  <a:pos x="273" y="336"/>
                </a:cxn>
                <a:cxn ang="0">
                  <a:pos x="273" y="288"/>
                </a:cxn>
                <a:cxn ang="0">
                  <a:pos x="236" y="240"/>
                </a:cxn>
                <a:cxn ang="0">
                  <a:pos x="259" y="144"/>
                </a:cxn>
                <a:cxn ang="0">
                  <a:pos x="244" y="72"/>
                </a:cxn>
                <a:cxn ang="0">
                  <a:pos x="266" y="8"/>
                </a:cxn>
                <a:cxn ang="0">
                  <a:pos x="296" y="0"/>
                </a:cxn>
              </a:cxnLst>
              <a:rect l="0" t="0" r="r" b="b"/>
              <a:pathLst>
                <a:path w="703" h="865">
                  <a:moveTo>
                    <a:pt x="296" y="0"/>
                  </a:moveTo>
                  <a:lnTo>
                    <a:pt x="303" y="16"/>
                  </a:lnTo>
                  <a:lnTo>
                    <a:pt x="340" y="48"/>
                  </a:lnTo>
                  <a:lnTo>
                    <a:pt x="340" y="88"/>
                  </a:lnTo>
                  <a:lnTo>
                    <a:pt x="362" y="96"/>
                  </a:lnTo>
                  <a:lnTo>
                    <a:pt x="355" y="120"/>
                  </a:lnTo>
                  <a:lnTo>
                    <a:pt x="370" y="144"/>
                  </a:lnTo>
                  <a:lnTo>
                    <a:pt x="399" y="168"/>
                  </a:lnTo>
                  <a:lnTo>
                    <a:pt x="392" y="256"/>
                  </a:lnTo>
                  <a:lnTo>
                    <a:pt x="399" y="296"/>
                  </a:lnTo>
                  <a:lnTo>
                    <a:pt x="421" y="296"/>
                  </a:lnTo>
                  <a:lnTo>
                    <a:pt x="429" y="280"/>
                  </a:lnTo>
                  <a:lnTo>
                    <a:pt x="473" y="264"/>
                  </a:lnTo>
                  <a:lnTo>
                    <a:pt x="480" y="248"/>
                  </a:lnTo>
                  <a:lnTo>
                    <a:pt x="495" y="272"/>
                  </a:lnTo>
                  <a:lnTo>
                    <a:pt x="525" y="232"/>
                  </a:lnTo>
                  <a:lnTo>
                    <a:pt x="532" y="184"/>
                  </a:lnTo>
                  <a:lnTo>
                    <a:pt x="569" y="144"/>
                  </a:lnTo>
                  <a:lnTo>
                    <a:pt x="606" y="168"/>
                  </a:lnTo>
                  <a:lnTo>
                    <a:pt x="628" y="192"/>
                  </a:lnTo>
                  <a:lnTo>
                    <a:pt x="650" y="168"/>
                  </a:lnTo>
                  <a:lnTo>
                    <a:pt x="665" y="176"/>
                  </a:lnTo>
                  <a:lnTo>
                    <a:pt x="673" y="200"/>
                  </a:lnTo>
                  <a:lnTo>
                    <a:pt x="702" y="248"/>
                  </a:lnTo>
                  <a:lnTo>
                    <a:pt x="665" y="264"/>
                  </a:lnTo>
                  <a:lnTo>
                    <a:pt x="658" y="304"/>
                  </a:lnTo>
                  <a:lnTo>
                    <a:pt x="687" y="328"/>
                  </a:lnTo>
                  <a:lnTo>
                    <a:pt x="687" y="352"/>
                  </a:lnTo>
                  <a:lnTo>
                    <a:pt x="665" y="376"/>
                  </a:lnTo>
                  <a:lnTo>
                    <a:pt x="628" y="368"/>
                  </a:lnTo>
                  <a:lnTo>
                    <a:pt x="643" y="352"/>
                  </a:lnTo>
                  <a:lnTo>
                    <a:pt x="643" y="344"/>
                  </a:lnTo>
                  <a:lnTo>
                    <a:pt x="613" y="360"/>
                  </a:lnTo>
                  <a:lnTo>
                    <a:pt x="606" y="392"/>
                  </a:lnTo>
                  <a:lnTo>
                    <a:pt x="547" y="416"/>
                  </a:lnTo>
                  <a:lnTo>
                    <a:pt x="525" y="400"/>
                  </a:lnTo>
                  <a:lnTo>
                    <a:pt x="495" y="408"/>
                  </a:lnTo>
                  <a:lnTo>
                    <a:pt x="488" y="424"/>
                  </a:lnTo>
                  <a:lnTo>
                    <a:pt x="458" y="424"/>
                  </a:lnTo>
                  <a:lnTo>
                    <a:pt x="414" y="480"/>
                  </a:lnTo>
                  <a:lnTo>
                    <a:pt x="414" y="496"/>
                  </a:lnTo>
                  <a:lnTo>
                    <a:pt x="443" y="496"/>
                  </a:lnTo>
                  <a:lnTo>
                    <a:pt x="451" y="504"/>
                  </a:lnTo>
                  <a:lnTo>
                    <a:pt x="429" y="528"/>
                  </a:lnTo>
                  <a:lnTo>
                    <a:pt x="429" y="592"/>
                  </a:lnTo>
                  <a:lnTo>
                    <a:pt x="451" y="592"/>
                  </a:lnTo>
                  <a:lnTo>
                    <a:pt x="458" y="648"/>
                  </a:lnTo>
                  <a:lnTo>
                    <a:pt x="436" y="696"/>
                  </a:lnTo>
                  <a:lnTo>
                    <a:pt x="399" y="752"/>
                  </a:lnTo>
                  <a:lnTo>
                    <a:pt x="362" y="792"/>
                  </a:lnTo>
                  <a:lnTo>
                    <a:pt x="355" y="832"/>
                  </a:lnTo>
                  <a:lnTo>
                    <a:pt x="347" y="856"/>
                  </a:lnTo>
                  <a:lnTo>
                    <a:pt x="325" y="864"/>
                  </a:lnTo>
                  <a:lnTo>
                    <a:pt x="281" y="840"/>
                  </a:lnTo>
                  <a:lnTo>
                    <a:pt x="259" y="792"/>
                  </a:lnTo>
                  <a:lnTo>
                    <a:pt x="244" y="792"/>
                  </a:lnTo>
                  <a:lnTo>
                    <a:pt x="207" y="784"/>
                  </a:lnTo>
                  <a:lnTo>
                    <a:pt x="170" y="744"/>
                  </a:lnTo>
                  <a:lnTo>
                    <a:pt x="133" y="768"/>
                  </a:lnTo>
                  <a:lnTo>
                    <a:pt x="126" y="768"/>
                  </a:lnTo>
                  <a:lnTo>
                    <a:pt x="111" y="760"/>
                  </a:lnTo>
                  <a:lnTo>
                    <a:pt x="74" y="752"/>
                  </a:lnTo>
                  <a:lnTo>
                    <a:pt x="52" y="728"/>
                  </a:lnTo>
                  <a:lnTo>
                    <a:pt x="37" y="728"/>
                  </a:lnTo>
                  <a:lnTo>
                    <a:pt x="30" y="728"/>
                  </a:lnTo>
                  <a:lnTo>
                    <a:pt x="0" y="704"/>
                  </a:lnTo>
                  <a:lnTo>
                    <a:pt x="0" y="680"/>
                  </a:lnTo>
                  <a:lnTo>
                    <a:pt x="30" y="672"/>
                  </a:lnTo>
                  <a:lnTo>
                    <a:pt x="37" y="592"/>
                  </a:lnTo>
                  <a:lnTo>
                    <a:pt x="59" y="576"/>
                  </a:lnTo>
                  <a:lnTo>
                    <a:pt x="59" y="536"/>
                  </a:lnTo>
                  <a:lnTo>
                    <a:pt x="30" y="504"/>
                  </a:lnTo>
                  <a:lnTo>
                    <a:pt x="52" y="480"/>
                  </a:lnTo>
                  <a:lnTo>
                    <a:pt x="52" y="456"/>
                  </a:lnTo>
                  <a:lnTo>
                    <a:pt x="96" y="456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40" y="464"/>
                  </a:lnTo>
                  <a:lnTo>
                    <a:pt x="148" y="464"/>
                  </a:lnTo>
                  <a:lnTo>
                    <a:pt x="155" y="432"/>
                  </a:lnTo>
                  <a:lnTo>
                    <a:pt x="192" y="384"/>
                  </a:lnTo>
                  <a:lnTo>
                    <a:pt x="192" y="336"/>
                  </a:lnTo>
                  <a:lnTo>
                    <a:pt x="200" y="336"/>
                  </a:lnTo>
                  <a:lnTo>
                    <a:pt x="222" y="360"/>
                  </a:lnTo>
                  <a:lnTo>
                    <a:pt x="266" y="376"/>
                  </a:lnTo>
                  <a:lnTo>
                    <a:pt x="273" y="336"/>
                  </a:lnTo>
                  <a:lnTo>
                    <a:pt x="259" y="304"/>
                  </a:lnTo>
                  <a:lnTo>
                    <a:pt x="273" y="288"/>
                  </a:lnTo>
                  <a:lnTo>
                    <a:pt x="266" y="264"/>
                  </a:lnTo>
                  <a:lnTo>
                    <a:pt x="236" y="240"/>
                  </a:lnTo>
                  <a:lnTo>
                    <a:pt x="229" y="200"/>
                  </a:lnTo>
                  <a:lnTo>
                    <a:pt x="259" y="144"/>
                  </a:lnTo>
                  <a:lnTo>
                    <a:pt x="266" y="112"/>
                  </a:lnTo>
                  <a:lnTo>
                    <a:pt x="244" y="72"/>
                  </a:lnTo>
                  <a:lnTo>
                    <a:pt x="259" y="56"/>
                  </a:lnTo>
                  <a:lnTo>
                    <a:pt x="266" y="8"/>
                  </a:lnTo>
                  <a:lnTo>
                    <a:pt x="288" y="8"/>
                  </a:lnTo>
                  <a:lnTo>
                    <a:pt x="296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 rot="704206">
              <a:off x="5843588" y="5284788"/>
              <a:ext cx="268287" cy="171450"/>
            </a:xfrm>
            <a:custGeom>
              <a:avLst/>
              <a:gdLst/>
              <a:ahLst/>
              <a:cxnLst>
                <a:cxn ang="0">
                  <a:pos x="96" y="80"/>
                </a:cxn>
                <a:cxn ang="0">
                  <a:pos x="140" y="56"/>
                </a:cxn>
                <a:cxn ang="0">
                  <a:pos x="118" y="40"/>
                </a:cxn>
                <a:cxn ang="0">
                  <a:pos x="125" y="8"/>
                </a:cxn>
                <a:cxn ang="0">
                  <a:pos x="96" y="0"/>
                </a:cxn>
                <a:cxn ang="0">
                  <a:pos x="74" y="24"/>
                </a:cxn>
                <a:cxn ang="0">
                  <a:pos x="59" y="24"/>
                </a:cxn>
                <a:cxn ang="0">
                  <a:pos x="52" y="48"/>
                </a:cxn>
                <a:cxn ang="0">
                  <a:pos x="37" y="56"/>
                </a:cxn>
                <a:cxn ang="0">
                  <a:pos x="22" y="48"/>
                </a:cxn>
                <a:cxn ang="0">
                  <a:pos x="0" y="88"/>
                </a:cxn>
                <a:cxn ang="0">
                  <a:pos x="29" y="96"/>
                </a:cxn>
                <a:cxn ang="0">
                  <a:pos x="59" y="88"/>
                </a:cxn>
                <a:cxn ang="0">
                  <a:pos x="81" y="88"/>
                </a:cxn>
                <a:cxn ang="0">
                  <a:pos x="96" y="80"/>
                </a:cxn>
              </a:cxnLst>
              <a:rect l="0" t="0" r="r" b="b"/>
              <a:pathLst>
                <a:path w="141" h="97">
                  <a:moveTo>
                    <a:pt x="96" y="80"/>
                  </a:moveTo>
                  <a:lnTo>
                    <a:pt x="140" y="56"/>
                  </a:lnTo>
                  <a:lnTo>
                    <a:pt x="118" y="40"/>
                  </a:lnTo>
                  <a:lnTo>
                    <a:pt x="125" y="8"/>
                  </a:lnTo>
                  <a:lnTo>
                    <a:pt x="96" y="0"/>
                  </a:lnTo>
                  <a:lnTo>
                    <a:pt x="74" y="24"/>
                  </a:lnTo>
                  <a:lnTo>
                    <a:pt x="59" y="24"/>
                  </a:lnTo>
                  <a:lnTo>
                    <a:pt x="52" y="48"/>
                  </a:lnTo>
                  <a:lnTo>
                    <a:pt x="37" y="56"/>
                  </a:lnTo>
                  <a:lnTo>
                    <a:pt x="22" y="48"/>
                  </a:lnTo>
                  <a:lnTo>
                    <a:pt x="0" y="88"/>
                  </a:lnTo>
                  <a:lnTo>
                    <a:pt x="29" y="96"/>
                  </a:lnTo>
                  <a:lnTo>
                    <a:pt x="59" y="88"/>
                  </a:lnTo>
                  <a:lnTo>
                    <a:pt x="81" y="88"/>
                  </a:lnTo>
                  <a:lnTo>
                    <a:pt x="96" y="8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 rot="704206">
              <a:off x="5114925" y="5087938"/>
              <a:ext cx="268287" cy="174625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4" y="64"/>
                </a:cxn>
                <a:cxn ang="0">
                  <a:pos x="88" y="64"/>
                </a:cxn>
                <a:cxn ang="0">
                  <a:pos x="111" y="96"/>
                </a:cxn>
                <a:cxn ang="0">
                  <a:pos x="140" y="48"/>
                </a:cxn>
                <a:cxn ang="0">
                  <a:pos x="133" y="16"/>
                </a:cxn>
                <a:cxn ang="0">
                  <a:pos x="111" y="16"/>
                </a:cxn>
                <a:cxn ang="0">
                  <a:pos x="96" y="24"/>
                </a:cxn>
                <a:cxn ang="0">
                  <a:pos x="74" y="0"/>
                </a:cxn>
                <a:cxn ang="0">
                  <a:pos x="59" y="8"/>
                </a:cxn>
                <a:cxn ang="0">
                  <a:pos x="37" y="24"/>
                </a:cxn>
                <a:cxn ang="0">
                  <a:pos x="22" y="8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0" y="56"/>
                </a:cxn>
                <a:cxn ang="0">
                  <a:pos x="22" y="72"/>
                </a:cxn>
                <a:cxn ang="0">
                  <a:pos x="29" y="64"/>
                </a:cxn>
                <a:cxn ang="0">
                  <a:pos x="44" y="48"/>
                </a:cxn>
                <a:cxn ang="0">
                  <a:pos x="52" y="64"/>
                </a:cxn>
                <a:cxn ang="0">
                  <a:pos x="74" y="80"/>
                </a:cxn>
              </a:cxnLst>
              <a:rect l="0" t="0" r="r" b="b"/>
              <a:pathLst>
                <a:path w="141" h="97">
                  <a:moveTo>
                    <a:pt x="74" y="80"/>
                  </a:moveTo>
                  <a:lnTo>
                    <a:pt x="74" y="64"/>
                  </a:lnTo>
                  <a:lnTo>
                    <a:pt x="88" y="64"/>
                  </a:lnTo>
                  <a:lnTo>
                    <a:pt x="111" y="96"/>
                  </a:lnTo>
                  <a:lnTo>
                    <a:pt x="140" y="48"/>
                  </a:lnTo>
                  <a:lnTo>
                    <a:pt x="133" y="16"/>
                  </a:lnTo>
                  <a:lnTo>
                    <a:pt x="111" y="16"/>
                  </a:lnTo>
                  <a:lnTo>
                    <a:pt x="96" y="24"/>
                  </a:lnTo>
                  <a:lnTo>
                    <a:pt x="74" y="0"/>
                  </a:lnTo>
                  <a:lnTo>
                    <a:pt x="59" y="8"/>
                  </a:lnTo>
                  <a:lnTo>
                    <a:pt x="37" y="24"/>
                  </a:lnTo>
                  <a:lnTo>
                    <a:pt x="22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0" y="56"/>
                  </a:lnTo>
                  <a:lnTo>
                    <a:pt x="22" y="72"/>
                  </a:lnTo>
                  <a:lnTo>
                    <a:pt x="29" y="64"/>
                  </a:lnTo>
                  <a:lnTo>
                    <a:pt x="44" y="48"/>
                  </a:lnTo>
                  <a:lnTo>
                    <a:pt x="52" y="64"/>
                  </a:lnTo>
                  <a:lnTo>
                    <a:pt x="74" y="8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 rot="704206">
              <a:off x="4171950" y="5043488"/>
              <a:ext cx="701675" cy="458788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 rot="704206">
              <a:off x="3967163" y="4610100"/>
              <a:ext cx="322262" cy="517525"/>
            </a:xfrm>
            <a:custGeom>
              <a:avLst/>
              <a:gdLst/>
              <a:ahLst/>
              <a:cxnLst>
                <a:cxn ang="0">
                  <a:pos x="15" y="144"/>
                </a:cxn>
                <a:cxn ang="0">
                  <a:pos x="22" y="144"/>
                </a:cxn>
                <a:cxn ang="0">
                  <a:pos x="37" y="176"/>
                </a:cxn>
                <a:cxn ang="0">
                  <a:pos x="74" y="208"/>
                </a:cxn>
                <a:cxn ang="0">
                  <a:pos x="74" y="240"/>
                </a:cxn>
                <a:cxn ang="0">
                  <a:pos x="89" y="264"/>
                </a:cxn>
                <a:cxn ang="0">
                  <a:pos x="89" y="272"/>
                </a:cxn>
                <a:cxn ang="0">
                  <a:pos x="140" y="288"/>
                </a:cxn>
                <a:cxn ang="0">
                  <a:pos x="163" y="248"/>
                </a:cxn>
                <a:cxn ang="0">
                  <a:pos x="148" y="216"/>
                </a:cxn>
                <a:cxn ang="0">
                  <a:pos x="155" y="168"/>
                </a:cxn>
                <a:cxn ang="0">
                  <a:pos x="133" y="160"/>
                </a:cxn>
                <a:cxn ang="0">
                  <a:pos x="133" y="144"/>
                </a:cxn>
                <a:cxn ang="0">
                  <a:pos x="148" y="120"/>
                </a:cxn>
                <a:cxn ang="0">
                  <a:pos x="133" y="112"/>
                </a:cxn>
                <a:cxn ang="0">
                  <a:pos x="133" y="96"/>
                </a:cxn>
                <a:cxn ang="0">
                  <a:pos x="148" y="88"/>
                </a:cxn>
                <a:cxn ang="0">
                  <a:pos x="170" y="56"/>
                </a:cxn>
                <a:cxn ang="0">
                  <a:pos x="140" y="16"/>
                </a:cxn>
                <a:cxn ang="0">
                  <a:pos x="140" y="0"/>
                </a:cxn>
                <a:cxn ang="0">
                  <a:pos x="111" y="24"/>
                </a:cxn>
                <a:cxn ang="0">
                  <a:pos x="89" y="8"/>
                </a:cxn>
                <a:cxn ang="0">
                  <a:pos x="59" y="16"/>
                </a:cxn>
                <a:cxn ang="0">
                  <a:pos x="37" y="40"/>
                </a:cxn>
                <a:cxn ang="0">
                  <a:pos x="0" y="40"/>
                </a:cxn>
                <a:cxn ang="0">
                  <a:pos x="15" y="64"/>
                </a:cxn>
                <a:cxn ang="0">
                  <a:pos x="15" y="144"/>
                </a:cxn>
              </a:cxnLst>
              <a:rect l="0" t="0" r="r" b="b"/>
              <a:pathLst>
                <a:path w="171" h="289">
                  <a:moveTo>
                    <a:pt x="15" y="144"/>
                  </a:moveTo>
                  <a:lnTo>
                    <a:pt x="22" y="144"/>
                  </a:lnTo>
                  <a:lnTo>
                    <a:pt x="37" y="176"/>
                  </a:lnTo>
                  <a:lnTo>
                    <a:pt x="74" y="208"/>
                  </a:lnTo>
                  <a:lnTo>
                    <a:pt x="74" y="240"/>
                  </a:lnTo>
                  <a:lnTo>
                    <a:pt x="89" y="264"/>
                  </a:lnTo>
                  <a:lnTo>
                    <a:pt x="89" y="272"/>
                  </a:lnTo>
                  <a:lnTo>
                    <a:pt x="140" y="288"/>
                  </a:lnTo>
                  <a:lnTo>
                    <a:pt x="163" y="248"/>
                  </a:lnTo>
                  <a:lnTo>
                    <a:pt x="148" y="216"/>
                  </a:lnTo>
                  <a:lnTo>
                    <a:pt x="155" y="168"/>
                  </a:lnTo>
                  <a:lnTo>
                    <a:pt x="133" y="160"/>
                  </a:lnTo>
                  <a:lnTo>
                    <a:pt x="133" y="144"/>
                  </a:lnTo>
                  <a:lnTo>
                    <a:pt x="148" y="120"/>
                  </a:lnTo>
                  <a:lnTo>
                    <a:pt x="133" y="112"/>
                  </a:lnTo>
                  <a:lnTo>
                    <a:pt x="133" y="96"/>
                  </a:lnTo>
                  <a:lnTo>
                    <a:pt x="148" y="88"/>
                  </a:lnTo>
                  <a:lnTo>
                    <a:pt x="170" y="56"/>
                  </a:lnTo>
                  <a:lnTo>
                    <a:pt x="140" y="16"/>
                  </a:lnTo>
                  <a:lnTo>
                    <a:pt x="140" y="0"/>
                  </a:lnTo>
                  <a:lnTo>
                    <a:pt x="111" y="24"/>
                  </a:lnTo>
                  <a:lnTo>
                    <a:pt x="89" y="8"/>
                  </a:lnTo>
                  <a:lnTo>
                    <a:pt x="59" y="16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15" y="64"/>
                  </a:lnTo>
                  <a:lnTo>
                    <a:pt x="15" y="14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 rot="704206">
              <a:off x="3533775" y="4038600"/>
              <a:ext cx="855662" cy="644525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auto">
            <a:xfrm rot="704206">
              <a:off x="3000375" y="2449513"/>
              <a:ext cx="1409700" cy="2033588"/>
            </a:xfrm>
            <a:custGeom>
              <a:avLst/>
              <a:gdLst/>
              <a:ahLst/>
              <a:cxnLst>
                <a:cxn ang="0">
                  <a:pos x="89" y="840"/>
                </a:cxn>
                <a:cxn ang="0">
                  <a:pos x="52" y="744"/>
                </a:cxn>
                <a:cxn ang="0">
                  <a:pos x="7" y="616"/>
                </a:cxn>
                <a:cxn ang="0">
                  <a:pos x="30" y="504"/>
                </a:cxn>
                <a:cxn ang="0">
                  <a:pos x="81" y="424"/>
                </a:cxn>
                <a:cxn ang="0">
                  <a:pos x="133" y="408"/>
                </a:cxn>
                <a:cxn ang="0">
                  <a:pos x="207" y="368"/>
                </a:cxn>
                <a:cxn ang="0">
                  <a:pos x="288" y="296"/>
                </a:cxn>
                <a:cxn ang="0">
                  <a:pos x="302" y="248"/>
                </a:cxn>
                <a:cxn ang="0">
                  <a:pos x="347" y="288"/>
                </a:cxn>
                <a:cxn ang="0">
                  <a:pos x="339" y="168"/>
                </a:cxn>
                <a:cxn ang="0">
                  <a:pos x="406" y="80"/>
                </a:cxn>
                <a:cxn ang="0">
                  <a:pos x="509" y="16"/>
                </a:cxn>
                <a:cxn ang="0">
                  <a:pos x="487" y="168"/>
                </a:cxn>
                <a:cxn ang="0">
                  <a:pos x="428" y="384"/>
                </a:cxn>
                <a:cxn ang="0">
                  <a:pos x="347" y="416"/>
                </a:cxn>
                <a:cxn ang="0">
                  <a:pos x="502" y="360"/>
                </a:cxn>
                <a:cxn ang="0">
                  <a:pos x="546" y="352"/>
                </a:cxn>
                <a:cxn ang="0">
                  <a:pos x="590" y="408"/>
                </a:cxn>
                <a:cxn ang="0">
                  <a:pos x="546" y="280"/>
                </a:cxn>
                <a:cxn ang="0">
                  <a:pos x="524" y="168"/>
                </a:cxn>
                <a:cxn ang="0">
                  <a:pos x="553" y="32"/>
                </a:cxn>
                <a:cxn ang="0">
                  <a:pos x="590" y="160"/>
                </a:cxn>
                <a:cxn ang="0">
                  <a:pos x="605" y="120"/>
                </a:cxn>
                <a:cxn ang="0">
                  <a:pos x="620" y="96"/>
                </a:cxn>
                <a:cxn ang="0">
                  <a:pos x="649" y="184"/>
                </a:cxn>
                <a:cxn ang="0">
                  <a:pos x="612" y="272"/>
                </a:cxn>
                <a:cxn ang="0">
                  <a:pos x="686" y="376"/>
                </a:cxn>
                <a:cxn ang="0">
                  <a:pos x="657" y="448"/>
                </a:cxn>
                <a:cxn ang="0">
                  <a:pos x="701" y="560"/>
                </a:cxn>
                <a:cxn ang="0">
                  <a:pos x="745" y="656"/>
                </a:cxn>
                <a:cxn ang="0">
                  <a:pos x="701" y="744"/>
                </a:cxn>
                <a:cxn ang="0">
                  <a:pos x="730" y="824"/>
                </a:cxn>
                <a:cxn ang="0">
                  <a:pos x="679" y="880"/>
                </a:cxn>
                <a:cxn ang="0">
                  <a:pos x="612" y="888"/>
                </a:cxn>
                <a:cxn ang="0">
                  <a:pos x="539" y="864"/>
                </a:cxn>
                <a:cxn ang="0">
                  <a:pos x="443" y="888"/>
                </a:cxn>
                <a:cxn ang="0">
                  <a:pos x="406" y="936"/>
                </a:cxn>
                <a:cxn ang="0">
                  <a:pos x="339" y="1000"/>
                </a:cxn>
                <a:cxn ang="0">
                  <a:pos x="258" y="984"/>
                </a:cxn>
                <a:cxn ang="0">
                  <a:pos x="221" y="968"/>
                </a:cxn>
                <a:cxn ang="0">
                  <a:pos x="243" y="1064"/>
                </a:cxn>
                <a:cxn ang="0">
                  <a:pos x="192" y="1104"/>
                </a:cxn>
                <a:cxn ang="0">
                  <a:pos x="111" y="1088"/>
                </a:cxn>
                <a:cxn ang="0">
                  <a:pos x="52" y="1056"/>
                </a:cxn>
                <a:cxn ang="0">
                  <a:pos x="52" y="928"/>
                </a:cxn>
                <a:cxn ang="0">
                  <a:pos x="96" y="888"/>
                </a:cxn>
              </a:cxnLst>
              <a:rect l="0" t="0" r="r" b="b"/>
              <a:pathLst>
                <a:path w="746" h="1137">
                  <a:moveTo>
                    <a:pt x="96" y="888"/>
                  </a:moveTo>
                  <a:lnTo>
                    <a:pt x="96" y="888"/>
                  </a:lnTo>
                  <a:lnTo>
                    <a:pt x="89" y="840"/>
                  </a:lnTo>
                  <a:lnTo>
                    <a:pt x="52" y="808"/>
                  </a:lnTo>
                  <a:lnTo>
                    <a:pt x="59" y="776"/>
                  </a:lnTo>
                  <a:lnTo>
                    <a:pt x="52" y="744"/>
                  </a:lnTo>
                  <a:lnTo>
                    <a:pt x="52" y="696"/>
                  </a:lnTo>
                  <a:lnTo>
                    <a:pt x="37" y="648"/>
                  </a:lnTo>
                  <a:lnTo>
                    <a:pt x="7" y="616"/>
                  </a:lnTo>
                  <a:lnTo>
                    <a:pt x="0" y="600"/>
                  </a:lnTo>
                  <a:lnTo>
                    <a:pt x="7" y="592"/>
                  </a:lnTo>
                  <a:lnTo>
                    <a:pt x="30" y="504"/>
                  </a:lnTo>
                  <a:lnTo>
                    <a:pt x="59" y="480"/>
                  </a:lnTo>
                  <a:lnTo>
                    <a:pt x="59" y="448"/>
                  </a:lnTo>
                  <a:lnTo>
                    <a:pt x="81" y="424"/>
                  </a:lnTo>
                  <a:lnTo>
                    <a:pt x="103" y="432"/>
                  </a:lnTo>
                  <a:lnTo>
                    <a:pt x="118" y="432"/>
                  </a:lnTo>
                  <a:lnTo>
                    <a:pt x="133" y="408"/>
                  </a:lnTo>
                  <a:lnTo>
                    <a:pt x="148" y="408"/>
                  </a:lnTo>
                  <a:lnTo>
                    <a:pt x="162" y="400"/>
                  </a:lnTo>
                  <a:lnTo>
                    <a:pt x="207" y="368"/>
                  </a:lnTo>
                  <a:lnTo>
                    <a:pt x="243" y="360"/>
                  </a:lnTo>
                  <a:lnTo>
                    <a:pt x="295" y="320"/>
                  </a:lnTo>
                  <a:lnTo>
                    <a:pt x="288" y="296"/>
                  </a:lnTo>
                  <a:lnTo>
                    <a:pt x="288" y="264"/>
                  </a:lnTo>
                  <a:lnTo>
                    <a:pt x="295" y="264"/>
                  </a:lnTo>
                  <a:lnTo>
                    <a:pt x="302" y="248"/>
                  </a:lnTo>
                  <a:lnTo>
                    <a:pt x="288" y="232"/>
                  </a:lnTo>
                  <a:lnTo>
                    <a:pt x="302" y="216"/>
                  </a:lnTo>
                  <a:lnTo>
                    <a:pt x="347" y="288"/>
                  </a:lnTo>
                  <a:lnTo>
                    <a:pt x="376" y="272"/>
                  </a:lnTo>
                  <a:lnTo>
                    <a:pt x="347" y="200"/>
                  </a:lnTo>
                  <a:lnTo>
                    <a:pt x="339" y="168"/>
                  </a:lnTo>
                  <a:lnTo>
                    <a:pt x="369" y="168"/>
                  </a:lnTo>
                  <a:lnTo>
                    <a:pt x="369" y="88"/>
                  </a:lnTo>
                  <a:lnTo>
                    <a:pt x="406" y="80"/>
                  </a:lnTo>
                  <a:lnTo>
                    <a:pt x="465" y="0"/>
                  </a:lnTo>
                  <a:lnTo>
                    <a:pt x="480" y="16"/>
                  </a:lnTo>
                  <a:lnTo>
                    <a:pt x="509" y="16"/>
                  </a:lnTo>
                  <a:lnTo>
                    <a:pt x="524" y="48"/>
                  </a:lnTo>
                  <a:lnTo>
                    <a:pt x="487" y="96"/>
                  </a:lnTo>
                  <a:lnTo>
                    <a:pt x="487" y="168"/>
                  </a:lnTo>
                  <a:lnTo>
                    <a:pt x="457" y="264"/>
                  </a:lnTo>
                  <a:lnTo>
                    <a:pt x="480" y="328"/>
                  </a:lnTo>
                  <a:lnTo>
                    <a:pt x="428" y="384"/>
                  </a:lnTo>
                  <a:lnTo>
                    <a:pt x="384" y="416"/>
                  </a:lnTo>
                  <a:lnTo>
                    <a:pt x="347" y="392"/>
                  </a:lnTo>
                  <a:lnTo>
                    <a:pt x="347" y="416"/>
                  </a:lnTo>
                  <a:lnTo>
                    <a:pt x="391" y="456"/>
                  </a:lnTo>
                  <a:lnTo>
                    <a:pt x="450" y="424"/>
                  </a:lnTo>
                  <a:lnTo>
                    <a:pt x="502" y="360"/>
                  </a:lnTo>
                  <a:lnTo>
                    <a:pt x="494" y="312"/>
                  </a:lnTo>
                  <a:lnTo>
                    <a:pt x="524" y="304"/>
                  </a:lnTo>
                  <a:lnTo>
                    <a:pt x="546" y="352"/>
                  </a:lnTo>
                  <a:lnTo>
                    <a:pt x="539" y="376"/>
                  </a:lnTo>
                  <a:lnTo>
                    <a:pt x="568" y="416"/>
                  </a:lnTo>
                  <a:lnTo>
                    <a:pt x="590" y="408"/>
                  </a:lnTo>
                  <a:lnTo>
                    <a:pt x="561" y="376"/>
                  </a:lnTo>
                  <a:lnTo>
                    <a:pt x="575" y="328"/>
                  </a:lnTo>
                  <a:lnTo>
                    <a:pt x="546" y="280"/>
                  </a:lnTo>
                  <a:lnTo>
                    <a:pt x="494" y="272"/>
                  </a:lnTo>
                  <a:lnTo>
                    <a:pt x="494" y="240"/>
                  </a:lnTo>
                  <a:lnTo>
                    <a:pt x="524" y="168"/>
                  </a:lnTo>
                  <a:lnTo>
                    <a:pt x="516" y="112"/>
                  </a:lnTo>
                  <a:lnTo>
                    <a:pt x="546" y="88"/>
                  </a:lnTo>
                  <a:lnTo>
                    <a:pt x="553" y="32"/>
                  </a:lnTo>
                  <a:lnTo>
                    <a:pt x="561" y="104"/>
                  </a:lnTo>
                  <a:lnTo>
                    <a:pt x="561" y="144"/>
                  </a:lnTo>
                  <a:lnTo>
                    <a:pt x="590" y="160"/>
                  </a:lnTo>
                  <a:lnTo>
                    <a:pt x="598" y="144"/>
                  </a:lnTo>
                  <a:lnTo>
                    <a:pt x="575" y="104"/>
                  </a:lnTo>
                  <a:lnTo>
                    <a:pt x="605" y="120"/>
                  </a:lnTo>
                  <a:lnTo>
                    <a:pt x="605" y="64"/>
                  </a:lnTo>
                  <a:lnTo>
                    <a:pt x="620" y="56"/>
                  </a:lnTo>
                  <a:lnTo>
                    <a:pt x="620" y="96"/>
                  </a:lnTo>
                  <a:lnTo>
                    <a:pt x="649" y="128"/>
                  </a:lnTo>
                  <a:lnTo>
                    <a:pt x="627" y="144"/>
                  </a:lnTo>
                  <a:lnTo>
                    <a:pt x="649" y="184"/>
                  </a:lnTo>
                  <a:lnTo>
                    <a:pt x="657" y="216"/>
                  </a:lnTo>
                  <a:lnTo>
                    <a:pt x="612" y="240"/>
                  </a:lnTo>
                  <a:lnTo>
                    <a:pt x="612" y="272"/>
                  </a:lnTo>
                  <a:lnTo>
                    <a:pt x="634" y="304"/>
                  </a:lnTo>
                  <a:lnTo>
                    <a:pt x="679" y="304"/>
                  </a:lnTo>
                  <a:lnTo>
                    <a:pt x="686" y="376"/>
                  </a:lnTo>
                  <a:lnTo>
                    <a:pt x="657" y="400"/>
                  </a:lnTo>
                  <a:lnTo>
                    <a:pt x="671" y="424"/>
                  </a:lnTo>
                  <a:lnTo>
                    <a:pt x="657" y="448"/>
                  </a:lnTo>
                  <a:lnTo>
                    <a:pt x="679" y="488"/>
                  </a:lnTo>
                  <a:lnTo>
                    <a:pt x="679" y="528"/>
                  </a:lnTo>
                  <a:lnTo>
                    <a:pt x="701" y="560"/>
                  </a:lnTo>
                  <a:lnTo>
                    <a:pt x="701" y="600"/>
                  </a:lnTo>
                  <a:lnTo>
                    <a:pt x="738" y="616"/>
                  </a:lnTo>
                  <a:lnTo>
                    <a:pt x="745" y="656"/>
                  </a:lnTo>
                  <a:lnTo>
                    <a:pt x="708" y="688"/>
                  </a:lnTo>
                  <a:lnTo>
                    <a:pt x="730" y="728"/>
                  </a:lnTo>
                  <a:lnTo>
                    <a:pt x="701" y="744"/>
                  </a:lnTo>
                  <a:lnTo>
                    <a:pt x="693" y="776"/>
                  </a:lnTo>
                  <a:lnTo>
                    <a:pt x="693" y="808"/>
                  </a:lnTo>
                  <a:lnTo>
                    <a:pt x="730" y="824"/>
                  </a:lnTo>
                  <a:lnTo>
                    <a:pt x="730" y="840"/>
                  </a:lnTo>
                  <a:lnTo>
                    <a:pt x="686" y="864"/>
                  </a:lnTo>
                  <a:lnTo>
                    <a:pt x="679" y="880"/>
                  </a:lnTo>
                  <a:lnTo>
                    <a:pt x="649" y="856"/>
                  </a:lnTo>
                  <a:lnTo>
                    <a:pt x="634" y="864"/>
                  </a:lnTo>
                  <a:lnTo>
                    <a:pt x="612" y="888"/>
                  </a:lnTo>
                  <a:lnTo>
                    <a:pt x="583" y="872"/>
                  </a:lnTo>
                  <a:lnTo>
                    <a:pt x="568" y="864"/>
                  </a:lnTo>
                  <a:lnTo>
                    <a:pt x="539" y="864"/>
                  </a:lnTo>
                  <a:lnTo>
                    <a:pt x="516" y="848"/>
                  </a:lnTo>
                  <a:lnTo>
                    <a:pt x="465" y="848"/>
                  </a:lnTo>
                  <a:lnTo>
                    <a:pt x="443" y="888"/>
                  </a:lnTo>
                  <a:lnTo>
                    <a:pt x="450" y="912"/>
                  </a:lnTo>
                  <a:lnTo>
                    <a:pt x="413" y="920"/>
                  </a:lnTo>
                  <a:lnTo>
                    <a:pt x="406" y="936"/>
                  </a:lnTo>
                  <a:lnTo>
                    <a:pt x="376" y="976"/>
                  </a:lnTo>
                  <a:lnTo>
                    <a:pt x="376" y="968"/>
                  </a:lnTo>
                  <a:lnTo>
                    <a:pt x="339" y="1000"/>
                  </a:lnTo>
                  <a:lnTo>
                    <a:pt x="317" y="984"/>
                  </a:lnTo>
                  <a:lnTo>
                    <a:pt x="302" y="1000"/>
                  </a:lnTo>
                  <a:lnTo>
                    <a:pt x="258" y="984"/>
                  </a:lnTo>
                  <a:lnTo>
                    <a:pt x="258" y="952"/>
                  </a:lnTo>
                  <a:lnTo>
                    <a:pt x="251" y="944"/>
                  </a:lnTo>
                  <a:lnTo>
                    <a:pt x="221" y="968"/>
                  </a:lnTo>
                  <a:lnTo>
                    <a:pt x="221" y="1008"/>
                  </a:lnTo>
                  <a:lnTo>
                    <a:pt x="243" y="1032"/>
                  </a:lnTo>
                  <a:lnTo>
                    <a:pt x="243" y="1064"/>
                  </a:lnTo>
                  <a:lnTo>
                    <a:pt x="214" y="1072"/>
                  </a:lnTo>
                  <a:lnTo>
                    <a:pt x="214" y="1096"/>
                  </a:lnTo>
                  <a:lnTo>
                    <a:pt x="192" y="1104"/>
                  </a:lnTo>
                  <a:lnTo>
                    <a:pt x="184" y="1136"/>
                  </a:lnTo>
                  <a:lnTo>
                    <a:pt x="118" y="1112"/>
                  </a:lnTo>
                  <a:lnTo>
                    <a:pt x="111" y="1088"/>
                  </a:lnTo>
                  <a:lnTo>
                    <a:pt x="89" y="1080"/>
                  </a:lnTo>
                  <a:lnTo>
                    <a:pt x="81" y="1056"/>
                  </a:lnTo>
                  <a:lnTo>
                    <a:pt x="52" y="1056"/>
                  </a:lnTo>
                  <a:lnTo>
                    <a:pt x="37" y="1024"/>
                  </a:lnTo>
                  <a:lnTo>
                    <a:pt x="37" y="992"/>
                  </a:lnTo>
                  <a:lnTo>
                    <a:pt x="52" y="928"/>
                  </a:lnTo>
                  <a:lnTo>
                    <a:pt x="74" y="928"/>
                  </a:lnTo>
                  <a:lnTo>
                    <a:pt x="96" y="896"/>
                  </a:lnTo>
                  <a:lnTo>
                    <a:pt x="96" y="888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0"/>
            <p:cNvSpPr>
              <a:spLocks/>
            </p:cNvSpPr>
            <p:nvPr/>
          </p:nvSpPr>
          <p:spPr bwMode="auto">
            <a:xfrm rot="704206">
              <a:off x="3252788" y="3197225"/>
              <a:ext cx="1050925" cy="658813"/>
            </a:xfrm>
            <a:custGeom>
              <a:avLst/>
              <a:gdLst/>
              <a:ahLst/>
              <a:cxnLst>
                <a:cxn ang="0">
                  <a:pos x="554" y="368"/>
                </a:cxn>
                <a:cxn ang="0">
                  <a:pos x="554" y="368"/>
                </a:cxn>
                <a:cxn ang="0">
                  <a:pos x="495" y="328"/>
                </a:cxn>
                <a:cxn ang="0">
                  <a:pos x="473" y="328"/>
                </a:cxn>
                <a:cxn ang="0">
                  <a:pos x="458" y="296"/>
                </a:cxn>
                <a:cxn ang="0">
                  <a:pos x="428" y="328"/>
                </a:cxn>
                <a:cxn ang="0">
                  <a:pos x="369" y="328"/>
                </a:cxn>
                <a:cxn ang="0">
                  <a:pos x="325" y="280"/>
                </a:cxn>
                <a:cxn ang="0">
                  <a:pos x="281" y="272"/>
                </a:cxn>
                <a:cxn ang="0">
                  <a:pos x="236" y="240"/>
                </a:cxn>
                <a:cxn ang="0">
                  <a:pos x="199" y="232"/>
                </a:cxn>
                <a:cxn ang="0">
                  <a:pos x="199" y="208"/>
                </a:cxn>
                <a:cxn ang="0">
                  <a:pos x="185" y="192"/>
                </a:cxn>
                <a:cxn ang="0">
                  <a:pos x="185" y="160"/>
                </a:cxn>
                <a:cxn ang="0">
                  <a:pos x="163" y="136"/>
                </a:cxn>
                <a:cxn ang="0">
                  <a:pos x="140" y="152"/>
                </a:cxn>
                <a:cxn ang="0">
                  <a:pos x="103" y="152"/>
                </a:cxn>
                <a:cxn ang="0">
                  <a:pos x="103" y="120"/>
                </a:cxn>
                <a:cxn ang="0">
                  <a:pos x="74" y="104"/>
                </a:cxn>
                <a:cxn ang="0">
                  <a:pos x="30" y="104"/>
                </a:cxn>
                <a:cxn ang="0">
                  <a:pos x="0" y="72"/>
                </a:cxn>
                <a:cxn ang="0">
                  <a:pos x="22" y="24"/>
                </a:cxn>
                <a:cxn ang="0">
                  <a:pos x="7" y="0"/>
                </a:cxn>
              </a:cxnLst>
              <a:rect l="0" t="0" r="r" b="b"/>
              <a:pathLst>
                <a:path w="555" h="369">
                  <a:moveTo>
                    <a:pt x="554" y="368"/>
                  </a:moveTo>
                  <a:lnTo>
                    <a:pt x="554" y="368"/>
                  </a:lnTo>
                  <a:lnTo>
                    <a:pt x="495" y="328"/>
                  </a:lnTo>
                  <a:lnTo>
                    <a:pt x="473" y="328"/>
                  </a:lnTo>
                  <a:lnTo>
                    <a:pt x="458" y="296"/>
                  </a:lnTo>
                  <a:lnTo>
                    <a:pt x="428" y="328"/>
                  </a:lnTo>
                  <a:lnTo>
                    <a:pt x="369" y="328"/>
                  </a:lnTo>
                  <a:lnTo>
                    <a:pt x="325" y="280"/>
                  </a:lnTo>
                  <a:lnTo>
                    <a:pt x="281" y="272"/>
                  </a:lnTo>
                  <a:lnTo>
                    <a:pt x="236" y="240"/>
                  </a:lnTo>
                  <a:lnTo>
                    <a:pt x="199" y="232"/>
                  </a:lnTo>
                  <a:lnTo>
                    <a:pt x="199" y="208"/>
                  </a:lnTo>
                  <a:lnTo>
                    <a:pt x="185" y="192"/>
                  </a:lnTo>
                  <a:lnTo>
                    <a:pt x="185" y="160"/>
                  </a:lnTo>
                  <a:lnTo>
                    <a:pt x="163" y="136"/>
                  </a:lnTo>
                  <a:lnTo>
                    <a:pt x="140" y="152"/>
                  </a:lnTo>
                  <a:lnTo>
                    <a:pt x="103" y="152"/>
                  </a:lnTo>
                  <a:lnTo>
                    <a:pt x="103" y="120"/>
                  </a:lnTo>
                  <a:lnTo>
                    <a:pt x="74" y="104"/>
                  </a:lnTo>
                  <a:lnTo>
                    <a:pt x="30" y="104"/>
                  </a:lnTo>
                  <a:lnTo>
                    <a:pt x="0" y="72"/>
                  </a:lnTo>
                  <a:lnTo>
                    <a:pt x="22" y="24"/>
                  </a:lnTo>
                  <a:lnTo>
                    <a:pt x="7" y="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1"/>
            <p:cNvSpPr>
              <a:spLocks/>
            </p:cNvSpPr>
            <p:nvPr/>
          </p:nvSpPr>
          <p:spPr bwMode="auto">
            <a:xfrm rot="704206">
              <a:off x="4121150" y="2141538"/>
              <a:ext cx="1385887" cy="3246438"/>
            </a:xfrm>
            <a:custGeom>
              <a:avLst/>
              <a:gdLst/>
              <a:ahLst/>
              <a:cxnLst>
                <a:cxn ang="0">
                  <a:pos x="236" y="1760"/>
                </a:cxn>
                <a:cxn ang="0">
                  <a:pos x="185" y="1792"/>
                </a:cxn>
                <a:cxn ang="0">
                  <a:pos x="185" y="1736"/>
                </a:cxn>
                <a:cxn ang="0">
                  <a:pos x="199" y="1616"/>
                </a:cxn>
                <a:cxn ang="0">
                  <a:pos x="192" y="1568"/>
                </a:cxn>
                <a:cxn ang="0">
                  <a:pos x="192" y="1536"/>
                </a:cxn>
                <a:cxn ang="0">
                  <a:pos x="185" y="1448"/>
                </a:cxn>
                <a:cxn ang="0">
                  <a:pos x="207" y="1376"/>
                </a:cxn>
                <a:cxn ang="0">
                  <a:pos x="199" y="1304"/>
                </a:cxn>
                <a:cxn ang="0">
                  <a:pos x="155" y="1256"/>
                </a:cxn>
                <a:cxn ang="0">
                  <a:pos x="74" y="1208"/>
                </a:cxn>
                <a:cxn ang="0">
                  <a:pos x="118" y="1144"/>
                </a:cxn>
                <a:cxn ang="0">
                  <a:pos x="81" y="1080"/>
                </a:cxn>
                <a:cxn ang="0">
                  <a:pos x="96" y="992"/>
                </a:cxn>
                <a:cxn ang="0">
                  <a:pos x="89" y="904"/>
                </a:cxn>
                <a:cxn ang="0">
                  <a:pos x="66" y="792"/>
                </a:cxn>
                <a:cxn ang="0">
                  <a:pos x="44" y="704"/>
                </a:cxn>
                <a:cxn ang="0">
                  <a:pos x="22" y="608"/>
                </a:cxn>
                <a:cxn ang="0">
                  <a:pos x="44" y="520"/>
                </a:cxn>
                <a:cxn ang="0">
                  <a:pos x="37" y="432"/>
                </a:cxn>
                <a:cxn ang="0">
                  <a:pos x="30" y="352"/>
                </a:cxn>
                <a:cxn ang="0">
                  <a:pos x="89" y="448"/>
                </a:cxn>
                <a:cxn ang="0">
                  <a:pos x="66" y="544"/>
                </a:cxn>
                <a:cxn ang="0">
                  <a:pos x="66" y="376"/>
                </a:cxn>
                <a:cxn ang="0">
                  <a:pos x="162" y="240"/>
                </a:cxn>
                <a:cxn ang="0">
                  <a:pos x="303" y="136"/>
                </a:cxn>
                <a:cxn ang="0">
                  <a:pos x="377" y="120"/>
                </a:cxn>
                <a:cxn ang="0">
                  <a:pos x="399" y="48"/>
                </a:cxn>
                <a:cxn ang="0">
                  <a:pos x="458" y="40"/>
                </a:cxn>
                <a:cxn ang="0">
                  <a:pos x="532" y="56"/>
                </a:cxn>
                <a:cxn ang="0">
                  <a:pos x="628" y="144"/>
                </a:cxn>
                <a:cxn ang="0">
                  <a:pos x="613" y="264"/>
                </a:cxn>
                <a:cxn ang="0">
                  <a:pos x="628" y="240"/>
                </a:cxn>
                <a:cxn ang="0">
                  <a:pos x="672" y="360"/>
                </a:cxn>
                <a:cxn ang="0">
                  <a:pos x="650" y="480"/>
                </a:cxn>
                <a:cxn ang="0">
                  <a:pos x="591" y="568"/>
                </a:cxn>
                <a:cxn ang="0">
                  <a:pos x="628" y="672"/>
                </a:cxn>
                <a:cxn ang="0">
                  <a:pos x="635" y="744"/>
                </a:cxn>
                <a:cxn ang="0">
                  <a:pos x="650" y="848"/>
                </a:cxn>
                <a:cxn ang="0">
                  <a:pos x="731" y="912"/>
                </a:cxn>
                <a:cxn ang="0">
                  <a:pos x="694" y="968"/>
                </a:cxn>
                <a:cxn ang="0">
                  <a:pos x="694" y="1056"/>
                </a:cxn>
                <a:cxn ang="0">
                  <a:pos x="702" y="1176"/>
                </a:cxn>
                <a:cxn ang="0">
                  <a:pos x="709" y="1248"/>
                </a:cxn>
                <a:cxn ang="0">
                  <a:pos x="635" y="1248"/>
                </a:cxn>
                <a:cxn ang="0">
                  <a:pos x="591" y="1344"/>
                </a:cxn>
                <a:cxn ang="0">
                  <a:pos x="554" y="1344"/>
                </a:cxn>
                <a:cxn ang="0">
                  <a:pos x="487" y="1368"/>
                </a:cxn>
                <a:cxn ang="0">
                  <a:pos x="495" y="1448"/>
                </a:cxn>
                <a:cxn ang="0">
                  <a:pos x="465" y="1584"/>
                </a:cxn>
                <a:cxn ang="0">
                  <a:pos x="465" y="1640"/>
                </a:cxn>
                <a:cxn ang="0">
                  <a:pos x="428" y="1664"/>
                </a:cxn>
                <a:cxn ang="0">
                  <a:pos x="347" y="1760"/>
                </a:cxn>
                <a:cxn ang="0">
                  <a:pos x="251" y="1752"/>
                </a:cxn>
              </a:cxnLst>
              <a:rect l="0" t="0" r="r" b="b"/>
              <a:pathLst>
                <a:path w="732" h="1817">
                  <a:moveTo>
                    <a:pt x="251" y="1752"/>
                  </a:moveTo>
                  <a:lnTo>
                    <a:pt x="251" y="1752"/>
                  </a:lnTo>
                  <a:lnTo>
                    <a:pt x="236" y="1760"/>
                  </a:lnTo>
                  <a:lnTo>
                    <a:pt x="222" y="1792"/>
                  </a:lnTo>
                  <a:lnTo>
                    <a:pt x="199" y="1792"/>
                  </a:lnTo>
                  <a:lnTo>
                    <a:pt x="185" y="1792"/>
                  </a:lnTo>
                  <a:lnTo>
                    <a:pt x="177" y="1816"/>
                  </a:lnTo>
                  <a:lnTo>
                    <a:pt x="148" y="1784"/>
                  </a:lnTo>
                  <a:lnTo>
                    <a:pt x="185" y="1736"/>
                  </a:lnTo>
                  <a:lnTo>
                    <a:pt x="207" y="1696"/>
                  </a:lnTo>
                  <a:lnTo>
                    <a:pt x="192" y="1664"/>
                  </a:lnTo>
                  <a:lnTo>
                    <a:pt x="199" y="1616"/>
                  </a:lnTo>
                  <a:lnTo>
                    <a:pt x="177" y="1608"/>
                  </a:lnTo>
                  <a:lnTo>
                    <a:pt x="177" y="1592"/>
                  </a:lnTo>
                  <a:lnTo>
                    <a:pt x="192" y="1568"/>
                  </a:lnTo>
                  <a:lnTo>
                    <a:pt x="177" y="1560"/>
                  </a:lnTo>
                  <a:lnTo>
                    <a:pt x="177" y="1544"/>
                  </a:lnTo>
                  <a:lnTo>
                    <a:pt x="192" y="1536"/>
                  </a:lnTo>
                  <a:lnTo>
                    <a:pt x="214" y="1504"/>
                  </a:lnTo>
                  <a:lnTo>
                    <a:pt x="185" y="1464"/>
                  </a:lnTo>
                  <a:lnTo>
                    <a:pt x="185" y="1448"/>
                  </a:lnTo>
                  <a:lnTo>
                    <a:pt x="185" y="1424"/>
                  </a:lnTo>
                  <a:lnTo>
                    <a:pt x="214" y="1400"/>
                  </a:lnTo>
                  <a:lnTo>
                    <a:pt x="207" y="1376"/>
                  </a:lnTo>
                  <a:lnTo>
                    <a:pt x="162" y="1352"/>
                  </a:lnTo>
                  <a:lnTo>
                    <a:pt x="177" y="1320"/>
                  </a:lnTo>
                  <a:lnTo>
                    <a:pt x="199" y="1304"/>
                  </a:lnTo>
                  <a:lnTo>
                    <a:pt x="199" y="1288"/>
                  </a:lnTo>
                  <a:lnTo>
                    <a:pt x="162" y="1288"/>
                  </a:lnTo>
                  <a:lnTo>
                    <a:pt x="155" y="1256"/>
                  </a:lnTo>
                  <a:lnTo>
                    <a:pt x="126" y="1240"/>
                  </a:lnTo>
                  <a:lnTo>
                    <a:pt x="74" y="1240"/>
                  </a:lnTo>
                  <a:lnTo>
                    <a:pt x="74" y="1208"/>
                  </a:lnTo>
                  <a:lnTo>
                    <a:pt x="66" y="1184"/>
                  </a:lnTo>
                  <a:lnTo>
                    <a:pt x="74" y="1168"/>
                  </a:lnTo>
                  <a:lnTo>
                    <a:pt x="118" y="1144"/>
                  </a:lnTo>
                  <a:lnTo>
                    <a:pt x="118" y="1128"/>
                  </a:lnTo>
                  <a:lnTo>
                    <a:pt x="81" y="1112"/>
                  </a:lnTo>
                  <a:lnTo>
                    <a:pt x="81" y="1080"/>
                  </a:lnTo>
                  <a:lnTo>
                    <a:pt x="89" y="1048"/>
                  </a:lnTo>
                  <a:lnTo>
                    <a:pt x="118" y="1032"/>
                  </a:lnTo>
                  <a:lnTo>
                    <a:pt x="96" y="992"/>
                  </a:lnTo>
                  <a:lnTo>
                    <a:pt x="133" y="960"/>
                  </a:lnTo>
                  <a:lnTo>
                    <a:pt x="126" y="920"/>
                  </a:lnTo>
                  <a:lnTo>
                    <a:pt x="89" y="904"/>
                  </a:lnTo>
                  <a:lnTo>
                    <a:pt x="89" y="864"/>
                  </a:lnTo>
                  <a:lnTo>
                    <a:pt x="66" y="832"/>
                  </a:lnTo>
                  <a:lnTo>
                    <a:pt x="66" y="792"/>
                  </a:lnTo>
                  <a:lnTo>
                    <a:pt x="44" y="752"/>
                  </a:lnTo>
                  <a:lnTo>
                    <a:pt x="59" y="728"/>
                  </a:lnTo>
                  <a:lnTo>
                    <a:pt x="44" y="704"/>
                  </a:lnTo>
                  <a:lnTo>
                    <a:pt x="74" y="680"/>
                  </a:lnTo>
                  <a:lnTo>
                    <a:pt x="66" y="608"/>
                  </a:lnTo>
                  <a:lnTo>
                    <a:pt x="22" y="608"/>
                  </a:lnTo>
                  <a:lnTo>
                    <a:pt x="0" y="576"/>
                  </a:lnTo>
                  <a:lnTo>
                    <a:pt x="0" y="544"/>
                  </a:lnTo>
                  <a:lnTo>
                    <a:pt x="44" y="520"/>
                  </a:lnTo>
                  <a:lnTo>
                    <a:pt x="37" y="488"/>
                  </a:lnTo>
                  <a:lnTo>
                    <a:pt x="15" y="448"/>
                  </a:lnTo>
                  <a:lnTo>
                    <a:pt x="37" y="432"/>
                  </a:lnTo>
                  <a:lnTo>
                    <a:pt x="7" y="400"/>
                  </a:lnTo>
                  <a:lnTo>
                    <a:pt x="7" y="360"/>
                  </a:lnTo>
                  <a:lnTo>
                    <a:pt x="30" y="352"/>
                  </a:lnTo>
                  <a:lnTo>
                    <a:pt x="30" y="376"/>
                  </a:lnTo>
                  <a:lnTo>
                    <a:pt x="52" y="416"/>
                  </a:lnTo>
                  <a:lnTo>
                    <a:pt x="89" y="448"/>
                  </a:lnTo>
                  <a:lnTo>
                    <a:pt x="74" y="496"/>
                  </a:lnTo>
                  <a:lnTo>
                    <a:pt x="89" y="520"/>
                  </a:lnTo>
                  <a:lnTo>
                    <a:pt x="66" y="544"/>
                  </a:lnTo>
                  <a:lnTo>
                    <a:pt x="96" y="536"/>
                  </a:lnTo>
                  <a:lnTo>
                    <a:pt x="103" y="440"/>
                  </a:lnTo>
                  <a:lnTo>
                    <a:pt x="66" y="376"/>
                  </a:lnTo>
                  <a:lnTo>
                    <a:pt x="44" y="312"/>
                  </a:lnTo>
                  <a:lnTo>
                    <a:pt x="162" y="312"/>
                  </a:lnTo>
                  <a:lnTo>
                    <a:pt x="162" y="240"/>
                  </a:lnTo>
                  <a:lnTo>
                    <a:pt x="222" y="176"/>
                  </a:lnTo>
                  <a:lnTo>
                    <a:pt x="288" y="160"/>
                  </a:lnTo>
                  <a:lnTo>
                    <a:pt x="303" y="136"/>
                  </a:lnTo>
                  <a:lnTo>
                    <a:pt x="332" y="136"/>
                  </a:lnTo>
                  <a:lnTo>
                    <a:pt x="332" y="160"/>
                  </a:lnTo>
                  <a:lnTo>
                    <a:pt x="377" y="120"/>
                  </a:lnTo>
                  <a:lnTo>
                    <a:pt x="377" y="96"/>
                  </a:lnTo>
                  <a:lnTo>
                    <a:pt x="421" y="96"/>
                  </a:lnTo>
                  <a:lnTo>
                    <a:pt x="399" y="48"/>
                  </a:lnTo>
                  <a:lnTo>
                    <a:pt x="421" y="0"/>
                  </a:lnTo>
                  <a:lnTo>
                    <a:pt x="480" y="8"/>
                  </a:lnTo>
                  <a:lnTo>
                    <a:pt x="458" y="40"/>
                  </a:lnTo>
                  <a:lnTo>
                    <a:pt x="495" y="40"/>
                  </a:lnTo>
                  <a:lnTo>
                    <a:pt x="487" y="80"/>
                  </a:lnTo>
                  <a:lnTo>
                    <a:pt x="532" y="56"/>
                  </a:lnTo>
                  <a:lnTo>
                    <a:pt x="606" y="64"/>
                  </a:lnTo>
                  <a:lnTo>
                    <a:pt x="613" y="104"/>
                  </a:lnTo>
                  <a:lnTo>
                    <a:pt x="628" y="144"/>
                  </a:lnTo>
                  <a:lnTo>
                    <a:pt x="569" y="240"/>
                  </a:lnTo>
                  <a:lnTo>
                    <a:pt x="524" y="328"/>
                  </a:lnTo>
                  <a:lnTo>
                    <a:pt x="613" y="264"/>
                  </a:lnTo>
                  <a:lnTo>
                    <a:pt x="591" y="248"/>
                  </a:lnTo>
                  <a:lnTo>
                    <a:pt x="620" y="216"/>
                  </a:lnTo>
                  <a:lnTo>
                    <a:pt x="628" y="240"/>
                  </a:lnTo>
                  <a:lnTo>
                    <a:pt x="620" y="280"/>
                  </a:lnTo>
                  <a:lnTo>
                    <a:pt x="635" y="328"/>
                  </a:lnTo>
                  <a:lnTo>
                    <a:pt x="672" y="360"/>
                  </a:lnTo>
                  <a:lnTo>
                    <a:pt x="672" y="392"/>
                  </a:lnTo>
                  <a:lnTo>
                    <a:pt x="694" y="416"/>
                  </a:lnTo>
                  <a:lnTo>
                    <a:pt x="650" y="480"/>
                  </a:lnTo>
                  <a:lnTo>
                    <a:pt x="650" y="528"/>
                  </a:lnTo>
                  <a:lnTo>
                    <a:pt x="620" y="536"/>
                  </a:lnTo>
                  <a:lnTo>
                    <a:pt x="591" y="568"/>
                  </a:lnTo>
                  <a:lnTo>
                    <a:pt x="613" y="600"/>
                  </a:lnTo>
                  <a:lnTo>
                    <a:pt x="628" y="640"/>
                  </a:lnTo>
                  <a:lnTo>
                    <a:pt x="628" y="672"/>
                  </a:lnTo>
                  <a:lnTo>
                    <a:pt x="642" y="696"/>
                  </a:lnTo>
                  <a:lnTo>
                    <a:pt x="613" y="736"/>
                  </a:lnTo>
                  <a:lnTo>
                    <a:pt x="635" y="744"/>
                  </a:lnTo>
                  <a:lnTo>
                    <a:pt x="642" y="784"/>
                  </a:lnTo>
                  <a:lnTo>
                    <a:pt x="665" y="816"/>
                  </a:lnTo>
                  <a:lnTo>
                    <a:pt x="650" y="848"/>
                  </a:lnTo>
                  <a:lnTo>
                    <a:pt x="657" y="888"/>
                  </a:lnTo>
                  <a:lnTo>
                    <a:pt x="724" y="888"/>
                  </a:lnTo>
                  <a:lnTo>
                    <a:pt x="731" y="912"/>
                  </a:lnTo>
                  <a:lnTo>
                    <a:pt x="724" y="920"/>
                  </a:lnTo>
                  <a:lnTo>
                    <a:pt x="702" y="920"/>
                  </a:lnTo>
                  <a:lnTo>
                    <a:pt x="694" y="968"/>
                  </a:lnTo>
                  <a:lnTo>
                    <a:pt x="679" y="984"/>
                  </a:lnTo>
                  <a:lnTo>
                    <a:pt x="702" y="1024"/>
                  </a:lnTo>
                  <a:lnTo>
                    <a:pt x="694" y="1056"/>
                  </a:lnTo>
                  <a:lnTo>
                    <a:pt x="665" y="1112"/>
                  </a:lnTo>
                  <a:lnTo>
                    <a:pt x="672" y="1152"/>
                  </a:lnTo>
                  <a:lnTo>
                    <a:pt x="702" y="1176"/>
                  </a:lnTo>
                  <a:lnTo>
                    <a:pt x="709" y="1200"/>
                  </a:lnTo>
                  <a:lnTo>
                    <a:pt x="694" y="1216"/>
                  </a:lnTo>
                  <a:lnTo>
                    <a:pt x="709" y="1248"/>
                  </a:lnTo>
                  <a:lnTo>
                    <a:pt x="702" y="1288"/>
                  </a:lnTo>
                  <a:lnTo>
                    <a:pt x="657" y="1272"/>
                  </a:lnTo>
                  <a:lnTo>
                    <a:pt x="635" y="1248"/>
                  </a:lnTo>
                  <a:lnTo>
                    <a:pt x="628" y="1248"/>
                  </a:lnTo>
                  <a:lnTo>
                    <a:pt x="628" y="1296"/>
                  </a:lnTo>
                  <a:lnTo>
                    <a:pt x="591" y="1344"/>
                  </a:lnTo>
                  <a:lnTo>
                    <a:pt x="583" y="1376"/>
                  </a:lnTo>
                  <a:lnTo>
                    <a:pt x="576" y="1376"/>
                  </a:lnTo>
                  <a:lnTo>
                    <a:pt x="554" y="1344"/>
                  </a:lnTo>
                  <a:lnTo>
                    <a:pt x="539" y="1344"/>
                  </a:lnTo>
                  <a:lnTo>
                    <a:pt x="532" y="1368"/>
                  </a:lnTo>
                  <a:lnTo>
                    <a:pt x="487" y="1368"/>
                  </a:lnTo>
                  <a:lnTo>
                    <a:pt x="487" y="1392"/>
                  </a:lnTo>
                  <a:lnTo>
                    <a:pt x="465" y="1416"/>
                  </a:lnTo>
                  <a:lnTo>
                    <a:pt x="495" y="1448"/>
                  </a:lnTo>
                  <a:lnTo>
                    <a:pt x="495" y="1488"/>
                  </a:lnTo>
                  <a:lnTo>
                    <a:pt x="473" y="1504"/>
                  </a:lnTo>
                  <a:lnTo>
                    <a:pt x="465" y="1584"/>
                  </a:lnTo>
                  <a:lnTo>
                    <a:pt x="436" y="1592"/>
                  </a:lnTo>
                  <a:lnTo>
                    <a:pt x="436" y="1616"/>
                  </a:lnTo>
                  <a:lnTo>
                    <a:pt x="465" y="1640"/>
                  </a:lnTo>
                  <a:lnTo>
                    <a:pt x="473" y="1640"/>
                  </a:lnTo>
                  <a:lnTo>
                    <a:pt x="465" y="1648"/>
                  </a:lnTo>
                  <a:lnTo>
                    <a:pt x="428" y="1664"/>
                  </a:lnTo>
                  <a:lnTo>
                    <a:pt x="391" y="1704"/>
                  </a:lnTo>
                  <a:lnTo>
                    <a:pt x="369" y="1752"/>
                  </a:lnTo>
                  <a:lnTo>
                    <a:pt x="347" y="1760"/>
                  </a:lnTo>
                  <a:lnTo>
                    <a:pt x="332" y="1784"/>
                  </a:lnTo>
                  <a:lnTo>
                    <a:pt x="266" y="1768"/>
                  </a:lnTo>
                  <a:lnTo>
                    <a:pt x="251" y="175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 rot="704206">
              <a:off x="4702175" y="3173413"/>
              <a:ext cx="630237" cy="330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184"/>
                </a:cxn>
                <a:cxn ang="0">
                  <a:pos x="0" y="176"/>
                </a:cxn>
                <a:cxn ang="0">
                  <a:pos x="22" y="168"/>
                </a:cxn>
                <a:cxn ang="0">
                  <a:pos x="52" y="120"/>
                </a:cxn>
                <a:cxn ang="0">
                  <a:pos x="74" y="112"/>
                </a:cxn>
                <a:cxn ang="0">
                  <a:pos x="96" y="64"/>
                </a:cxn>
                <a:cxn ang="0">
                  <a:pos x="162" y="16"/>
                </a:cxn>
                <a:cxn ang="0">
                  <a:pos x="184" y="0"/>
                </a:cxn>
                <a:cxn ang="0">
                  <a:pos x="207" y="16"/>
                </a:cxn>
                <a:cxn ang="0">
                  <a:pos x="266" y="24"/>
                </a:cxn>
                <a:cxn ang="0">
                  <a:pos x="310" y="24"/>
                </a:cxn>
                <a:cxn ang="0">
                  <a:pos x="332" y="8"/>
                </a:cxn>
              </a:cxnLst>
              <a:rect l="0" t="0" r="r" b="b"/>
              <a:pathLst>
                <a:path w="333" h="185">
                  <a:moveTo>
                    <a:pt x="0" y="184"/>
                  </a:moveTo>
                  <a:lnTo>
                    <a:pt x="0" y="184"/>
                  </a:lnTo>
                  <a:lnTo>
                    <a:pt x="0" y="176"/>
                  </a:lnTo>
                  <a:lnTo>
                    <a:pt x="22" y="168"/>
                  </a:lnTo>
                  <a:lnTo>
                    <a:pt x="52" y="120"/>
                  </a:lnTo>
                  <a:lnTo>
                    <a:pt x="74" y="112"/>
                  </a:lnTo>
                  <a:lnTo>
                    <a:pt x="96" y="64"/>
                  </a:lnTo>
                  <a:lnTo>
                    <a:pt x="162" y="16"/>
                  </a:lnTo>
                  <a:lnTo>
                    <a:pt x="184" y="0"/>
                  </a:lnTo>
                  <a:lnTo>
                    <a:pt x="207" y="16"/>
                  </a:lnTo>
                  <a:lnTo>
                    <a:pt x="266" y="24"/>
                  </a:lnTo>
                  <a:lnTo>
                    <a:pt x="310" y="24"/>
                  </a:lnTo>
                  <a:lnTo>
                    <a:pt x="332" y="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 rot="704206">
              <a:off x="4338638" y="3286125"/>
              <a:ext cx="352425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6"/>
                </a:cxn>
                <a:cxn ang="0">
                  <a:pos x="15" y="48"/>
                </a:cxn>
                <a:cxn ang="0">
                  <a:pos x="37" y="56"/>
                </a:cxn>
                <a:cxn ang="0">
                  <a:pos x="59" y="16"/>
                </a:cxn>
                <a:cxn ang="0">
                  <a:pos x="81" y="32"/>
                </a:cxn>
                <a:cxn ang="0">
                  <a:pos x="96" y="64"/>
                </a:cxn>
                <a:cxn ang="0">
                  <a:pos x="141" y="56"/>
                </a:cxn>
                <a:cxn ang="0">
                  <a:pos x="185" y="64"/>
                </a:cxn>
              </a:cxnLst>
              <a:rect l="0" t="0" r="r" b="b"/>
              <a:pathLst>
                <a:path w="186" h="65">
                  <a:moveTo>
                    <a:pt x="0" y="0"/>
                  </a:moveTo>
                  <a:lnTo>
                    <a:pt x="15" y="16"/>
                  </a:lnTo>
                  <a:lnTo>
                    <a:pt x="15" y="48"/>
                  </a:lnTo>
                  <a:lnTo>
                    <a:pt x="37" y="56"/>
                  </a:lnTo>
                  <a:lnTo>
                    <a:pt x="59" y="16"/>
                  </a:lnTo>
                  <a:lnTo>
                    <a:pt x="81" y="32"/>
                  </a:lnTo>
                  <a:lnTo>
                    <a:pt x="96" y="64"/>
                  </a:lnTo>
                  <a:lnTo>
                    <a:pt x="141" y="56"/>
                  </a:lnTo>
                  <a:lnTo>
                    <a:pt x="185" y="6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4"/>
            <p:cNvSpPr>
              <a:spLocks/>
            </p:cNvSpPr>
            <p:nvPr/>
          </p:nvSpPr>
          <p:spPr bwMode="auto">
            <a:xfrm rot="704206">
              <a:off x="4462463" y="3484563"/>
              <a:ext cx="812800" cy="91598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59" y="24"/>
                </a:cxn>
                <a:cxn ang="0">
                  <a:pos x="30" y="64"/>
                </a:cxn>
                <a:cxn ang="0">
                  <a:pos x="7" y="72"/>
                </a:cxn>
                <a:cxn ang="0">
                  <a:pos x="15" y="104"/>
                </a:cxn>
                <a:cxn ang="0">
                  <a:pos x="0" y="128"/>
                </a:cxn>
                <a:cxn ang="0">
                  <a:pos x="15" y="144"/>
                </a:cxn>
                <a:cxn ang="0">
                  <a:pos x="7" y="176"/>
                </a:cxn>
                <a:cxn ang="0">
                  <a:pos x="81" y="208"/>
                </a:cxn>
                <a:cxn ang="0">
                  <a:pos x="103" y="256"/>
                </a:cxn>
                <a:cxn ang="0">
                  <a:pos x="81" y="264"/>
                </a:cxn>
                <a:cxn ang="0">
                  <a:pos x="74" y="320"/>
                </a:cxn>
                <a:cxn ang="0">
                  <a:pos x="52" y="328"/>
                </a:cxn>
                <a:cxn ang="0">
                  <a:pos x="37" y="352"/>
                </a:cxn>
                <a:cxn ang="0">
                  <a:pos x="66" y="376"/>
                </a:cxn>
                <a:cxn ang="0">
                  <a:pos x="52" y="400"/>
                </a:cxn>
                <a:cxn ang="0">
                  <a:pos x="74" y="448"/>
                </a:cxn>
                <a:cxn ang="0">
                  <a:pos x="111" y="424"/>
                </a:cxn>
                <a:cxn ang="0">
                  <a:pos x="125" y="400"/>
                </a:cxn>
                <a:cxn ang="0">
                  <a:pos x="148" y="416"/>
                </a:cxn>
                <a:cxn ang="0">
                  <a:pos x="192" y="424"/>
                </a:cxn>
                <a:cxn ang="0">
                  <a:pos x="192" y="488"/>
                </a:cxn>
                <a:cxn ang="0">
                  <a:pos x="207" y="512"/>
                </a:cxn>
                <a:cxn ang="0">
                  <a:pos x="258" y="512"/>
                </a:cxn>
                <a:cxn ang="0">
                  <a:pos x="310" y="496"/>
                </a:cxn>
                <a:cxn ang="0">
                  <a:pos x="332" y="472"/>
                </a:cxn>
                <a:cxn ang="0">
                  <a:pos x="362" y="488"/>
                </a:cxn>
                <a:cxn ang="0">
                  <a:pos x="406" y="480"/>
                </a:cxn>
                <a:cxn ang="0">
                  <a:pos x="428" y="504"/>
                </a:cxn>
              </a:cxnLst>
              <a:rect l="0" t="0" r="r" b="b"/>
              <a:pathLst>
                <a:path w="429" h="513">
                  <a:moveTo>
                    <a:pt x="59" y="0"/>
                  </a:moveTo>
                  <a:lnTo>
                    <a:pt x="59" y="0"/>
                  </a:lnTo>
                  <a:lnTo>
                    <a:pt x="59" y="24"/>
                  </a:lnTo>
                  <a:lnTo>
                    <a:pt x="30" y="64"/>
                  </a:lnTo>
                  <a:lnTo>
                    <a:pt x="7" y="72"/>
                  </a:lnTo>
                  <a:lnTo>
                    <a:pt x="15" y="104"/>
                  </a:lnTo>
                  <a:lnTo>
                    <a:pt x="0" y="128"/>
                  </a:lnTo>
                  <a:lnTo>
                    <a:pt x="15" y="144"/>
                  </a:lnTo>
                  <a:lnTo>
                    <a:pt x="7" y="176"/>
                  </a:lnTo>
                  <a:lnTo>
                    <a:pt x="81" y="208"/>
                  </a:lnTo>
                  <a:lnTo>
                    <a:pt x="103" y="256"/>
                  </a:lnTo>
                  <a:lnTo>
                    <a:pt x="81" y="264"/>
                  </a:lnTo>
                  <a:lnTo>
                    <a:pt x="74" y="320"/>
                  </a:lnTo>
                  <a:lnTo>
                    <a:pt x="52" y="328"/>
                  </a:lnTo>
                  <a:lnTo>
                    <a:pt x="37" y="352"/>
                  </a:lnTo>
                  <a:lnTo>
                    <a:pt x="66" y="376"/>
                  </a:lnTo>
                  <a:lnTo>
                    <a:pt x="52" y="400"/>
                  </a:lnTo>
                  <a:lnTo>
                    <a:pt x="74" y="448"/>
                  </a:lnTo>
                  <a:lnTo>
                    <a:pt x="111" y="424"/>
                  </a:lnTo>
                  <a:lnTo>
                    <a:pt x="125" y="400"/>
                  </a:lnTo>
                  <a:lnTo>
                    <a:pt x="148" y="416"/>
                  </a:lnTo>
                  <a:lnTo>
                    <a:pt x="192" y="424"/>
                  </a:lnTo>
                  <a:lnTo>
                    <a:pt x="192" y="488"/>
                  </a:lnTo>
                  <a:lnTo>
                    <a:pt x="207" y="512"/>
                  </a:lnTo>
                  <a:lnTo>
                    <a:pt x="258" y="512"/>
                  </a:lnTo>
                  <a:lnTo>
                    <a:pt x="310" y="496"/>
                  </a:lnTo>
                  <a:lnTo>
                    <a:pt x="332" y="472"/>
                  </a:lnTo>
                  <a:lnTo>
                    <a:pt x="362" y="488"/>
                  </a:lnTo>
                  <a:lnTo>
                    <a:pt x="406" y="480"/>
                  </a:lnTo>
                  <a:lnTo>
                    <a:pt x="428" y="50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5"/>
            <p:cNvSpPr>
              <a:spLocks/>
            </p:cNvSpPr>
            <p:nvPr/>
          </p:nvSpPr>
          <p:spPr bwMode="auto">
            <a:xfrm rot="704206">
              <a:off x="4222750" y="4811713"/>
              <a:ext cx="225425" cy="388938"/>
            </a:xfrm>
            <a:custGeom>
              <a:avLst/>
              <a:gdLst/>
              <a:ahLst/>
              <a:cxnLst>
                <a:cxn ang="0">
                  <a:pos x="59" y="216"/>
                </a:cxn>
                <a:cxn ang="0">
                  <a:pos x="81" y="192"/>
                </a:cxn>
                <a:cxn ang="0">
                  <a:pos x="103" y="176"/>
                </a:cxn>
                <a:cxn ang="0">
                  <a:pos x="96" y="152"/>
                </a:cxn>
                <a:cxn ang="0">
                  <a:pos x="118" y="144"/>
                </a:cxn>
                <a:cxn ang="0">
                  <a:pos x="96" y="104"/>
                </a:cxn>
                <a:cxn ang="0">
                  <a:pos x="89" y="64"/>
                </a:cxn>
                <a:cxn ang="0">
                  <a:pos x="52" y="24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19" h="217">
                  <a:moveTo>
                    <a:pt x="59" y="216"/>
                  </a:moveTo>
                  <a:lnTo>
                    <a:pt x="81" y="192"/>
                  </a:lnTo>
                  <a:lnTo>
                    <a:pt x="103" y="176"/>
                  </a:lnTo>
                  <a:lnTo>
                    <a:pt x="96" y="152"/>
                  </a:lnTo>
                  <a:lnTo>
                    <a:pt x="118" y="144"/>
                  </a:lnTo>
                  <a:lnTo>
                    <a:pt x="96" y="104"/>
                  </a:lnTo>
                  <a:lnTo>
                    <a:pt x="89" y="64"/>
                  </a:lnTo>
                  <a:lnTo>
                    <a:pt x="52" y="24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6"/>
            <p:cNvSpPr>
              <a:spLocks/>
            </p:cNvSpPr>
            <p:nvPr/>
          </p:nvSpPr>
          <p:spPr bwMode="auto">
            <a:xfrm rot="704206">
              <a:off x="3400425" y="4410075"/>
              <a:ext cx="633412" cy="471488"/>
            </a:xfrm>
            <a:custGeom>
              <a:avLst/>
              <a:gdLst/>
              <a:ahLst/>
              <a:cxnLst>
                <a:cxn ang="0">
                  <a:pos x="67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1" y="16"/>
                </a:cxn>
                <a:cxn ang="0">
                  <a:pos x="192" y="64"/>
                </a:cxn>
                <a:cxn ang="0">
                  <a:pos x="215" y="64"/>
                </a:cxn>
                <a:cxn ang="0">
                  <a:pos x="237" y="80"/>
                </a:cxn>
                <a:cxn ang="0">
                  <a:pos x="259" y="72"/>
                </a:cxn>
                <a:cxn ang="0">
                  <a:pos x="289" y="88"/>
                </a:cxn>
                <a:cxn ang="0">
                  <a:pos x="266" y="96"/>
                </a:cxn>
                <a:cxn ang="0">
                  <a:pos x="281" y="128"/>
                </a:cxn>
                <a:cxn ang="0">
                  <a:pos x="318" y="104"/>
                </a:cxn>
                <a:cxn ang="0">
                  <a:pos x="333" y="128"/>
                </a:cxn>
                <a:cxn ang="0">
                  <a:pos x="333" y="208"/>
                </a:cxn>
                <a:cxn ang="0">
                  <a:pos x="318" y="224"/>
                </a:cxn>
                <a:cxn ang="0">
                  <a:pos x="311" y="240"/>
                </a:cxn>
                <a:cxn ang="0">
                  <a:pos x="266" y="240"/>
                </a:cxn>
                <a:cxn ang="0">
                  <a:pos x="237" y="264"/>
                </a:cxn>
                <a:cxn ang="0">
                  <a:pos x="215" y="248"/>
                </a:cxn>
                <a:cxn ang="0">
                  <a:pos x="207" y="224"/>
                </a:cxn>
                <a:cxn ang="0">
                  <a:pos x="178" y="208"/>
                </a:cxn>
                <a:cxn ang="0">
                  <a:pos x="111" y="240"/>
                </a:cxn>
                <a:cxn ang="0">
                  <a:pos x="89" y="232"/>
                </a:cxn>
                <a:cxn ang="0">
                  <a:pos x="67" y="240"/>
                </a:cxn>
              </a:cxnLst>
              <a:rect l="0" t="0" r="r" b="b"/>
              <a:pathLst>
                <a:path w="334" h="265">
                  <a:moveTo>
                    <a:pt x="67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1" y="16"/>
                  </a:lnTo>
                  <a:lnTo>
                    <a:pt x="192" y="64"/>
                  </a:lnTo>
                  <a:lnTo>
                    <a:pt x="215" y="64"/>
                  </a:lnTo>
                  <a:lnTo>
                    <a:pt x="237" y="80"/>
                  </a:lnTo>
                  <a:lnTo>
                    <a:pt x="259" y="72"/>
                  </a:lnTo>
                  <a:lnTo>
                    <a:pt x="289" y="88"/>
                  </a:lnTo>
                  <a:lnTo>
                    <a:pt x="266" y="96"/>
                  </a:lnTo>
                  <a:lnTo>
                    <a:pt x="281" y="128"/>
                  </a:lnTo>
                  <a:lnTo>
                    <a:pt x="318" y="104"/>
                  </a:lnTo>
                  <a:lnTo>
                    <a:pt x="333" y="128"/>
                  </a:lnTo>
                  <a:lnTo>
                    <a:pt x="333" y="208"/>
                  </a:lnTo>
                  <a:lnTo>
                    <a:pt x="318" y="224"/>
                  </a:lnTo>
                  <a:lnTo>
                    <a:pt x="311" y="240"/>
                  </a:lnTo>
                  <a:lnTo>
                    <a:pt x="266" y="240"/>
                  </a:lnTo>
                  <a:lnTo>
                    <a:pt x="237" y="264"/>
                  </a:lnTo>
                  <a:lnTo>
                    <a:pt x="215" y="248"/>
                  </a:lnTo>
                  <a:lnTo>
                    <a:pt x="207" y="224"/>
                  </a:lnTo>
                  <a:lnTo>
                    <a:pt x="178" y="208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67" y="2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7"/>
            <p:cNvSpPr>
              <a:spLocks/>
            </p:cNvSpPr>
            <p:nvPr/>
          </p:nvSpPr>
          <p:spPr bwMode="auto">
            <a:xfrm rot="704206">
              <a:off x="3432175" y="4816475"/>
              <a:ext cx="823912" cy="644525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199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8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7" y="40"/>
                </a:cxn>
                <a:cxn ang="0">
                  <a:pos x="170" y="56"/>
                </a:cxn>
                <a:cxn ang="0">
                  <a:pos x="199" y="32"/>
                </a:cxn>
                <a:cxn ang="0">
                  <a:pos x="243" y="32"/>
                </a:cxn>
                <a:cxn ang="0">
                  <a:pos x="251" y="16"/>
                </a:cxn>
                <a:cxn ang="0">
                  <a:pos x="265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4" y="64"/>
                </a:cxn>
                <a:cxn ang="0">
                  <a:pos x="324" y="96"/>
                </a:cxn>
                <a:cxn ang="0">
                  <a:pos x="339" y="120"/>
                </a:cxn>
                <a:cxn ang="0">
                  <a:pos x="339" y="128"/>
                </a:cxn>
                <a:cxn ang="0">
                  <a:pos x="391" y="144"/>
                </a:cxn>
                <a:cxn ang="0">
                  <a:pos x="354" y="192"/>
                </a:cxn>
                <a:cxn ang="0">
                  <a:pos x="383" y="224"/>
                </a:cxn>
                <a:cxn ang="0">
                  <a:pos x="391" y="200"/>
                </a:cxn>
                <a:cxn ang="0">
                  <a:pos x="406" y="200"/>
                </a:cxn>
                <a:cxn ang="0">
                  <a:pos x="398" y="232"/>
                </a:cxn>
                <a:cxn ang="0">
                  <a:pos x="435" y="272"/>
                </a:cxn>
                <a:cxn ang="0">
                  <a:pos x="413" y="280"/>
                </a:cxn>
                <a:cxn ang="0">
                  <a:pos x="413" y="296"/>
                </a:cxn>
                <a:cxn ang="0">
                  <a:pos x="420" y="304"/>
                </a:cxn>
                <a:cxn ang="0">
                  <a:pos x="413" y="336"/>
                </a:cxn>
                <a:cxn ang="0">
                  <a:pos x="369" y="336"/>
                </a:cxn>
                <a:cxn ang="0">
                  <a:pos x="332" y="360"/>
                </a:cxn>
                <a:cxn ang="0">
                  <a:pos x="317" y="344"/>
                </a:cxn>
                <a:cxn ang="0">
                  <a:pos x="302" y="320"/>
                </a:cxn>
                <a:cxn ang="0">
                  <a:pos x="280" y="336"/>
                </a:cxn>
                <a:cxn ang="0">
                  <a:pos x="251" y="312"/>
                </a:cxn>
                <a:cxn ang="0">
                  <a:pos x="243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6" h="361">
                  <a:moveTo>
                    <a:pt x="214" y="264"/>
                  </a:moveTo>
                  <a:lnTo>
                    <a:pt x="199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8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7" y="40"/>
                  </a:lnTo>
                  <a:lnTo>
                    <a:pt x="170" y="56"/>
                  </a:lnTo>
                  <a:lnTo>
                    <a:pt x="199" y="32"/>
                  </a:lnTo>
                  <a:lnTo>
                    <a:pt x="243" y="32"/>
                  </a:lnTo>
                  <a:lnTo>
                    <a:pt x="251" y="16"/>
                  </a:lnTo>
                  <a:lnTo>
                    <a:pt x="265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4" y="64"/>
                  </a:lnTo>
                  <a:lnTo>
                    <a:pt x="324" y="96"/>
                  </a:lnTo>
                  <a:lnTo>
                    <a:pt x="339" y="120"/>
                  </a:lnTo>
                  <a:lnTo>
                    <a:pt x="339" y="128"/>
                  </a:lnTo>
                  <a:lnTo>
                    <a:pt x="391" y="144"/>
                  </a:lnTo>
                  <a:lnTo>
                    <a:pt x="354" y="192"/>
                  </a:lnTo>
                  <a:lnTo>
                    <a:pt x="383" y="224"/>
                  </a:lnTo>
                  <a:lnTo>
                    <a:pt x="391" y="200"/>
                  </a:lnTo>
                  <a:lnTo>
                    <a:pt x="406" y="200"/>
                  </a:lnTo>
                  <a:lnTo>
                    <a:pt x="398" y="232"/>
                  </a:lnTo>
                  <a:lnTo>
                    <a:pt x="435" y="272"/>
                  </a:lnTo>
                  <a:lnTo>
                    <a:pt x="413" y="280"/>
                  </a:lnTo>
                  <a:lnTo>
                    <a:pt x="413" y="296"/>
                  </a:lnTo>
                  <a:lnTo>
                    <a:pt x="420" y="304"/>
                  </a:lnTo>
                  <a:lnTo>
                    <a:pt x="413" y="336"/>
                  </a:lnTo>
                  <a:lnTo>
                    <a:pt x="369" y="336"/>
                  </a:lnTo>
                  <a:lnTo>
                    <a:pt x="332" y="360"/>
                  </a:lnTo>
                  <a:lnTo>
                    <a:pt x="317" y="344"/>
                  </a:lnTo>
                  <a:lnTo>
                    <a:pt x="302" y="320"/>
                  </a:lnTo>
                  <a:lnTo>
                    <a:pt x="280" y="336"/>
                  </a:lnTo>
                  <a:lnTo>
                    <a:pt x="251" y="312"/>
                  </a:lnTo>
                  <a:lnTo>
                    <a:pt x="243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"/>
            <p:cNvSpPr>
              <a:spLocks/>
            </p:cNvSpPr>
            <p:nvPr/>
          </p:nvSpPr>
          <p:spPr bwMode="auto">
            <a:xfrm rot="704206">
              <a:off x="3825875" y="5067300"/>
              <a:ext cx="238125" cy="2444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9"/>
            <p:cNvSpPr>
              <a:spLocks/>
            </p:cNvSpPr>
            <p:nvPr/>
          </p:nvSpPr>
          <p:spPr bwMode="auto">
            <a:xfrm rot="704206">
              <a:off x="3140075" y="4084638"/>
              <a:ext cx="406400" cy="615950"/>
            </a:xfrm>
            <a:custGeom>
              <a:avLst/>
              <a:gdLst/>
              <a:ahLst/>
              <a:cxnLst>
                <a:cxn ang="0">
                  <a:pos x="214" y="136"/>
                </a:cxn>
                <a:cxn ang="0">
                  <a:pos x="214" y="144"/>
                </a:cxn>
                <a:cxn ang="0">
                  <a:pos x="207" y="168"/>
                </a:cxn>
                <a:cxn ang="0">
                  <a:pos x="214" y="192"/>
                </a:cxn>
                <a:cxn ang="0">
                  <a:pos x="162" y="216"/>
                </a:cxn>
                <a:cxn ang="0">
                  <a:pos x="162" y="248"/>
                </a:cxn>
                <a:cxn ang="0">
                  <a:pos x="177" y="280"/>
                </a:cxn>
                <a:cxn ang="0">
                  <a:pos x="162" y="296"/>
                </a:cxn>
                <a:cxn ang="0">
                  <a:pos x="162" y="312"/>
                </a:cxn>
                <a:cxn ang="0">
                  <a:pos x="103" y="344"/>
                </a:cxn>
                <a:cxn ang="0">
                  <a:pos x="81" y="336"/>
                </a:cxn>
                <a:cxn ang="0">
                  <a:pos x="81" y="312"/>
                </a:cxn>
                <a:cxn ang="0">
                  <a:pos x="103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6" y="120"/>
                </a:cxn>
                <a:cxn ang="0">
                  <a:pos x="66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1" y="8"/>
                </a:cxn>
                <a:cxn ang="0">
                  <a:pos x="81" y="40"/>
                </a:cxn>
                <a:cxn ang="0">
                  <a:pos x="125" y="56"/>
                </a:cxn>
                <a:cxn ang="0">
                  <a:pos x="140" y="40"/>
                </a:cxn>
                <a:cxn ang="0">
                  <a:pos x="162" y="56"/>
                </a:cxn>
                <a:cxn ang="0">
                  <a:pos x="199" y="24"/>
                </a:cxn>
                <a:cxn ang="0">
                  <a:pos x="199" y="32"/>
                </a:cxn>
                <a:cxn ang="0">
                  <a:pos x="207" y="88"/>
                </a:cxn>
                <a:cxn ang="0">
                  <a:pos x="214" y="136"/>
                </a:cxn>
              </a:cxnLst>
              <a:rect l="0" t="0" r="r" b="b"/>
              <a:pathLst>
                <a:path w="215" h="345">
                  <a:moveTo>
                    <a:pt x="214" y="136"/>
                  </a:moveTo>
                  <a:lnTo>
                    <a:pt x="214" y="144"/>
                  </a:lnTo>
                  <a:lnTo>
                    <a:pt x="207" y="168"/>
                  </a:lnTo>
                  <a:lnTo>
                    <a:pt x="214" y="192"/>
                  </a:lnTo>
                  <a:lnTo>
                    <a:pt x="162" y="216"/>
                  </a:lnTo>
                  <a:lnTo>
                    <a:pt x="162" y="248"/>
                  </a:lnTo>
                  <a:lnTo>
                    <a:pt x="177" y="280"/>
                  </a:lnTo>
                  <a:lnTo>
                    <a:pt x="162" y="296"/>
                  </a:lnTo>
                  <a:lnTo>
                    <a:pt x="162" y="312"/>
                  </a:lnTo>
                  <a:lnTo>
                    <a:pt x="103" y="344"/>
                  </a:lnTo>
                  <a:lnTo>
                    <a:pt x="81" y="336"/>
                  </a:lnTo>
                  <a:lnTo>
                    <a:pt x="81" y="312"/>
                  </a:lnTo>
                  <a:lnTo>
                    <a:pt x="103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6" y="120"/>
                  </a:lnTo>
                  <a:lnTo>
                    <a:pt x="66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1" y="8"/>
                  </a:lnTo>
                  <a:lnTo>
                    <a:pt x="81" y="40"/>
                  </a:lnTo>
                  <a:lnTo>
                    <a:pt x="125" y="56"/>
                  </a:lnTo>
                  <a:lnTo>
                    <a:pt x="140" y="40"/>
                  </a:lnTo>
                  <a:lnTo>
                    <a:pt x="162" y="56"/>
                  </a:lnTo>
                  <a:lnTo>
                    <a:pt x="199" y="24"/>
                  </a:lnTo>
                  <a:lnTo>
                    <a:pt x="199" y="32"/>
                  </a:lnTo>
                  <a:lnTo>
                    <a:pt x="207" y="88"/>
                  </a:lnTo>
                  <a:lnTo>
                    <a:pt x="214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 rot="704206">
              <a:off x="2398713" y="2660650"/>
              <a:ext cx="1233487" cy="760413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 rot="704206">
              <a:off x="2093913" y="2216150"/>
              <a:ext cx="1619250" cy="944563"/>
            </a:xfrm>
            <a:custGeom>
              <a:avLst/>
              <a:gdLst/>
              <a:ahLst/>
              <a:cxnLst>
                <a:cxn ang="0">
                  <a:pos x="502" y="240"/>
                </a:cxn>
                <a:cxn ang="0">
                  <a:pos x="531" y="240"/>
                </a:cxn>
                <a:cxn ang="0">
                  <a:pos x="708" y="336"/>
                </a:cxn>
                <a:cxn ang="0">
                  <a:pos x="768" y="320"/>
                </a:cxn>
                <a:cxn ang="0">
                  <a:pos x="812" y="304"/>
                </a:cxn>
                <a:cxn ang="0">
                  <a:pos x="849" y="296"/>
                </a:cxn>
                <a:cxn ang="0">
                  <a:pos x="841" y="264"/>
                </a:cxn>
                <a:cxn ang="0">
                  <a:pos x="856" y="216"/>
                </a:cxn>
                <a:cxn ang="0">
                  <a:pos x="775" y="168"/>
                </a:cxn>
                <a:cxn ang="0">
                  <a:pos x="745" y="96"/>
                </a:cxn>
                <a:cxn ang="0">
                  <a:pos x="760" y="176"/>
                </a:cxn>
                <a:cxn ang="0">
                  <a:pos x="738" y="232"/>
                </a:cxn>
                <a:cxn ang="0">
                  <a:pos x="701" y="240"/>
                </a:cxn>
                <a:cxn ang="0">
                  <a:pos x="716" y="192"/>
                </a:cxn>
                <a:cxn ang="0">
                  <a:pos x="635" y="184"/>
                </a:cxn>
                <a:cxn ang="0">
                  <a:pos x="583" y="176"/>
                </a:cxn>
                <a:cxn ang="0">
                  <a:pos x="627" y="144"/>
                </a:cxn>
                <a:cxn ang="0">
                  <a:pos x="568" y="160"/>
                </a:cxn>
                <a:cxn ang="0">
                  <a:pos x="487" y="136"/>
                </a:cxn>
                <a:cxn ang="0">
                  <a:pos x="450" y="136"/>
                </a:cxn>
                <a:cxn ang="0">
                  <a:pos x="391" y="152"/>
                </a:cxn>
                <a:cxn ang="0">
                  <a:pos x="443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39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2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7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3" y="480"/>
                </a:cxn>
                <a:cxn ang="0">
                  <a:pos x="303" y="424"/>
                </a:cxn>
                <a:cxn ang="0">
                  <a:pos x="258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4" y="344"/>
                </a:cxn>
                <a:cxn ang="0">
                  <a:pos x="399" y="352"/>
                </a:cxn>
                <a:cxn ang="0">
                  <a:pos x="413" y="296"/>
                </a:cxn>
                <a:cxn ang="0">
                  <a:pos x="428" y="248"/>
                </a:cxn>
              </a:cxnLst>
              <a:rect l="0" t="0" r="r" b="b"/>
              <a:pathLst>
                <a:path w="857" h="529">
                  <a:moveTo>
                    <a:pt x="428" y="248"/>
                  </a:moveTo>
                  <a:lnTo>
                    <a:pt x="502" y="240"/>
                  </a:lnTo>
                  <a:lnTo>
                    <a:pt x="509" y="232"/>
                  </a:lnTo>
                  <a:lnTo>
                    <a:pt x="531" y="240"/>
                  </a:lnTo>
                  <a:lnTo>
                    <a:pt x="620" y="296"/>
                  </a:lnTo>
                  <a:lnTo>
                    <a:pt x="708" y="336"/>
                  </a:lnTo>
                  <a:lnTo>
                    <a:pt x="753" y="336"/>
                  </a:lnTo>
                  <a:lnTo>
                    <a:pt x="768" y="320"/>
                  </a:lnTo>
                  <a:lnTo>
                    <a:pt x="797" y="320"/>
                  </a:lnTo>
                  <a:lnTo>
                    <a:pt x="812" y="304"/>
                  </a:lnTo>
                  <a:lnTo>
                    <a:pt x="841" y="296"/>
                  </a:lnTo>
                  <a:lnTo>
                    <a:pt x="849" y="296"/>
                  </a:lnTo>
                  <a:lnTo>
                    <a:pt x="856" y="280"/>
                  </a:lnTo>
                  <a:lnTo>
                    <a:pt x="841" y="264"/>
                  </a:lnTo>
                  <a:lnTo>
                    <a:pt x="856" y="248"/>
                  </a:lnTo>
                  <a:lnTo>
                    <a:pt x="856" y="216"/>
                  </a:lnTo>
                  <a:lnTo>
                    <a:pt x="804" y="168"/>
                  </a:lnTo>
                  <a:lnTo>
                    <a:pt x="775" y="168"/>
                  </a:lnTo>
                  <a:lnTo>
                    <a:pt x="775" y="120"/>
                  </a:lnTo>
                  <a:lnTo>
                    <a:pt x="745" y="96"/>
                  </a:lnTo>
                  <a:lnTo>
                    <a:pt x="745" y="128"/>
                  </a:lnTo>
                  <a:lnTo>
                    <a:pt x="760" y="176"/>
                  </a:lnTo>
                  <a:lnTo>
                    <a:pt x="760" y="216"/>
                  </a:lnTo>
                  <a:lnTo>
                    <a:pt x="738" y="232"/>
                  </a:lnTo>
                  <a:lnTo>
                    <a:pt x="723" y="256"/>
                  </a:lnTo>
                  <a:lnTo>
                    <a:pt x="701" y="240"/>
                  </a:lnTo>
                  <a:lnTo>
                    <a:pt x="723" y="224"/>
                  </a:lnTo>
                  <a:lnTo>
                    <a:pt x="716" y="192"/>
                  </a:lnTo>
                  <a:lnTo>
                    <a:pt x="672" y="200"/>
                  </a:lnTo>
                  <a:lnTo>
                    <a:pt x="635" y="184"/>
                  </a:lnTo>
                  <a:lnTo>
                    <a:pt x="605" y="200"/>
                  </a:lnTo>
                  <a:lnTo>
                    <a:pt x="583" y="176"/>
                  </a:lnTo>
                  <a:lnTo>
                    <a:pt x="627" y="168"/>
                  </a:lnTo>
                  <a:lnTo>
                    <a:pt x="627" y="144"/>
                  </a:lnTo>
                  <a:lnTo>
                    <a:pt x="583" y="136"/>
                  </a:lnTo>
                  <a:lnTo>
                    <a:pt x="568" y="160"/>
                  </a:lnTo>
                  <a:lnTo>
                    <a:pt x="553" y="144"/>
                  </a:lnTo>
                  <a:lnTo>
                    <a:pt x="487" y="136"/>
                  </a:lnTo>
                  <a:lnTo>
                    <a:pt x="472" y="152"/>
                  </a:lnTo>
                  <a:lnTo>
                    <a:pt x="450" y="136"/>
                  </a:lnTo>
                  <a:lnTo>
                    <a:pt x="428" y="168"/>
                  </a:lnTo>
                  <a:lnTo>
                    <a:pt x="391" y="152"/>
                  </a:lnTo>
                  <a:lnTo>
                    <a:pt x="406" y="104"/>
                  </a:lnTo>
                  <a:lnTo>
                    <a:pt x="443" y="112"/>
                  </a:lnTo>
                  <a:lnTo>
                    <a:pt x="450" y="56"/>
                  </a:lnTo>
                  <a:lnTo>
                    <a:pt x="399" y="0"/>
                  </a:lnTo>
                  <a:lnTo>
                    <a:pt x="406" y="56"/>
                  </a:lnTo>
                  <a:lnTo>
                    <a:pt x="362" y="88"/>
                  </a:lnTo>
                  <a:lnTo>
                    <a:pt x="354" y="136"/>
                  </a:lnTo>
                  <a:lnTo>
                    <a:pt x="339" y="144"/>
                  </a:lnTo>
                  <a:lnTo>
                    <a:pt x="332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2" y="128"/>
                  </a:lnTo>
                  <a:lnTo>
                    <a:pt x="140" y="80"/>
                  </a:lnTo>
                  <a:lnTo>
                    <a:pt x="118" y="104"/>
                  </a:lnTo>
                  <a:lnTo>
                    <a:pt x="125" y="152"/>
                  </a:lnTo>
                  <a:lnTo>
                    <a:pt x="81" y="144"/>
                  </a:lnTo>
                  <a:lnTo>
                    <a:pt x="66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5" y="424"/>
                  </a:lnTo>
                  <a:lnTo>
                    <a:pt x="177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0" y="512"/>
                  </a:lnTo>
                  <a:lnTo>
                    <a:pt x="273" y="480"/>
                  </a:lnTo>
                  <a:lnTo>
                    <a:pt x="332" y="440"/>
                  </a:lnTo>
                  <a:lnTo>
                    <a:pt x="303" y="424"/>
                  </a:lnTo>
                  <a:lnTo>
                    <a:pt x="280" y="440"/>
                  </a:lnTo>
                  <a:lnTo>
                    <a:pt x="258" y="416"/>
                  </a:lnTo>
                  <a:lnTo>
                    <a:pt x="280" y="392"/>
                  </a:lnTo>
                  <a:lnTo>
                    <a:pt x="303" y="336"/>
                  </a:lnTo>
                  <a:lnTo>
                    <a:pt x="280" y="304"/>
                  </a:lnTo>
                  <a:lnTo>
                    <a:pt x="288" y="288"/>
                  </a:lnTo>
                  <a:lnTo>
                    <a:pt x="332" y="312"/>
                  </a:lnTo>
                  <a:lnTo>
                    <a:pt x="354" y="344"/>
                  </a:lnTo>
                  <a:lnTo>
                    <a:pt x="384" y="336"/>
                  </a:lnTo>
                  <a:lnTo>
                    <a:pt x="399" y="352"/>
                  </a:lnTo>
                  <a:lnTo>
                    <a:pt x="413" y="336"/>
                  </a:lnTo>
                  <a:lnTo>
                    <a:pt x="413" y="296"/>
                  </a:lnTo>
                  <a:lnTo>
                    <a:pt x="399" y="280"/>
                  </a:lnTo>
                  <a:lnTo>
                    <a:pt x="428" y="2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32"/>
            <p:cNvSpPr>
              <a:spLocks/>
            </p:cNvSpPr>
            <p:nvPr/>
          </p:nvSpPr>
          <p:spPr bwMode="auto">
            <a:xfrm rot="704206">
              <a:off x="2763838" y="2459038"/>
              <a:ext cx="166687" cy="187325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81" y="88"/>
                </a:cxn>
                <a:cxn ang="0">
                  <a:pos x="37" y="88"/>
                </a:cxn>
                <a:cxn ang="0">
                  <a:pos x="0" y="0"/>
                </a:cxn>
              </a:cxnLst>
              <a:rect l="0" t="0" r="r" b="b"/>
              <a:pathLst>
                <a:path w="89" h="105">
                  <a:moveTo>
                    <a:pt x="88" y="104"/>
                  </a:moveTo>
                  <a:lnTo>
                    <a:pt x="81" y="88"/>
                  </a:lnTo>
                  <a:lnTo>
                    <a:pt x="37" y="88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 rot="704206">
              <a:off x="2638425" y="4022725"/>
              <a:ext cx="422275" cy="314325"/>
            </a:xfrm>
            <a:custGeom>
              <a:avLst/>
              <a:gdLst/>
              <a:ahLst/>
              <a:cxnLst>
                <a:cxn ang="0">
                  <a:pos x="215" y="120"/>
                </a:cxn>
                <a:cxn ang="0">
                  <a:pos x="192" y="112"/>
                </a:cxn>
                <a:cxn ang="0">
                  <a:pos x="185" y="88"/>
                </a:cxn>
                <a:cxn ang="0">
                  <a:pos x="155" y="88"/>
                </a:cxn>
                <a:cxn ang="0">
                  <a:pos x="141" y="56"/>
                </a:cxn>
                <a:cxn ang="0">
                  <a:pos x="141" y="24"/>
                </a:cxn>
                <a:cxn ang="0">
                  <a:pos x="126" y="16"/>
                </a:cxn>
                <a:cxn ang="0">
                  <a:pos x="96" y="24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4" y="152"/>
                </a:cxn>
                <a:cxn ang="0">
                  <a:pos x="185" y="160"/>
                </a:cxn>
                <a:cxn ang="0">
                  <a:pos x="222" y="144"/>
                </a:cxn>
                <a:cxn ang="0">
                  <a:pos x="215" y="120"/>
                </a:cxn>
              </a:cxnLst>
              <a:rect l="0" t="0" r="r" b="b"/>
              <a:pathLst>
                <a:path w="223" h="177">
                  <a:moveTo>
                    <a:pt x="215" y="120"/>
                  </a:moveTo>
                  <a:lnTo>
                    <a:pt x="192" y="112"/>
                  </a:lnTo>
                  <a:lnTo>
                    <a:pt x="185" y="88"/>
                  </a:lnTo>
                  <a:lnTo>
                    <a:pt x="155" y="88"/>
                  </a:lnTo>
                  <a:lnTo>
                    <a:pt x="141" y="56"/>
                  </a:lnTo>
                  <a:lnTo>
                    <a:pt x="141" y="24"/>
                  </a:lnTo>
                  <a:lnTo>
                    <a:pt x="126" y="16"/>
                  </a:lnTo>
                  <a:lnTo>
                    <a:pt x="96" y="24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4" y="152"/>
                  </a:lnTo>
                  <a:lnTo>
                    <a:pt x="185" y="160"/>
                  </a:lnTo>
                  <a:lnTo>
                    <a:pt x="222" y="144"/>
                  </a:lnTo>
                  <a:lnTo>
                    <a:pt x="215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34"/>
            <p:cNvSpPr>
              <a:spLocks/>
            </p:cNvSpPr>
            <p:nvPr/>
          </p:nvSpPr>
          <p:spPr bwMode="auto">
            <a:xfrm rot="704206">
              <a:off x="2338388" y="3883025"/>
              <a:ext cx="366712" cy="47307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 rot="704206">
              <a:off x="2120900" y="3684588"/>
              <a:ext cx="434975" cy="631825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36"/>
            <p:cNvSpPr>
              <a:spLocks/>
            </p:cNvSpPr>
            <p:nvPr/>
          </p:nvSpPr>
          <p:spPr bwMode="auto">
            <a:xfrm rot="704206">
              <a:off x="1782763" y="3800475"/>
              <a:ext cx="657225" cy="673100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37"/>
            <p:cNvSpPr>
              <a:spLocks/>
            </p:cNvSpPr>
            <p:nvPr/>
          </p:nvSpPr>
          <p:spPr bwMode="auto">
            <a:xfrm rot="704206">
              <a:off x="1765300" y="2481263"/>
              <a:ext cx="658812" cy="573088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38"/>
            <p:cNvSpPr>
              <a:spLocks/>
            </p:cNvSpPr>
            <p:nvPr/>
          </p:nvSpPr>
          <p:spPr bwMode="auto">
            <a:xfrm rot="704206">
              <a:off x="2066925" y="2986088"/>
              <a:ext cx="547687" cy="631825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39"/>
            <p:cNvSpPr>
              <a:spLocks/>
            </p:cNvSpPr>
            <p:nvPr/>
          </p:nvSpPr>
          <p:spPr bwMode="auto">
            <a:xfrm rot="704206">
              <a:off x="2197100" y="3403600"/>
              <a:ext cx="265112" cy="330200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40" y="64"/>
                </a:cxn>
                <a:cxn ang="0">
                  <a:pos x="125" y="80"/>
                </a:cxn>
                <a:cxn ang="0">
                  <a:pos x="125" y="112"/>
                </a:cxn>
                <a:cxn ang="0">
                  <a:pos x="81" y="128"/>
                </a:cxn>
                <a:cxn ang="0">
                  <a:pos x="103" y="152"/>
                </a:cxn>
                <a:cxn ang="0">
                  <a:pos x="66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29" y="152"/>
                </a:cxn>
                <a:cxn ang="0">
                  <a:pos x="0" y="120"/>
                </a:cxn>
                <a:cxn ang="0">
                  <a:pos x="29" y="80"/>
                </a:cxn>
                <a:cxn ang="0">
                  <a:pos x="37" y="48"/>
                </a:cxn>
                <a:cxn ang="0">
                  <a:pos x="66" y="40"/>
                </a:cxn>
                <a:cxn ang="0">
                  <a:pos x="81" y="0"/>
                </a:cxn>
                <a:cxn ang="0">
                  <a:pos x="103" y="8"/>
                </a:cxn>
                <a:cxn ang="0">
                  <a:pos x="118" y="32"/>
                </a:cxn>
                <a:cxn ang="0">
                  <a:pos x="133" y="32"/>
                </a:cxn>
              </a:cxnLst>
              <a:rect l="0" t="0" r="r" b="b"/>
              <a:pathLst>
                <a:path w="141" h="185">
                  <a:moveTo>
                    <a:pt x="133" y="32"/>
                  </a:moveTo>
                  <a:lnTo>
                    <a:pt x="140" y="64"/>
                  </a:lnTo>
                  <a:lnTo>
                    <a:pt x="125" y="80"/>
                  </a:lnTo>
                  <a:lnTo>
                    <a:pt x="125" y="112"/>
                  </a:lnTo>
                  <a:lnTo>
                    <a:pt x="81" y="128"/>
                  </a:lnTo>
                  <a:lnTo>
                    <a:pt x="103" y="152"/>
                  </a:lnTo>
                  <a:lnTo>
                    <a:pt x="66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29" y="152"/>
                  </a:lnTo>
                  <a:lnTo>
                    <a:pt x="0" y="120"/>
                  </a:lnTo>
                  <a:lnTo>
                    <a:pt x="29" y="80"/>
                  </a:lnTo>
                  <a:lnTo>
                    <a:pt x="37" y="48"/>
                  </a:lnTo>
                  <a:lnTo>
                    <a:pt x="66" y="40"/>
                  </a:lnTo>
                  <a:lnTo>
                    <a:pt x="81" y="0"/>
                  </a:lnTo>
                  <a:lnTo>
                    <a:pt x="103" y="8"/>
                  </a:lnTo>
                  <a:lnTo>
                    <a:pt x="118" y="32"/>
                  </a:lnTo>
                  <a:lnTo>
                    <a:pt x="13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 rot="704206">
              <a:off x="1882775" y="3470275"/>
              <a:ext cx="419100" cy="34607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59" y="8"/>
                </a:cxn>
                <a:cxn ang="0">
                  <a:pos x="29" y="24"/>
                </a:cxn>
                <a:cxn ang="0">
                  <a:pos x="29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6" y="136"/>
                </a:cxn>
                <a:cxn ang="0">
                  <a:pos x="103" y="136"/>
                </a:cxn>
                <a:cxn ang="0">
                  <a:pos x="133" y="176"/>
                </a:cxn>
                <a:cxn ang="0">
                  <a:pos x="162" y="192"/>
                </a:cxn>
                <a:cxn ang="0">
                  <a:pos x="184" y="168"/>
                </a:cxn>
                <a:cxn ang="0">
                  <a:pos x="177" y="144"/>
                </a:cxn>
                <a:cxn ang="0">
                  <a:pos x="214" y="144"/>
                </a:cxn>
                <a:cxn ang="0">
                  <a:pos x="221" y="112"/>
                </a:cxn>
                <a:cxn ang="0">
                  <a:pos x="214" y="120"/>
                </a:cxn>
                <a:cxn ang="0">
                  <a:pos x="214" y="72"/>
                </a:cxn>
                <a:cxn ang="0">
                  <a:pos x="192" y="72"/>
                </a:cxn>
                <a:cxn ang="0">
                  <a:pos x="184" y="88"/>
                </a:cxn>
                <a:cxn ang="0">
                  <a:pos x="155" y="56"/>
                </a:cxn>
                <a:cxn ang="0">
                  <a:pos x="147" y="16"/>
                </a:cxn>
                <a:cxn ang="0">
                  <a:pos x="140" y="8"/>
                </a:cxn>
                <a:cxn ang="0">
                  <a:pos x="140" y="0"/>
                </a:cxn>
              </a:cxnLst>
              <a:rect l="0" t="0" r="r" b="b"/>
              <a:pathLst>
                <a:path w="222" h="193">
                  <a:moveTo>
                    <a:pt x="140" y="0"/>
                  </a:moveTo>
                  <a:lnTo>
                    <a:pt x="59" y="8"/>
                  </a:lnTo>
                  <a:lnTo>
                    <a:pt x="29" y="24"/>
                  </a:lnTo>
                  <a:lnTo>
                    <a:pt x="29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6" y="136"/>
                  </a:lnTo>
                  <a:lnTo>
                    <a:pt x="103" y="136"/>
                  </a:lnTo>
                  <a:lnTo>
                    <a:pt x="133" y="176"/>
                  </a:lnTo>
                  <a:lnTo>
                    <a:pt x="162" y="192"/>
                  </a:lnTo>
                  <a:lnTo>
                    <a:pt x="184" y="168"/>
                  </a:lnTo>
                  <a:lnTo>
                    <a:pt x="177" y="144"/>
                  </a:lnTo>
                  <a:lnTo>
                    <a:pt x="214" y="144"/>
                  </a:lnTo>
                  <a:lnTo>
                    <a:pt x="221" y="112"/>
                  </a:lnTo>
                  <a:lnTo>
                    <a:pt x="214" y="120"/>
                  </a:lnTo>
                  <a:lnTo>
                    <a:pt x="214" y="72"/>
                  </a:lnTo>
                  <a:lnTo>
                    <a:pt x="192" y="72"/>
                  </a:lnTo>
                  <a:lnTo>
                    <a:pt x="184" y="88"/>
                  </a:lnTo>
                  <a:lnTo>
                    <a:pt x="155" y="56"/>
                  </a:lnTo>
                  <a:lnTo>
                    <a:pt x="147" y="16"/>
                  </a:lnTo>
                  <a:lnTo>
                    <a:pt x="140" y="8"/>
                  </a:lnTo>
                  <a:lnTo>
                    <a:pt x="14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41"/>
            <p:cNvSpPr>
              <a:spLocks/>
            </p:cNvSpPr>
            <p:nvPr/>
          </p:nvSpPr>
          <p:spPr bwMode="auto">
            <a:xfrm rot="704206">
              <a:off x="1947863" y="3290888"/>
              <a:ext cx="252412" cy="187325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3" y="48"/>
                </a:cxn>
                <a:cxn ang="0">
                  <a:pos x="126" y="72"/>
                </a:cxn>
                <a:cxn ang="0">
                  <a:pos x="133" y="96"/>
                </a:cxn>
                <a:cxn ang="0">
                  <a:pos x="52" y="104"/>
                </a:cxn>
              </a:cxnLst>
              <a:rect l="0" t="0" r="r" b="b"/>
              <a:pathLst>
                <a:path w="134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3" y="48"/>
                  </a:lnTo>
                  <a:lnTo>
                    <a:pt x="126" y="72"/>
                  </a:lnTo>
                  <a:lnTo>
                    <a:pt x="133" y="96"/>
                  </a:lnTo>
                  <a:lnTo>
                    <a:pt x="52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42"/>
            <p:cNvSpPr>
              <a:spLocks/>
            </p:cNvSpPr>
            <p:nvPr/>
          </p:nvSpPr>
          <p:spPr bwMode="auto">
            <a:xfrm rot="704206">
              <a:off x="1847850" y="3363913"/>
              <a:ext cx="184150" cy="17462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3"/>
            <p:cNvSpPr>
              <a:spLocks/>
            </p:cNvSpPr>
            <p:nvPr/>
          </p:nvSpPr>
          <p:spPr bwMode="auto">
            <a:xfrm rot="704206">
              <a:off x="1771650" y="3684588"/>
              <a:ext cx="325437" cy="27305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1" y="120"/>
                </a:cxn>
                <a:cxn ang="0">
                  <a:pos x="118" y="112"/>
                </a:cxn>
                <a:cxn ang="0">
                  <a:pos x="126" y="80"/>
                </a:cxn>
                <a:cxn ang="0">
                  <a:pos x="148" y="72"/>
                </a:cxn>
                <a:cxn ang="0">
                  <a:pos x="170" y="40"/>
                </a:cxn>
                <a:cxn ang="0">
                  <a:pos x="140" y="0"/>
                </a:cxn>
                <a:cxn ang="0">
                  <a:pos x="104" y="0"/>
                </a:cxn>
              </a:cxnLst>
              <a:rect l="0" t="0" r="r" b="b"/>
              <a:pathLst>
                <a:path w="171" h="153">
                  <a:moveTo>
                    <a:pt x="104" y="0"/>
                  </a:moveTo>
                  <a:lnTo>
                    <a:pt x="67" y="24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1" y="120"/>
                  </a:lnTo>
                  <a:lnTo>
                    <a:pt x="118" y="112"/>
                  </a:lnTo>
                  <a:lnTo>
                    <a:pt x="126" y="80"/>
                  </a:lnTo>
                  <a:lnTo>
                    <a:pt x="148" y="72"/>
                  </a:lnTo>
                  <a:lnTo>
                    <a:pt x="170" y="40"/>
                  </a:lnTo>
                  <a:lnTo>
                    <a:pt x="140" y="0"/>
                  </a:lnTo>
                  <a:lnTo>
                    <a:pt x="10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4"/>
            <p:cNvSpPr>
              <a:spLocks/>
            </p:cNvSpPr>
            <p:nvPr/>
          </p:nvSpPr>
          <p:spPr bwMode="auto">
            <a:xfrm rot="704206">
              <a:off x="1362075" y="3502025"/>
              <a:ext cx="488950" cy="488950"/>
            </a:xfrm>
            <a:custGeom>
              <a:avLst/>
              <a:gdLst/>
              <a:ahLst/>
              <a:cxnLst>
                <a:cxn ang="0">
                  <a:pos x="111" y="264"/>
                </a:cxn>
                <a:cxn ang="0">
                  <a:pos x="133" y="272"/>
                </a:cxn>
                <a:cxn ang="0">
                  <a:pos x="140" y="240"/>
                </a:cxn>
                <a:cxn ang="0">
                  <a:pos x="199" y="224"/>
                </a:cxn>
                <a:cxn ang="0">
                  <a:pos x="229" y="224"/>
                </a:cxn>
                <a:cxn ang="0">
                  <a:pos x="258" y="216"/>
                </a:cxn>
                <a:cxn ang="0">
                  <a:pos x="258" y="176"/>
                </a:cxn>
                <a:cxn ang="0">
                  <a:pos x="236" y="144"/>
                </a:cxn>
                <a:cxn ang="0">
                  <a:pos x="221" y="120"/>
                </a:cxn>
                <a:cxn ang="0">
                  <a:pos x="221" y="104"/>
                </a:cxn>
                <a:cxn ang="0">
                  <a:pos x="177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6" y="32"/>
                </a:cxn>
                <a:cxn ang="0">
                  <a:pos x="81" y="32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6" y="176"/>
                </a:cxn>
                <a:cxn ang="0">
                  <a:pos x="96" y="200"/>
                </a:cxn>
                <a:cxn ang="0">
                  <a:pos x="96" y="208"/>
                </a:cxn>
                <a:cxn ang="0">
                  <a:pos x="111" y="264"/>
                </a:cxn>
              </a:cxnLst>
              <a:rect l="0" t="0" r="r" b="b"/>
              <a:pathLst>
                <a:path w="259" h="273">
                  <a:moveTo>
                    <a:pt x="111" y="264"/>
                  </a:moveTo>
                  <a:lnTo>
                    <a:pt x="133" y="272"/>
                  </a:lnTo>
                  <a:lnTo>
                    <a:pt x="140" y="240"/>
                  </a:lnTo>
                  <a:lnTo>
                    <a:pt x="199" y="224"/>
                  </a:lnTo>
                  <a:lnTo>
                    <a:pt x="229" y="224"/>
                  </a:lnTo>
                  <a:lnTo>
                    <a:pt x="258" y="216"/>
                  </a:lnTo>
                  <a:lnTo>
                    <a:pt x="258" y="176"/>
                  </a:lnTo>
                  <a:lnTo>
                    <a:pt x="236" y="144"/>
                  </a:lnTo>
                  <a:lnTo>
                    <a:pt x="221" y="120"/>
                  </a:lnTo>
                  <a:lnTo>
                    <a:pt x="221" y="104"/>
                  </a:lnTo>
                  <a:lnTo>
                    <a:pt x="177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6" y="32"/>
                  </a:lnTo>
                  <a:lnTo>
                    <a:pt x="81" y="3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6" y="176"/>
                  </a:lnTo>
                  <a:lnTo>
                    <a:pt x="96" y="200"/>
                  </a:lnTo>
                  <a:lnTo>
                    <a:pt x="96" y="208"/>
                  </a:lnTo>
                  <a:lnTo>
                    <a:pt x="111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5"/>
            <p:cNvSpPr>
              <a:spLocks/>
            </p:cNvSpPr>
            <p:nvPr/>
          </p:nvSpPr>
          <p:spPr bwMode="auto">
            <a:xfrm rot="704206">
              <a:off x="1701800" y="3495675"/>
              <a:ext cx="306387" cy="2444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96" y="16"/>
                </a:cxn>
                <a:cxn ang="0">
                  <a:pos x="118" y="40"/>
                </a:cxn>
                <a:cxn ang="0">
                  <a:pos x="147" y="40"/>
                </a:cxn>
                <a:cxn ang="0">
                  <a:pos x="155" y="72"/>
                </a:cxn>
                <a:cxn ang="0">
                  <a:pos x="162" y="96"/>
                </a:cxn>
                <a:cxn ang="0">
                  <a:pos x="125" y="120"/>
                </a:cxn>
                <a:cxn ang="0">
                  <a:pos x="103" y="96"/>
                </a:cxn>
                <a:cxn ang="0">
                  <a:pos x="66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29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6" y="0"/>
                </a:cxn>
              </a:cxnLst>
              <a:rect l="0" t="0" r="r" b="b"/>
              <a:pathLst>
                <a:path w="163" h="137">
                  <a:moveTo>
                    <a:pt x="66" y="0"/>
                  </a:moveTo>
                  <a:lnTo>
                    <a:pt x="96" y="16"/>
                  </a:lnTo>
                  <a:lnTo>
                    <a:pt x="118" y="40"/>
                  </a:lnTo>
                  <a:lnTo>
                    <a:pt x="147" y="40"/>
                  </a:lnTo>
                  <a:lnTo>
                    <a:pt x="155" y="72"/>
                  </a:lnTo>
                  <a:lnTo>
                    <a:pt x="162" y="96"/>
                  </a:lnTo>
                  <a:lnTo>
                    <a:pt x="125" y="120"/>
                  </a:lnTo>
                  <a:lnTo>
                    <a:pt x="103" y="96"/>
                  </a:lnTo>
                  <a:lnTo>
                    <a:pt x="66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29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6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46"/>
            <p:cNvSpPr>
              <a:spLocks/>
            </p:cNvSpPr>
            <p:nvPr/>
          </p:nvSpPr>
          <p:spPr bwMode="auto">
            <a:xfrm rot="704206">
              <a:off x="1066800" y="3498850"/>
              <a:ext cx="477837" cy="460375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47"/>
            <p:cNvSpPr>
              <a:spLocks/>
            </p:cNvSpPr>
            <p:nvPr/>
          </p:nvSpPr>
          <p:spPr bwMode="auto">
            <a:xfrm rot="704206">
              <a:off x="854075" y="3829050"/>
              <a:ext cx="419100" cy="458788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48"/>
            <p:cNvSpPr>
              <a:spLocks/>
            </p:cNvSpPr>
            <p:nvPr/>
          </p:nvSpPr>
          <p:spPr bwMode="auto">
            <a:xfrm rot="704206">
              <a:off x="1858963" y="1811338"/>
              <a:ext cx="603250" cy="74453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4" y="216"/>
                </a:cxn>
                <a:cxn ang="0">
                  <a:pos x="118" y="144"/>
                </a:cxn>
                <a:cxn ang="0">
                  <a:pos x="141" y="136"/>
                </a:cxn>
                <a:cxn ang="0">
                  <a:pos x="170" y="96"/>
                </a:cxn>
                <a:cxn ang="0">
                  <a:pos x="185" y="56"/>
                </a:cxn>
                <a:cxn ang="0">
                  <a:pos x="229" y="40"/>
                </a:cxn>
                <a:cxn ang="0">
                  <a:pos x="252" y="0"/>
                </a:cxn>
                <a:cxn ang="0">
                  <a:pos x="281" y="32"/>
                </a:cxn>
                <a:cxn ang="0">
                  <a:pos x="274" y="64"/>
                </a:cxn>
                <a:cxn ang="0">
                  <a:pos x="288" y="80"/>
                </a:cxn>
                <a:cxn ang="0">
                  <a:pos x="296" y="56"/>
                </a:cxn>
                <a:cxn ang="0">
                  <a:pos x="311" y="64"/>
                </a:cxn>
                <a:cxn ang="0">
                  <a:pos x="303" y="72"/>
                </a:cxn>
                <a:cxn ang="0">
                  <a:pos x="318" y="128"/>
                </a:cxn>
                <a:cxn ang="0">
                  <a:pos x="274" y="168"/>
                </a:cxn>
                <a:cxn ang="0">
                  <a:pos x="259" y="224"/>
                </a:cxn>
                <a:cxn ang="0">
                  <a:pos x="274" y="256"/>
                </a:cxn>
                <a:cxn ang="0">
                  <a:pos x="252" y="280"/>
                </a:cxn>
                <a:cxn ang="0">
                  <a:pos x="237" y="280"/>
                </a:cxn>
                <a:cxn ang="0">
                  <a:pos x="215" y="320"/>
                </a:cxn>
                <a:cxn ang="0">
                  <a:pos x="229" y="344"/>
                </a:cxn>
                <a:cxn ang="0">
                  <a:pos x="215" y="392"/>
                </a:cxn>
                <a:cxn ang="0">
                  <a:pos x="185" y="416"/>
                </a:cxn>
                <a:cxn ang="0">
                  <a:pos x="148" y="376"/>
                </a:cxn>
                <a:cxn ang="0">
                  <a:pos x="126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9" h="417">
                  <a:moveTo>
                    <a:pt x="0" y="224"/>
                  </a:moveTo>
                  <a:lnTo>
                    <a:pt x="104" y="216"/>
                  </a:lnTo>
                  <a:lnTo>
                    <a:pt x="118" y="144"/>
                  </a:lnTo>
                  <a:lnTo>
                    <a:pt x="141" y="136"/>
                  </a:lnTo>
                  <a:lnTo>
                    <a:pt x="170" y="96"/>
                  </a:lnTo>
                  <a:lnTo>
                    <a:pt x="185" y="56"/>
                  </a:lnTo>
                  <a:lnTo>
                    <a:pt x="229" y="40"/>
                  </a:lnTo>
                  <a:lnTo>
                    <a:pt x="252" y="0"/>
                  </a:lnTo>
                  <a:lnTo>
                    <a:pt x="281" y="32"/>
                  </a:lnTo>
                  <a:lnTo>
                    <a:pt x="274" y="64"/>
                  </a:lnTo>
                  <a:lnTo>
                    <a:pt x="288" y="80"/>
                  </a:lnTo>
                  <a:lnTo>
                    <a:pt x="296" y="56"/>
                  </a:lnTo>
                  <a:lnTo>
                    <a:pt x="311" y="64"/>
                  </a:lnTo>
                  <a:lnTo>
                    <a:pt x="303" y="72"/>
                  </a:lnTo>
                  <a:lnTo>
                    <a:pt x="318" y="128"/>
                  </a:lnTo>
                  <a:lnTo>
                    <a:pt x="274" y="168"/>
                  </a:lnTo>
                  <a:lnTo>
                    <a:pt x="259" y="224"/>
                  </a:lnTo>
                  <a:lnTo>
                    <a:pt x="274" y="256"/>
                  </a:lnTo>
                  <a:lnTo>
                    <a:pt x="252" y="280"/>
                  </a:lnTo>
                  <a:lnTo>
                    <a:pt x="237" y="280"/>
                  </a:lnTo>
                  <a:lnTo>
                    <a:pt x="215" y="320"/>
                  </a:lnTo>
                  <a:lnTo>
                    <a:pt x="229" y="344"/>
                  </a:lnTo>
                  <a:lnTo>
                    <a:pt x="215" y="392"/>
                  </a:lnTo>
                  <a:lnTo>
                    <a:pt x="185" y="416"/>
                  </a:lnTo>
                  <a:lnTo>
                    <a:pt x="148" y="376"/>
                  </a:lnTo>
                  <a:lnTo>
                    <a:pt x="126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 rot="704206">
              <a:off x="2384425" y="1671638"/>
              <a:ext cx="476250" cy="615950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 rot="704206">
              <a:off x="1565275" y="2141538"/>
              <a:ext cx="490537" cy="417513"/>
            </a:xfrm>
            <a:custGeom>
              <a:avLst/>
              <a:gdLst/>
              <a:ahLst/>
              <a:cxnLst>
                <a:cxn ang="0">
                  <a:pos x="259" y="152"/>
                </a:cxn>
                <a:cxn ang="0">
                  <a:pos x="200" y="200"/>
                </a:cxn>
                <a:cxn ang="0">
                  <a:pos x="192" y="232"/>
                </a:cxn>
                <a:cxn ang="0">
                  <a:pos x="155" y="232"/>
                </a:cxn>
                <a:cxn ang="0">
                  <a:pos x="133" y="216"/>
                </a:cxn>
                <a:cxn ang="0">
                  <a:pos x="126" y="184"/>
                </a:cxn>
                <a:cxn ang="0">
                  <a:pos x="104" y="176"/>
                </a:cxn>
                <a:cxn ang="0">
                  <a:pos x="89" y="144"/>
                </a:cxn>
                <a:cxn ang="0">
                  <a:pos x="52" y="152"/>
                </a:cxn>
                <a:cxn ang="0">
                  <a:pos x="30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9" y="40"/>
                </a:cxn>
                <a:cxn ang="0">
                  <a:pos x="89" y="8"/>
                </a:cxn>
                <a:cxn ang="0">
                  <a:pos x="133" y="0"/>
                </a:cxn>
                <a:cxn ang="0">
                  <a:pos x="178" y="120"/>
                </a:cxn>
                <a:cxn ang="0">
                  <a:pos x="207" y="120"/>
                </a:cxn>
                <a:cxn ang="0">
                  <a:pos x="215" y="104"/>
                </a:cxn>
                <a:cxn ang="0">
                  <a:pos x="259" y="152"/>
                </a:cxn>
              </a:cxnLst>
              <a:rect l="0" t="0" r="r" b="b"/>
              <a:pathLst>
                <a:path w="260" h="233">
                  <a:moveTo>
                    <a:pt x="259" y="152"/>
                  </a:moveTo>
                  <a:lnTo>
                    <a:pt x="200" y="200"/>
                  </a:lnTo>
                  <a:lnTo>
                    <a:pt x="192" y="232"/>
                  </a:lnTo>
                  <a:lnTo>
                    <a:pt x="155" y="232"/>
                  </a:lnTo>
                  <a:lnTo>
                    <a:pt x="133" y="216"/>
                  </a:lnTo>
                  <a:lnTo>
                    <a:pt x="126" y="184"/>
                  </a:lnTo>
                  <a:lnTo>
                    <a:pt x="104" y="176"/>
                  </a:lnTo>
                  <a:lnTo>
                    <a:pt x="89" y="144"/>
                  </a:lnTo>
                  <a:lnTo>
                    <a:pt x="52" y="152"/>
                  </a:lnTo>
                  <a:lnTo>
                    <a:pt x="30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9" y="40"/>
                  </a:lnTo>
                  <a:lnTo>
                    <a:pt x="89" y="8"/>
                  </a:lnTo>
                  <a:lnTo>
                    <a:pt x="133" y="0"/>
                  </a:lnTo>
                  <a:lnTo>
                    <a:pt x="178" y="120"/>
                  </a:lnTo>
                  <a:lnTo>
                    <a:pt x="207" y="120"/>
                  </a:lnTo>
                  <a:lnTo>
                    <a:pt x="215" y="104"/>
                  </a:lnTo>
                  <a:lnTo>
                    <a:pt x="259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 rot="704206">
              <a:off x="1300163" y="2168525"/>
              <a:ext cx="280987" cy="431800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9" y="192"/>
                </a:cxn>
                <a:cxn ang="0">
                  <a:pos x="89" y="224"/>
                </a:cxn>
                <a:cxn ang="0">
                  <a:pos x="67" y="240"/>
                </a:cxn>
                <a:cxn ang="0">
                  <a:pos x="44" y="240"/>
                </a:cxn>
                <a:cxn ang="0">
                  <a:pos x="30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30" y="112"/>
                </a:cxn>
                <a:cxn ang="0">
                  <a:pos x="30" y="88"/>
                </a:cxn>
                <a:cxn ang="0">
                  <a:pos x="44" y="80"/>
                </a:cxn>
                <a:cxn ang="0">
                  <a:pos x="52" y="56"/>
                </a:cxn>
                <a:cxn ang="0">
                  <a:pos x="74" y="48"/>
                </a:cxn>
                <a:cxn ang="0">
                  <a:pos x="111" y="0"/>
                </a:cxn>
                <a:cxn ang="0">
                  <a:pos x="133" y="8"/>
                </a:cxn>
                <a:cxn ang="0">
                  <a:pos x="148" y="80"/>
                </a:cxn>
                <a:cxn ang="0">
                  <a:pos x="126" y="88"/>
                </a:cxn>
                <a:cxn ang="0">
                  <a:pos x="126" y="136"/>
                </a:cxn>
                <a:cxn ang="0">
                  <a:pos x="96" y="184"/>
                </a:cxn>
              </a:cxnLst>
              <a:rect l="0" t="0" r="r" b="b"/>
              <a:pathLst>
                <a:path w="149" h="241">
                  <a:moveTo>
                    <a:pt x="96" y="184"/>
                  </a:moveTo>
                  <a:lnTo>
                    <a:pt x="89" y="192"/>
                  </a:lnTo>
                  <a:lnTo>
                    <a:pt x="89" y="224"/>
                  </a:lnTo>
                  <a:lnTo>
                    <a:pt x="67" y="240"/>
                  </a:lnTo>
                  <a:lnTo>
                    <a:pt x="44" y="240"/>
                  </a:lnTo>
                  <a:lnTo>
                    <a:pt x="30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30" y="112"/>
                  </a:lnTo>
                  <a:lnTo>
                    <a:pt x="30" y="88"/>
                  </a:lnTo>
                  <a:lnTo>
                    <a:pt x="44" y="80"/>
                  </a:lnTo>
                  <a:lnTo>
                    <a:pt x="52" y="56"/>
                  </a:lnTo>
                  <a:lnTo>
                    <a:pt x="74" y="48"/>
                  </a:lnTo>
                  <a:lnTo>
                    <a:pt x="111" y="0"/>
                  </a:lnTo>
                  <a:lnTo>
                    <a:pt x="133" y="8"/>
                  </a:lnTo>
                  <a:lnTo>
                    <a:pt x="148" y="80"/>
                  </a:lnTo>
                  <a:lnTo>
                    <a:pt x="126" y="88"/>
                  </a:lnTo>
                  <a:lnTo>
                    <a:pt x="126" y="136"/>
                  </a:lnTo>
                  <a:lnTo>
                    <a:pt x="96" y="18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52"/>
            <p:cNvSpPr>
              <a:spLocks/>
            </p:cNvSpPr>
            <p:nvPr/>
          </p:nvSpPr>
          <p:spPr bwMode="auto">
            <a:xfrm rot="704206">
              <a:off x="1460500" y="2355850"/>
              <a:ext cx="395287" cy="290513"/>
            </a:xfrm>
            <a:custGeom>
              <a:avLst/>
              <a:gdLst/>
              <a:ahLst/>
              <a:cxnLst>
                <a:cxn ang="0">
                  <a:pos x="207" y="160"/>
                </a:cxn>
                <a:cxn ang="0">
                  <a:pos x="200" y="144"/>
                </a:cxn>
                <a:cxn ang="0">
                  <a:pos x="185" y="128"/>
                </a:cxn>
                <a:cxn ang="0">
                  <a:pos x="192" y="96"/>
                </a:cxn>
                <a:cxn ang="0">
                  <a:pos x="170" y="80"/>
                </a:cxn>
                <a:cxn ang="0">
                  <a:pos x="163" y="48"/>
                </a:cxn>
                <a:cxn ang="0">
                  <a:pos x="141" y="40"/>
                </a:cxn>
                <a:cxn ang="0">
                  <a:pos x="126" y="8"/>
                </a:cxn>
                <a:cxn ang="0">
                  <a:pos x="89" y="16"/>
                </a:cxn>
                <a:cxn ang="0">
                  <a:pos x="67" y="0"/>
                </a:cxn>
                <a:cxn ang="0">
                  <a:pos x="52" y="0"/>
                </a:cxn>
                <a:cxn ang="0">
                  <a:pos x="30" y="8"/>
                </a:cxn>
                <a:cxn ang="0">
                  <a:pos x="30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4" y="136"/>
                </a:cxn>
                <a:cxn ang="0">
                  <a:pos x="126" y="128"/>
                </a:cxn>
                <a:cxn ang="0">
                  <a:pos x="148" y="144"/>
                </a:cxn>
                <a:cxn ang="0">
                  <a:pos x="192" y="160"/>
                </a:cxn>
                <a:cxn ang="0">
                  <a:pos x="207" y="160"/>
                </a:cxn>
              </a:cxnLst>
              <a:rect l="0" t="0" r="r" b="b"/>
              <a:pathLst>
                <a:path w="208" h="161">
                  <a:moveTo>
                    <a:pt x="207" y="160"/>
                  </a:moveTo>
                  <a:lnTo>
                    <a:pt x="200" y="144"/>
                  </a:lnTo>
                  <a:lnTo>
                    <a:pt x="185" y="128"/>
                  </a:lnTo>
                  <a:lnTo>
                    <a:pt x="192" y="96"/>
                  </a:lnTo>
                  <a:lnTo>
                    <a:pt x="170" y="80"/>
                  </a:lnTo>
                  <a:lnTo>
                    <a:pt x="163" y="48"/>
                  </a:lnTo>
                  <a:lnTo>
                    <a:pt x="141" y="40"/>
                  </a:lnTo>
                  <a:lnTo>
                    <a:pt x="126" y="8"/>
                  </a:lnTo>
                  <a:lnTo>
                    <a:pt x="89" y="16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0" y="8"/>
                  </a:lnTo>
                  <a:lnTo>
                    <a:pt x="30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4" y="136"/>
                  </a:lnTo>
                  <a:lnTo>
                    <a:pt x="126" y="128"/>
                  </a:lnTo>
                  <a:lnTo>
                    <a:pt x="148" y="144"/>
                  </a:lnTo>
                  <a:lnTo>
                    <a:pt x="192" y="160"/>
                  </a:lnTo>
                  <a:lnTo>
                    <a:pt x="207" y="16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53"/>
            <p:cNvSpPr>
              <a:spLocks/>
            </p:cNvSpPr>
            <p:nvPr/>
          </p:nvSpPr>
          <p:spPr bwMode="auto">
            <a:xfrm rot="704206">
              <a:off x="1363663" y="2536825"/>
              <a:ext cx="476250" cy="330200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 rot="704206">
              <a:off x="1174750" y="2587625"/>
              <a:ext cx="365125" cy="25876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 rot="704206">
              <a:off x="993775" y="2762250"/>
              <a:ext cx="280987" cy="273050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1" y="24"/>
                </a:cxn>
                <a:cxn ang="0">
                  <a:pos x="141" y="24"/>
                </a:cxn>
                <a:cxn ang="0">
                  <a:pos x="148" y="64"/>
                </a:cxn>
                <a:cxn ang="0">
                  <a:pos x="133" y="72"/>
                </a:cxn>
                <a:cxn ang="0">
                  <a:pos x="148" y="104"/>
                </a:cxn>
                <a:cxn ang="0">
                  <a:pos x="118" y="112"/>
                </a:cxn>
                <a:cxn ang="0">
                  <a:pos x="104" y="144"/>
                </a:cxn>
                <a:cxn ang="0">
                  <a:pos x="74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59" y="104"/>
                </a:cxn>
                <a:cxn ang="0">
                  <a:pos x="44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49" h="153">
                  <a:moveTo>
                    <a:pt x="89" y="24"/>
                  </a:moveTo>
                  <a:lnTo>
                    <a:pt x="111" y="24"/>
                  </a:lnTo>
                  <a:lnTo>
                    <a:pt x="141" y="24"/>
                  </a:lnTo>
                  <a:lnTo>
                    <a:pt x="148" y="64"/>
                  </a:lnTo>
                  <a:lnTo>
                    <a:pt x="133" y="72"/>
                  </a:lnTo>
                  <a:lnTo>
                    <a:pt x="148" y="104"/>
                  </a:lnTo>
                  <a:lnTo>
                    <a:pt x="118" y="112"/>
                  </a:lnTo>
                  <a:lnTo>
                    <a:pt x="104" y="144"/>
                  </a:lnTo>
                  <a:lnTo>
                    <a:pt x="74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59" y="104"/>
                  </a:lnTo>
                  <a:lnTo>
                    <a:pt x="44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56"/>
            <p:cNvSpPr>
              <a:spLocks/>
            </p:cNvSpPr>
            <p:nvPr/>
          </p:nvSpPr>
          <p:spPr bwMode="auto">
            <a:xfrm rot="704206">
              <a:off x="581025" y="3973513"/>
              <a:ext cx="155575" cy="158750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5" y="88"/>
                </a:cxn>
                <a:cxn ang="0">
                  <a:pos x="52" y="72"/>
                </a:cxn>
                <a:cxn ang="0">
                  <a:pos x="75" y="64"/>
                </a:cxn>
                <a:cxn ang="0">
                  <a:pos x="82" y="24"/>
                </a:cxn>
                <a:cxn ang="0">
                  <a:pos x="67" y="8"/>
                </a:cxn>
              </a:cxnLst>
              <a:rect l="0" t="0" r="r" b="b"/>
              <a:pathLst>
                <a:path w="83" h="89">
                  <a:moveTo>
                    <a:pt x="67" y="8"/>
                  </a:moveTo>
                  <a:lnTo>
                    <a:pt x="52" y="8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5" y="88"/>
                  </a:lnTo>
                  <a:lnTo>
                    <a:pt x="52" y="72"/>
                  </a:lnTo>
                  <a:lnTo>
                    <a:pt x="75" y="64"/>
                  </a:lnTo>
                  <a:lnTo>
                    <a:pt x="82" y="24"/>
                  </a:lnTo>
                  <a:lnTo>
                    <a:pt x="67" y="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 rot="704206">
              <a:off x="708025" y="3859213"/>
              <a:ext cx="309562" cy="401638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8" y="40"/>
                </a:cxn>
                <a:cxn ang="0">
                  <a:pos x="103" y="48"/>
                </a:cxn>
                <a:cxn ang="0">
                  <a:pos x="125" y="80"/>
                </a:cxn>
                <a:cxn ang="0">
                  <a:pos x="147" y="112"/>
                </a:cxn>
                <a:cxn ang="0">
                  <a:pos x="155" y="136"/>
                </a:cxn>
                <a:cxn ang="0">
                  <a:pos x="162" y="184"/>
                </a:cxn>
                <a:cxn ang="0">
                  <a:pos x="125" y="192"/>
                </a:cxn>
                <a:cxn ang="0">
                  <a:pos x="118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3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8" y="40"/>
                  </a:lnTo>
                  <a:lnTo>
                    <a:pt x="103" y="48"/>
                  </a:lnTo>
                  <a:lnTo>
                    <a:pt x="125" y="80"/>
                  </a:lnTo>
                  <a:lnTo>
                    <a:pt x="147" y="112"/>
                  </a:lnTo>
                  <a:lnTo>
                    <a:pt x="155" y="136"/>
                  </a:lnTo>
                  <a:lnTo>
                    <a:pt x="162" y="184"/>
                  </a:lnTo>
                  <a:lnTo>
                    <a:pt x="125" y="192"/>
                  </a:lnTo>
                  <a:lnTo>
                    <a:pt x="118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 rot="704206">
              <a:off x="641350" y="4106863"/>
              <a:ext cx="184150" cy="130175"/>
            </a:xfrm>
            <a:custGeom>
              <a:avLst/>
              <a:gdLst/>
              <a:ahLst/>
              <a:cxnLst>
                <a:cxn ang="0">
                  <a:pos x="74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4" y="8"/>
                </a:cxn>
                <a:cxn ang="0">
                  <a:pos x="81" y="32"/>
                </a:cxn>
                <a:cxn ang="0">
                  <a:pos x="96" y="48"/>
                </a:cxn>
                <a:cxn ang="0">
                  <a:pos x="74" y="64"/>
                </a:cxn>
              </a:cxnLst>
              <a:rect l="0" t="0" r="r" b="b"/>
              <a:pathLst>
                <a:path w="97" h="73">
                  <a:moveTo>
                    <a:pt x="74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4" y="8"/>
                  </a:lnTo>
                  <a:lnTo>
                    <a:pt x="81" y="32"/>
                  </a:lnTo>
                  <a:lnTo>
                    <a:pt x="96" y="48"/>
                  </a:lnTo>
                  <a:lnTo>
                    <a:pt x="74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 rot="704206">
              <a:off x="709613" y="4241800"/>
              <a:ext cx="225425" cy="171450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 rot="704206">
              <a:off x="665163" y="4195763"/>
              <a:ext cx="142875" cy="130175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7" y="72"/>
                </a:cxn>
                <a:cxn ang="0">
                  <a:pos x="59" y="72"/>
                </a:cxn>
                <a:cxn ang="0">
                  <a:pos x="59" y="32"/>
                </a:cxn>
                <a:cxn ang="0">
                  <a:pos x="59" y="24"/>
                </a:cxn>
                <a:cxn ang="0">
                  <a:pos x="74" y="24"/>
                </a:cxn>
                <a:cxn ang="0">
                  <a:pos x="74" y="0"/>
                </a:cxn>
                <a:cxn ang="0">
                  <a:pos x="52" y="16"/>
                </a:cxn>
              </a:cxnLst>
              <a:rect l="0" t="0" r="r" b="b"/>
              <a:pathLst>
                <a:path w="75" h="73">
                  <a:moveTo>
                    <a:pt x="52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7" y="72"/>
                  </a:lnTo>
                  <a:lnTo>
                    <a:pt x="59" y="72"/>
                  </a:lnTo>
                  <a:lnTo>
                    <a:pt x="59" y="32"/>
                  </a:lnTo>
                  <a:lnTo>
                    <a:pt x="59" y="24"/>
                  </a:lnTo>
                  <a:lnTo>
                    <a:pt x="74" y="24"/>
                  </a:lnTo>
                  <a:lnTo>
                    <a:pt x="74" y="0"/>
                  </a:lnTo>
                  <a:lnTo>
                    <a:pt x="52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61"/>
            <p:cNvSpPr>
              <a:spLocks/>
            </p:cNvSpPr>
            <p:nvPr/>
          </p:nvSpPr>
          <p:spPr bwMode="auto">
            <a:xfrm rot="704206">
              <a:off x="1144588" y="3897313"/>
              <a:ext cx="223837" cy="401638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 rot="704206">
              <a:off x="746125" y="4197350"/>
              <a:ext cx="252412" cy="473075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26" y="8"/>
                </a:cxn>
                <a:cxn ang="0">
                  <a:pos x="104" y="0"/>
                </a:cxn>
                <a:cxn ang="0">
                  <a:pos x="67" y="8"/>
                </a:cxn>
                <a:cxn ang="0">
                  <a:pos x="59" y="32"/>
                </a:cxn>
                <a:cxn ang="0">
                  <a:pos x="67" y="56"/>
                </a:cxn>
                <a:cxn ang="0">
                  <a:pos x="89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30" y="200"/>
                </a:cxn>
                <a:cxn ang="0">
                  <a:pos x="30" y="256"/>
                </a:cxn>
                <a:cxn ang="0">
                  <a:pos x="81" y="264"/>
                </a:cxn>
                <a:cxn ang="0">
                  <a:pos x="96" y="144"/>
                </a:cxn>
                <a:cxn ang="0">
                  <a:pos x="133" y="96"/>
                </a:cxn>
                <a:cxn ang="0">
                  <a:pos x="118" y="80"/>
                </a:cxn>
                <a:cxn ang="0">
                  <a:pos x="126" y="40"/>
                </a:cxn>
                <a:cxn ang="0">
                  <a:pos x="133" y="32"/>
                </a:cxn>
              </a:cxnLst>
              <a:rect l="0" t="0" r="r" b="b"/>
              <a:pathLst>
                <a:path w="134" h="265">
                  <a:moveTo>
                    <a:pt x="133" y="32"/>
                  </a:moveTo>
                  <a:lnTo>
                    <a:pt x="126" y="8"/>
                  </a:lnTo>
                  <a:lnTo>
                    <a:pt x="104" y="0"/>
                  </a:lnTo>
                  <a:lnTo>
                    <a:pt x="67" y="8"/>
                  </a:lnTo>
                  <a:lnTo>
                    <a:pt x="59" y="32"/>
                  </a:lnTo>
                  <a:lnTo>
                    <a:pt x="67" y="56"/>
                  </a:lnTo>
                  <a:lnTo>
                    <a:pt x="89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30" y="200"/>
                  </a:lnTo>
                  <a:lnTo>
                    <a:pt x="30" y="256"/>
                  </a:lnTo>
                  <a:lnTo>
                    <a:pt x="81" y="264"/>
                  </a:lnTo>
                  <a:lnTo>
                    <a:pt x="96" y="144"/>
                  </a:lnTo>
                  <a:lnTo>
                    <a:pt x="133" y="96"/>
                  </a:lnTo>
                  <a:lnTo>
                    <a:pt x="118" y="80"/>
                  </a:lnTo>
                  <a:lnTo>
                    <a:pt x="126" y="40"/>
                  </a:lnTo>
                  <a:lnTo>
                    <a:pt x="133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 rot="704206">
              <a:off x="509588" y="3557588"/>
              <a:ext cx="336550" cy="460375"/>
            </a:xfrm>
            <a:custGeom>
              <a:avLst/>
              <a:gdLst/>
              <a:ahLst/>
              <a:cxnLst>
                <a:cxn ang="0">
                  <a:pos x="170" y="144"/>
                </a:cxn>
                <a:cxn ang="0">
                  <a:pos x="177" y="112"/>
                </a:cxn>
                <a:cxn ang="0">
                  <a:pos x="148" y="96"/>
                </a:cxn>
                <a:cxn ang="0">
                  <a:pos x="155" y="72"/>
                </a:cxn>
                <a:cxn ang="0">
                  <a:pos x="170" y="64"/>
                </a:cxn>
                <a:cxn ang="0">
                  <a:pos x="162" y="40"/>
                </a:cxn>
                <a:cxn ang="0">
                  <a:pos x="133" y="40"/>
                </a:cxn>
                <a:cxn ang="0">
                  <a:pos x="125" y="8"/>
                </a:cxn>
                <a:cxn ang="0">
                  <a:pos x="81" y="0"/>
                </a:cxn>
                <a:cxn ang="0">
                  <a:pos x="89" y="40"/>
                </a:cxn>
                <a:cxn ang="0">
                  <a:pos x="44" y="40"/>
                </a:cxn>
                <a:cxn ang="0">
                  <a:pos x="37" y="56"/>
                </a:cxn>
                <a:cxn ang="0">
                  <a:pos x="7" y="32"/>
                </a:cxn>
                <a:cxn ang="0">
                  <a:pos x="0" y="64"/>
                </a:cxn>
                <a:cxn ang="0">
                  <a:pos x="30" y="232"/>
                </a:cxn>
                <a:cxn ang="0">
                  <a:pos x="44" y="224"/>
                </a:cxn>
                <a:cxn ang="0">
                  <a:pos x="66" y="256"/>
                </a:cxn>
                <a:cxn ang="0">
                  <a:pos x="96" y="232"/>
                </a:cxn>
                <a:cxn ang="0">
                  <a:pos x="118" y="240"/>
                </a:cxn>
                <a:cxn ang="0">
                  <a:pos x="133" y="240"/>
                </a:cxn>
                <a:cxn ang="0">
                  <a:pos x="133" y="216"/>
                </a:cxn>
                <a:cxn ang="0">
                  <a:pos x="155" y="208"/>
                </a:cxn>
                <a:cxn ang="0">
                  <a:pos x="140" y="168"/>
                </a:cxn>
                <a:cxn ang="0">
                  <a:pos x="170" y="144"/>
                </a:cxn>
              </a:cxnLst>
              <a:rect l="0" t="0" r="r" b="b"/>
              <a:pathLst>
                <a:path w="178" h="257">
                  <a:moveTo>
                    <a:pt x="170" y="144"/>
                  </a:moveTo>
                  <a:lnTo>
                    <a:pt x="177" y="112"/>
                  </a:lnTo>
                  <a:lnTo>
                    <a:pt x="148" y="96"/>
                  </a:lnTo>
                  <a:lnTo>
                    <a:pt x="155" y="72"/>
                  </a:lnTo>
                  <a:lnTo>
                    <a:pt x="170" y="64"/>
                  </a:lnTo>
                  <a:lnTo>
                    <a:pt x="162" y="40"/>
                  </a:lnTo>
                  <a:lnTo>
                    <a:pt x="133" y="40"/>
                  </a:lnTo>
                  <a:lnTo>
                    <a:pt x="125" y="8"/>
                  </a:lnTo>
                  <a:lnTo>
                    <a:pt x="81" y="0"/>
                  </a:lnTo>
                  <a:lnTo>
                    <a:pt x="89" y="40"/>
                  </a:lnTo>
                  <a:lnTo>
                    <a:pt x="44" y="40"/>
                  </a:lnTo>
                  <a:lnTo>
                    <a:pt x="37" y="56"/>
                  </a:lnTo>
                  <a:lnTo>
                    <a:pt x="7" y="32"/>
                  </a:lnTo>
                  <a:lnTo>
                    <a:pt x="0" y="64"/>
                  </a:lnTo>
                  <a:lnTo>
                    <a:pt x="30" y="232"/>
                  </a:lnTo>
                  <a:lnTo>
                    <a:pt x="44" y="224"/>
                  </a:lnTo>
                  <a:lnTo>
                    <a:pt x="66" y="256"/>
                  </a:lnTo>
                  <a:lnTo>
                    <a:pt x="96" y="232"/>
                  </a:lnTo>
                  <a:lnTo>
                    <a:pt x="118" y="240"/>
                  </a:lnTo>
                  <a:lnTo>
                    <a:pt x="133" y="240"/>
                  </a:lnTo>
                  <a:lnTo>
                    <a:pt x="133" y="216"/>
                  </a:lnTo>
                  <a:lnTo>
                    <a:pt x="155" y="208"/>
                  </a:lnTo>
                  <a:lnTo>
                    <a:pt x="140" y="168"/>
                  </a:lnTo>
                  <a:lnTo>
                    <a:pt x="170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 rot="704206">
              <a:off x="606425" y="3740150"/>
              <a:ext cx="84137" cy="230188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22" y="48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22" y="24"/>
                </a:cxn>
                <a:cxn ang="0">
                  <a:pos x="44" y="40"/>
                </a:cxn>
                <a:cxn ang="0">
                  <a:pos x="44" y="88"/>
                </a:cxn>
                <a:cxn ang="0">
                  <a:pos x="29" y="80"/>
                </a:cxn>
                <a:cxn ang="0">
                  <a:pos x="22" y="104"/>
                </a:cxn>
                <a:cxn ang="0">
                  <a:pos x="7" y="128"/>
                </a:cxn>
                <a:cxn ang="0">
                  <a:pos x="0" y="96"/>
                </a:cxn>
                <a:cxn ang="0">
                  <a:pos x="15" y="64"/>
                </a:cxn>
              </a:cxnLst>
              <a:rect l="0" t="0" r="r" b="b"/>
              <a:pathLst>
                <a:path w="45" h="129">
                  <a:moveTo>
                    <a:pt x="15" y="64"/>
                  </a:moveTo>
                  <a:lnTo>
                    <a:pt x="22" y="4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2" y="24"/>
                  </a:lnTo>
                  <a:lnTo>
                    <a:pt x="44" y="40"/>
                  </a:lnTo>
                  <a:lnTo>
                    <a:pt x="44" y="88"/>
                  </a:lnTo>
                  <a:lnTo>
                    <a:pt x="29" y="80"/>
                  </a:lnTo>
                  <a:lnTo>
                    <a:pt x="22" y="104"/>
                  </a:lnTo>
                  <a:lnTo>
                    <a:pt x="7" y="128"/>
                  </a:lnTo>
                  <a:lnTo>
                    <a:pt x="0" y="96"/>
                  </a:lnTo>
                  <a:lnTo>
                    <a:pt x="15" y="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 rot="704206">
              <a:off x="1604963" y="3278188"/>
              <a:ext cx="265112" cy="217488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 rot="704206">
              <a:off x="1514475" y="3319463"/>
              <a:ext cx="268287" cy="330200"/>
            </a:xfrm>
            <a:custGeom>
              <a:avLst/>
              <a:gdLst/>
              <a:ahLst/>
              <a:cxnLst>
                <a:cxn ang="0">
                  <a:pos x="134" y="88"/>
                </a:cxn>
                <a:cxn ang="0">
                  <a:pos x="104" y="64"/>
                </a:cxn>
                <a:cxn ang="0">
                  <a:pos x="82" y="72"/>
                </a:cxn>
                <a:cxn ang="0">
                  <a:pos x="82" y="40"/>
                </a:cxn>
                <a:cxn ang="0">
                  <a:pos x="59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30" y="8"/>
                </a:cxn>
                <a:cxn ang="0">
                  <a:pos x="0" y="104"/>
                </a:cxn>
                <a:cxn ang="0">
                  <a:pos x="30" y="136"/>
                </a:cxn>
                <a:cxn ang="0">
                  <a:pos x="45" y="136"/>
                </a:cxn>
                <a:cxn ang="0">
                  <a:pos x="74" y="168"/>
                </a:cxn>
                <a:cxn ang="0">
                  <a:pos x="97" y="168"/>
                </a:cxn>
                <a:cxn ang="0">
                  <a:pos x="111" y="184"/>
                </a:cxn>
                <a:cxn ang="0">
                  <a:pos x="134" y="152"/>
                </a:cxn>
                <a:cxn ang="0">
                  <a:pos x="126" y="128"/>
                </a:cxn>
                <a:cxn ang="0">
                  <a:pos x="141" y="112"/>
                </a:cxn>
                <a:cxn ang="0">
                  <a:pos x="134" y="88"/>
                </a:cxn>
              </a:cxnLst>
              <a:rect l="0" t="0" r="r" b="b"/>
              <a:pathLst>
                <a:path w="142" h="185">
                  <a:moveTo>
                    <a:pt x="134" y="88"/>
                  </a:moveTo>
                  <a:lnTo>
                    <a:pt x="104" y="64"/>
                  </a:lnTo>
                  <a:lnTo>
                    <a:pt x="82" y="72"/>
                  </a:lnTo>
                  <a:lnTo>
                    <a:pt x="82" y="40"/>
                  </a:lnTo>
                  <a:lnTo>
                    <a:pt x="59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30" y="8"/>
                  </a:lnTo>
                  <a:lnTo>
                    <a:pt x="0" y="104"/>
                  </a:lnTo>
                  <a:lnTo>
                    <a:pt x="30" y="136"/>
                  </a:lnTo>
                  <a:lnTo>
                    <a:pt x="45" y="136"/>
                  </a:lnTo>
                  <a:lnTo>
                    <a:pt x="74" y="168"/>
                  </a:lnTo>
                  <a:lnTo>
                    <a:pt x="97" y="168"/>
                  </a:lnTo>
                  <a:lnTo>
                    <a:pt x="111" y="184"/>
                  </a:lnTo>
                  <a:lnTo>
                    <a:pt x="134" y="152"/>
                  </a:lnTo>
                  <a:lnTo>
                    <a:pt x="126" y="128"/>
                  </a:lnTo>
                  <a:lnTo>
                    <a:pt x="141" y="112"/>
                  </a:lnTo>
                  <a:lnTo>
                    <a:pt x="134" y="8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 rot="704206">
              <a:off x="1428750" y="3097213"/>
              <a:ext cx="266700" cy="215900"/>
            </a:xfrm>
            <a:custGeom>
              <a:avLst/>
              <a:gdLst/>
              <a:ahLst/>
              <a:cxnLst>
                <a:cxn ang="0">
                  <a:pos x="141" y="40"/>
                </a:cxn>
                <a:cxn ang="0">
                  <a:pos x="141" y="80"/>
                </a:cxn>
                <a:cxn ang="0">
                  <a:pos x="111" y="112"/>
                </a:cxn>
                <a:cxn ang="0">
                  <a:pos x="104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30" y="0"/>
                </a:cxn>
                <a:cxn ang="0">
                  <a:pos x="104" y="0"/>
                </a:cxn>
                <a:cxn ang="0">
                  <a:pos x="141" y="32"/>
                </a:cxn>
                <a:cxn ang="0">
                  <a:pos x="141" y="40"/>
                </a:cxn>
              </a:cxnLst>
              <a:rect l="0" t="0" r="r" b="b"/>
              <a:pathLst>
                <a:path w="142" h="121">
                  <a:moveTo>
                    <a:pt x="141" y="40"/>
                  </a:moveTo>
                  <a:lnTo>
                    <a:pt x="141" y="80"/>
                  </a:lnTo>
                  <a:lnTo>
                    <a:pt x="111" y="112"/>
                  </a:lnTo>
                  <a:lnTo>
                    <a:pt x="104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41" y="32"/>
                  </a:lnTo>
                  <a:lnTo>
                    <a:pt x="141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 rot="704206">
              <a:off x="1685925" y="3116263"/>
              <a:ext cx="490537" cy="331788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 rot="704206">
              <a:off x="1835150" y="2909888"/>
              <a:ext cx="477837" cy="26035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 rot="704206">
              <a:off x="1697038" y="2759075"/>
              <a:ext cx="277812" cy="244475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1" y="112"/>
                </a:cxn>
                <a:cxn ang="0">
                  <a:pos x="81" y="120"/>
                </a:cxn>
                <a:cxn ang="0">
                  <a:pos x="88" y="112"/>
                </a:cxn>
                <a:cxn ang="0">
                  <a:pos x="147" y="64"/>
                </a:cxn>
                <a:cxn ang="0">
                  <a:pos x="125" y="56"/>
                </a:cxn>
                <a:cxn ang="0">
                  <a:pos x="125" y="32"/>
                </a:cxn>
                <a:cxn ang="0">
                  <a:pos x="140" y="16"/>
                </a:cxn>
                <a:cxn ang="0">
                  <a:pos x="132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29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8" h="137">
                  <a:moveTo>
                    <a:pt x="44" y="112"/>
                  </a:moveTo>
                  <a:lnTo>
                    <a:pt x="51" y="112"/>
                  </a:lnTo>
                  <a:lnTo>
                    <a:pt x="81" y="120"/>
                  </a:lnTo>
                  <a:lnTo>
                    <a:pt x="88" y="112"/>
                  </a:lnTo>
                  <a:lnTo>
                    <a:pt x="147" y="64"/>
                  </a:lnTo>
                  <a:lnTo>
                    <a:pt x="125" y="56"/>
                  </a:lnTo>
                  <a:lnTo>
                    <a:pt x="125" y="32"/>
                  </a:lnTo>
                  <a:lnTo>
                    <a:pt x="140" y="16"/>
                  </a:lnTo>
                  <a:lnTo>
                    <a:pt x="132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29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 rot="704206">
              <a:off x="1743075" y="2967038"/>
              <a:ext cx="223837" cy="201613"/>
            </a:xfrm>
            <a:custGeom>
              <a:avLst/>
              <a:gdLst/>
              <a:ahLst/>
              <a:cxnLst>
                <a:cxn ang="0">
                  <a:pos x="66" y="112"/>
                </a:cxn>
                <a:cxn ang="0">
                  <a:pos x="44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4" y="0"/>
                </a:cxn>
                <a:cxn ang="0">
                  <a:pos x="59" y="24"/>
                </a:cxn>
                <a:cxn ang="0">
                  <a:pos x="81" y="16"/>
                </a:cxn>
                <a:cxn ang="0">
                  <a:pos x="111" y="48"/>
                </a:cxn>
                <a:cxn ang="0">
                  <a:pos x="118" y="72"/>
                </a:cxn>
                <a:cxn ang="0">
                  <a:pos x="111" y="104"/>
                </a:cxn>
                <a:cxn ang="0">
                  <a:pos x="74" y="96"/>
                </a:cxn>
                <a:cxn ang="0">
                  <a:pos x="66" y="112"/>
                </a:cxn>
              </a:cxnLst>
              <a:rect l="0" t="0" r="r" b="b"/>
              <a:pathLst>
                <a:path w="119" h="113">
                  <a:moveTo>
                    <a:pt x="66" y="112"/>
                  </a:moveTo>
                  <a:lnTo>
                    <a:pt x="44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4" y="0"/>
                  </a:lnTo>
                  <a:lnTo>
                    <a:pt x="59" y="24"/>
                  </a:lnTo>
                  <a:lnTo>
                    <a:pt x="81" y="16"/>
                  </a:lnTo>
                  <a:lnTo>
                    <a:pt x="111" y="48"/>
                  </a:lnTo>
                  <a:lnTo>
                    <a:pt x="118" y="72"/>
                  </a:lnTo>
                  <a:lnTo>
                    <a:pt x="111" y="104"/>
                  </a:lnTo>
                  <a:lnTo>
                    <a:pt x="74" y="96"/>
                  </a:lnTo>
                  <a:lnTo>
                    <a:pt x="66" y="11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72"/>
            <p:cNvSpPr>
              <a:spLocks/>
            </p:cNvSpPr>
            <p:nvPr/>
          </p:nvSpPr>
          <p:spPr bwMode="auto">
            <a:xfrm rot="704206">
              <a:off x="1625600" y="2944813"/>
              <a:ext cx="241300" cy="258763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73"/>
            <p:cNvSpPr>
              <a:spLocks/>
            </p:cNvSpPr>
            <p:nvPr/>
          </p:nvSpPr>
          <p:spPr bwMode="auto">
            <a:xfrm rot="704206">
              <a:off x="1349375" y="3252788"/>
              <a:ext cx="241300" cy="2444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7" y="136"/>
                </a:cxn>
                <a:cxn ang="0">
                  <a:pos x="89" y="120"/>
                </a:cxn>
                <a:cxn ang="0">
                  <a:pos x="96" y="120"/>
                </a:cxn>
                <a:cxn ang="0">
                  <a:pos x="126" y="24"/>
                </a:cxn>
                <a:cxn ang="0">
                  <a:pos x="96" y="16"/>
                </a:cxn>
                <a:cxn ang="0">
                  <a:pos x="82" y="24"/>
                </a:cxn>
                <a:cxn ang="0">
                  <a:pos x="74" y="8"/>
                </a:cxn>
                <a:cxn ang="0">
                  <a:pos x="30" y="0"/>
                </a:cxn>
              </a:cxnLst>
              <a:rect l="0" t="0" r="r" b="b"/>
              <a:pathLst>
                <a:path w="127" h="137">
                  <a:moveTo>
                    <a:pt x="30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7" y="136"/>
                  </a:lnTo>
                  <a:lnTo>
                    <a:pt x="89" y="120"/>
                  </a:lnTo>
                  <a:lnTo>
                    <a:pt x="96" y="120"/>
                  </a:lnTo>
                  <a:lnTo>
                    <a:pt x="126" y="24"/>
                  </a:lnTo>
                  <a:lnTo>
                    <a:pt x="96" y="16"/>
                  </a:lnTo>
                  <a:lnTo>
                    <a:pt x="82" y="24"/>
                  </a:lnTo>
                  <a:lnTo>
                    <a:pt x="74" y="8"/>
                  </a:lnTo>
                  <a:lnTo>
                    <a:pt x="3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74"/>
            <p:cNvSpPr>
              <a:spLocks/>
            </p:cNvSpPr>
            <p:nvPr/>
          </p:nvSpPr>
          <p:spPr bwMode="auto">
            <a:xfrm rot="704206">
              <a:off x="1296988" y="2974975"/>
              <a:ext cx="211137" cy="217488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75"/>
            <p:cNvSpPr>
              <a:spLocks/>
            </p:cNvSpPr>
            <p:nvPr/>
          </p:nvSpPr>
          <p:spPr bwMode="auto">
            <a:xfrm rot="704206">
              <a:off x="1249363" y="2824163"/>
              <a:ext cx="252412" cy="173038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1" y="8"/>
                </a:cxn>
                <a:cxn ang="0">
                  <a:pos x="118" y="24"/>
                </a:cxn>
                <a:cxn ang="0">
                  <a:pos x="133" y="40"/>
                </a:cxn>
                <a:cxn ang="0">
                  <a:pos x="133" y="80"/>
                </a:cxn>
                <a:cxn ang="0">
                  <a:pos x="96" y="96"/>
                </a:cxn>
                <a:cxn ang="0">
                  <a:pos x="74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4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1" y="8"/>
                  </a:lnTo>
                  <a:lnTo>
                    <a:pt x="118" y="24"/>
                  </a:lnTo>
                  <a:lnTo>
                    <a:pt x="133" y="40"/>
                  </a:lnTo>
                  <a:lnTo>
                    <a:pt x="133" y="80"/>
                  </a:lnTo>
                  <a:lnTo>
                    <a:pt x="96" y="96"/>
                  </a:lnTo>
                  <a:lnTo>
                    <a:pt x="74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76"/>
            <p:cNvSpPr>
              <a:spLocks/>
            </p:cNvSpPr>
            <p:nvPr/>
          </p:nvSpPr>
          <p:spPr bwMode="auto">
            <a:xfrm rot="704206">
              <a:off x="1441450" y="2778125"/>
              <a:ext cx="254000" cy="317500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126" y="176"/>
                </a:cxn>
                <a:cxn ang="0">
                  <a:pos x="126" y="160"/>
                </a:cxn>
                <a:cxn ang="0">
                  <a:pos x="133" y="136"/>
                </a:cxn>
                <a:cxn ang="0">
                  <a:pos x="111" y="104"/>
                </a:cxn>
                <a:cxn ang="0">
                  <a:pos x="126" y="80"/>
                </a:cxn>
                <a:cxn ang="0">
                  <a:pos x="126" y="48"/>
                </a:cxn>
                <a:cxn ang="0">
                  <a:pos x="104" y="32"/>
                </a:cxn>
                <a:cxn ang="0">
                  <a:pos x="81" y="32"/>
                </a:cxn>
                <a:cxn ang="0">
                  <a:pos x="44" y="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30" y="88"/>
                </a:cxn>
                <a:cxn ang="0">
                  <a:pos x="30" y="128"/>
                </a:cxn>
                <a:cxn ang="0">
                  <a:pos x="52" y="176"/>
                </a:cxn>
              </a:cxnLst>
              <a:rect l="0" t="0" r="r" b="b"/>
              <a:pathLst>
                <a:path w="134" h="177">
                  <a:moveTo>
                    <a:pt x="52" y="176"/>
                  </a:moveTo>
                  <a:lnTo>
                    <a:pt x="126" y="176"/>
                  </a:lnTo>
                  <a:lnTo>
                    <a:pt x="126" y="160"/>
                  </a:lnTo>
                  <a:lnTo>
                    <a:pt x="133" y="136"/>
                  </a:lnTo>
                  <a:lnTo>
                    <a:pt x="111" y="104"/>
                  </a:lnTo>
                  <a:lnTo>
                    <a:pt x="126" y="80"/>
                  </a:lnTo>
                  <a:lnTo>
                    <a:pt x="126" y="48"/>
                  </a:lnTo>
                  <a:lnTo>
                    <a:pt x="104" y="32"/>
                  </a:lnTo>
                  <a:lnTo>
                    <a:pt x="81" y="32"/>
                  </a:lnTo>
                  <a:lnTo>
                    <a:pt x="44" y="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30" y="88"/>
                  </a:lnTo>
                  <a:lnTo>
                    <a:pt x="30" y="128"/>
                  </a:lnTo>
                  <a:lnTo>
                    <a:pt x="52" y="17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77"/>
            <p:cNvSpPr>
              <a:spLocks/>
            </p:cNvSpPr>
            <p:nvPr/>
          </p:nvSpPr>
          <p:spPr bwMode="auto">
            <a:xfrm rot="704206">
              <a:off x="1152525" y="2974975"/>
              <a:ext cx="211137" cy="23018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1" y="24"/>
                </a:cxn>
                <a:cxn ang="0">
                  <a:pos x="96" y="48"/>
                </a:cxn>
                <a:cxn ang="0">
                  <a:pos x="111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4" y="0"/>
                </a:cxn>
              </a:cxnLst>
              <a:rect l="0" t="0" r="r" b="b"/>
              <a:pathLst>
                <a:path w="112" h="129">
                  <a:moveTo>
                    <a:pt x="74" y="0"/>
                  </a:moveTo>
                  <a:lnTo>
                    <a:pt x="81" y="24"/>
                  </a:lnTo>
                  <a:lnTo>
                    <a:pt x="96" y="48"/>
                  </a:lnTo>
                  <a:lnTo>
                    <a:pt x="111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78"/>
            <p:cNvSpPr>
              <a:spLocks/>
            </p:cNvSpPr>
            <p:nvPr/>
          </p:nvSpPr>
          <p:spPr bwMode="auto">
            <a:xfrm rot="704206">
              <a:off x="1233488" y="3140075"/>
              <a:ext cx="227012" cy="214313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60" y="24"/>
                </a:cxn>
                <a:cxn ang="0">
                  <a:pos x="74" y="0"/>
                </a:cxn>
                <a:cxn ang="0">
                  <a:pos x="97" y="0"/>
                </a:cxn>
                <a:cxn ang="0">
                  <a:pos x="97" y="24"/>
                </a:cxn>
                <a:cxn ang="0">
                  <a:pos x="119" y="32"/>
                </a:cxn>
                <a:cxn ang="0">
                  <a:pos x="104" y="48"/>
                </a:cxn>
                <a:cxn ang="0">
                  <a:pos x="82" y="80"/>
                </a:cxn>
                <a:cxn ang="0">
                  <a:pos x="97" y="104"/>
                </a:cxn>
                <a:cxn ang="0">
                  <a:pos x="74" y="120"/>
                </a:cxn>
              </a:cxnLst>
              <a:rect l="0" t="0" r="r" b="b"/>
              <a:pathLst>
                <a:path w="120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60" y="24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24"/>
                  </a:lnTo>
                  <a:lnTo>
                    <a:pt x="119" y="32"/>
                  </a:lnTo>
                  <a:lnTo>
                    <a:pt x="104" y="48"/>
                  </a:lnTo>
                  <a:lnTo>
                    <a:pt x="82" y="80"/>
                  </a:lnTo>
                  <a:lnTo>
                    <a:pt x="97" y="104"/>
                  </a:lnTo>
                  <a:lnTo>
                    <a:pt x="7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79"/>
            <p:cNvSpPr>
              <a:spLocks/>
            </p:cNvSpPr>
            <p:nvPr/>
          </p:nvSpPr>
          <p:spPr bwMode="auto">
            <a:xfrm rot="704206">
              <a:off x="985838" y="3019425"/>
              <a:ext cx="266700" cy="244475"/>
            </a:xfrm>
            <a:custGeom>
              <a:avLst/>
              <a:gdLst/>
              <a:ahLst/>
              <a:cxnLst>
                <a:cxn ang="0">
                  <a:pos x="125" y="136"/>
                </a:cxn>
                <a:cxn ang="0">
                  <a:pos x="140" y="120"/>
                </a:cxn>
                <a:cxn ang="0">
                  <a:pos x="140" y="104"/>
                </a:cxn>
                <a:cxn ang="0">
                  <a:pos x="140" y="88"/>
                </a:cxn>
                <a:cxn ang="0">
                  <a:pos x="118" y="80"/>
                </a:cxn>
                <a:cxn ang="0">
                  <a:pos x="125" y="40"/>
                </a:cxn>
                <a:cxn ang="0">
                  <a:pos x="103" y="32"/>
                </a:cxn>
                <a:cxn ang="0">
                  <a:pos x="81" y="0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3" y="104"/>
                </a:cxn>
                <a:cxn ang="0">
                  <a:pos x="125" y="136"/>
                </a:cxn>
              </a:cxnLst>
              <a:rect l="0" t="0" r="r" b="b"/>
              <a:pathLst>
                <a:path w="141" h="137">
                  <a:moveTo>
                    <a:pt x="125" y="136"/>
                  </a:moveTo>
                  <a:lnTo>
                    <a:pt x="140" y="120"/>
                  </a:lnTo>
                  <a:lnTo>
                    <a:pt x="140" y="104"/>
                  </a:lnTo>
                  <a:lnTo>
                    <a:pt x="140" y="88"/>
                  </a:lnTo>
                  <a:lnTo>
                    <a:pt x="118" y="80"/>
                  </a:lnTo>
                  <a:lnTo>
                    <a:pt x="125" y="40"/>
                  </a:lnTo>
                  <a:lnTo>
                    <a:pt x="103" y="32"/>
                  </a:lnTo>
                  <a:lnTo>
                    <a:pt x="81" y="0"/>
                  </a:lnTo>
                  <a:lnTo>
                    <a:pt x="52" y="8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3" y="104"/>
                  </a:lnTo>
                  <a:lnTo>
                    <a:pt x="125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80"/>
            <p:cNvSpPr>
              <a:spLocks/>
            </p:cNvSpPr>
            <p:nvPr/>
          </p:nvSpPr>
          <p:spPr bwMode="auto">
            <a:xfrm rot="704206">
              <a:off x="1101725" y="3240088"/>
              <a:ext cx="323850" cy="3444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81"/>
            <p:cNvSpPr>
              <a:spLocks/>
            </p:cNvSpPr>
            <p:nvPr/>
          </p:nvSpPr>
          <p:spPr bwMode="auto">
            <a:xfrm rot="704206">
              <a:off x="766763" y="3490913"/>
              <a:ext cx="447675" cy="487363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82"/>
            <p:cNvSpPr>
              <a:spLocks/>
            </p:cNvSpPr>
            <p:nvPr/>
          </p:nvSpPr>
          <p:spPr bwMode="auto">
            <a:xfrm rot="704206">
              <a:off x="969963" y="3128963"/>
              <a:ext cx="225425" cy="301625"/>
            </a:xfrm>
            <a:custGeom>
              <a:avLst/>
              <a:gdLst/>
              <a:ahLst/>
              <a:cxnLst>
                <a:cxn ang="0">
                  <a:pos x="118" y="72"/>
                </a:cxn>
                <a:cxn ang="0">
                  <a:pos x="118" y="72"/>
                </a:cxn>
                <a:cxn ang="0">
                  <a:pos x="96" y="40"/>
                </a:cxn>
                <a:cxn ang="0">
                  <a:pos x="66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4" y="88"/>
                </a:cxn>
                <a:cxn ang="0">
                  <a:pos x="52" y="136"/>
                </a:cxn>
                <a:cxn ang="0">
                  <a:pos x="66" y="144"/>
                </a:cxn>
                <a:cxn ang="0">
                  <a:pos x="81" y="168"/>
                </a:cxn>
                <a:cxn ang="0">
                  <a:pos x="111" y="128"/>
                </a:cxn>
                <a:cxn ang="0">
                  <a:pos x="118" y="72"/>
                </a:cxn>
              </a:cxnLst>
              <a:rect l="0" t="0" r="r" b="b"/>
              <a:pathLst>
                <a:path w="119" h="169">
                  <a:moveTo>
                    <a:pt x="118" y="72"/>
                  </a:moveTo>
                  <a:lnTo>
                    <a:pt x="118" y="72"/>
                  </a:lnTo>
                  <a:lnTo>
                    <a:pt x="96" y="40"/>
                  </a:lnTo>
                  <a:lnTo>
                    <a:pt x="66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4" y="88"/>
                  </a:lnTo>
                  <a:lnTo>
                    <a:pt x="52" y="136"/>
                  </a:lnTo>
                  <a:lnTo>
                    <a:pt x="66" y="144"/>
                  </a:lnTo>
                  <a:lnTo>
                    <a:pt x="81" y="168"/>
                  </a:lnTo>
                  <a:lnTo>
                    <a:pt x="111" y="128"/>
                  </a:lnTo>
                  <a:lnTo>
                    <a:pt x="118" y="7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83"/>
            <p:cNvSpPr>
              <a:spLocks/>
            </p:cNvSpPr>
            <p:nvPr/>
          </p:nvSpPr>
          <p:spPr bwMode="auto">
            <a:xfrm rot="704206">
              <a:off x="896938" y="1952625"/>
              <a:ext cx="1555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84"/>
            <p:cNvSpPr>
              <a:spLocks/>
            </p:cNvSpPr>
            <p:nvPr/>
          </p:nvSpPr>
          <p:spPr bwMode="auto">
            <a:xfrm rot="704206">
              <a:off x="2514600" y="3348038"/>
              <a:ext cx="603250" cy="701675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7" y="240"/>
                </a:cxn>
                <a:cxn ang="0">
                  <a:pos x="89" y="240"/>
                </a:cxn>
                <a:cxn ang="0">
                  <a:pos x="96" y="216"/>
                </a:cxn>
                <a:cxn ang="0">
                  <a:pos x="126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6" y="176"/>
                </a:cxn>
                <a:cxn ang="0">
                  <a:pos x="126" y="152"/>
                </a:cxn>
                <a:cxn ang="0">
                  <a:pos x="118" y="136"/>
                </a:cxn>
                <a:cxn ang="0">
                  <a:pos x="126" y="120"/>
                </a:cxn>
                <a:cxn ang="0">
                  <a:pos x="148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2" y="0"/>
                </a:cxn>
                <a:cxn ang="0">
                  <a:pos x="229" y="16"/>
                </a:cxn>
                <a:cxn ang="0">
                  <a:pos x="259" y="48"/>
                </a:cxn>
                <a:cxn ang="0">
                  <a:pos x="274" y="96"/>
                </a:cxn>
                <a:cxn ang="0">
                  <a:pos x="274" y="144"/>
                </a:cxn>
                <a:cxn ang="0">
                  <a:pos x="281" y="176"/>
                </a:cxn>
                <a:cxn ang="0">
                  <a:pos x="274" y="208"/>
                </a:cxn>
                <a:cxn ang="0">
                  <a:pos x="311" y="240"/>
                </a:cxn>
                <a:cxn ang="0">
                  <a:pos x="318" y="288"/>
                </a:cxn>
                <a:cxn ang="0">
                  <a:pos x="318" y="296"/>
                </a:cxn>
                <a:cxn ang="0">
                  <a:pos x="296" y="328"/>
                </a:cxn>
                <a:cxn ang="0">
                  <a:pos x="274" y="328"/>
                </a:cxn>
                <a:cxn ang="0">
                  <a:pos x="259" y="392"/>
                </a:cxn>
                <a:cxn ang="0">
                  <a:pos x="244" y="384"/>
                </a:cxn>
                <a:cxn ang="0">
                  <a:pos x="215" y="392"/>
                </a:cxn>
                <a:cxn ang="0">
                  <a:pos x="185" y="368"/>
                </a:cxn>
                <a:cxn ang="0">
                  <a:pos x="170" y="368"/>
                </a:cxn>
                <a:cxn ang="0">
                  <a:pos x="148" y="384"/>
                </a:cxn>
                <a:cxn ang="0">
                  <a:pos x="126" y="360"/>
                </a:cxn>
                <a:cxn ang="0">
                  <a:pos x="96" y="360"/>
                </a:cxn>
                <a:cxn ang="0">
                  <a:pos x="67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9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7" y="240"/>
                  </a:lnTo>
                  <a:lnTo>
                    <a:pt x="89" y="240"/>
                  </a:lnTo>
                  <a:lnTo>
                    <a:pt x="96" y="216"/>
                  </a:lnTo>
                  <a:lnTo>
                    <a:pt x="126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6" y="176"/>
                  </a:lnTo>
                  <a:lnTo>
                    <a:pt x="126" y="152"/>
                  </a:lnTo>
                  <a:lnTo>
                    <a:pt x="118" y="136"/>
                  </a:lnTo>
                  <a:lnTo>
                    <a:pt x="126" y="120"/>
                  </a:lnTo>
                  <a:lnTo>
                    <a:pt x="148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2" y="0"/>
                  </a:lnTo>
                  <a:lnTo>
                    <a:pt x="229" y="16"/>
                  </a:lnTo>
                  <a:lnTo>
                    <a:pt x="259" y="48"/>
                  </a:lnTo>
                  <a:lnTo>
                    <a:pt x="274" y="96"/>
                  </a:lnTo>
                  <a:lnTo>
                    <a:pt x="274" y="144"/>
                  </a:lnTo>
                  <a:lnTo>
                    <a:pt x="281" y="176"/>
                  </a:lnTo>
                  <a:lnTo>
                    <a:pt x="274" y="208"/>
                  </a:lnTo>
                  <a:lnTo>
                    <a:pt x="311" y="240"/>
                  </a:lnTo>
                  <a:lnTo>
                    <a:pt x="318" y="288"/>
                  </a:lnTo>
                  <a:lnTo>
                    <a:pt x="318" y="296"/>
                  </a:lnTo>
                  <a:lnTo>
                    <a:pt x="296" y="328"/>
                  </a:lnTo>
                  <a:lnTo>
                    <a:pt x="274" y="328"/>
                  </a:lnTo>
                  <a:lnTo>
                    <a:pt x="259" y="392"/>
                  </a:lnTo>
                  <a:lnTo>
                    <a:pt x="244" y="384"/>
                  </a:lnTo>
                  <a:lnTo>
                    <a:pt x="215" y="392"/>
                  </a:lnTo>
                  <a:lnTo>
                    <a:pt x="185" y="368"/>
                  </a:lnTo>
                  <a:lnTo>
                    <a:pt x="170" y="368"/>
                  </a:lnTo>
                  <a:lnTo>
                    <a:pt x="148" y="384"/>
                  </a:lnTo>
                  <a:lnTo>
                    <a:pt x="126" y="360"/>
                  </a:lnTo>
                  <a:lnTo>
                    <a:pt x="96" y="360"/>
                  </a:lnTo>
                  <a:lnTo>
                    <a:pt x="67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85"/>
            <p:cNvSpPr>
              <a:spLocks/>
            </p:cNvSpPr>
            <p:nvPr/>
          </p:nvSpPr>
          <p:spPr bwMode="auto">
            <a:xfrm rot="704206">
              <a:off x="2362200" y="3221038"/>
              <a:ext cx="546100" cy="630238"/>
            </a:xfrm>
            <a:custGeom>
              <a:avLst/>
              <a:gdLst/>
              <a:ahLst/>
              <a:cxnLst>
                <a:cxn ang="0">
                  <a:pos x="74" y="160"/>
                </a:cxn>
                <a:cxn ang="0">
                  <a:pos x="81" y="96"/>
                </a:cxn>
                <a:cxn ang="0">
                  <a:pos x="111" y="64"/>
                </a:cxn>
                <a:cxn ang="0">
                  <a:pos x="81" y="48"/>
                </a:cxn>
                <a:cxn ang="0">
                  <a:pos x="81" y="40"/>
                </a:cxn>
                <a:cxn ang="0">
                  <a:pos x="74" y="0"/>
                </a:cxn>
                <a:cxn ang="0">
                  <a:pos x="118" y="0"/>
                </a:cxn>
                <a:cxn ang="0">
                  <a:pos x="126" y="24"/>
                </a:cxn>
                <a:cxn ang="0">
                  <a:pos x="170" y="40"/>
                </a:cxn>
                <a:cxn ang="0">
                  <a:pos x="229" y="40"/>
                </a:cxn>
                <a:cxn ang="0">
                  <a:pos x="288" y="72"/>
                </a:cxn>
                <a:cxn ang="0">
                  <a:pos x="288" y="120"/>
                </a:cxn>
                <a:cxn ang="0">
                  <a:pos x="244" y="152"/>
                </a:cxn>
                <a:cxn ang="0">
                  <a:pos x="222" y="168"/>
                </a:cxn>
                <a:cxn ang="0">
                  <a:pos x="214" y="184"/>
                </a:cxn>
                <a:cxn ang="0">
                  <a:pos x="222" y="200"/>
                </a:cxn>
                <a:cxn ang="0">
                  <a:pos x="222" y="224"/>
                </a:cxn>
                <a:cxn ang="0">
                  <a:pos x="214" y="232"/>
                </a:cxn>
                <a:cxn ang="0">
                  <a:pos x="229" y="240"/>
                </a:cxn>
                <a:cxn ang="0">
                  <a:pos x="222" y="256"/>
                </a:cxn>
                <a:cxn ang="0">
                  <a:pos x="192" y="264"/>
                </a:cxn>
                <a:cxn ang="0">
                  <a:pos x="185" y="288"/>
                </a:cxn>
                <a:cxn ang="0">
                  <a:pos x="163" y="288"/>
                </a:cxn>
                <a:cxn ang="0">
                  <a:pos x="155" y="288"/>
                </a:cxn>
                <a:cxn ang="0">
                  <a:pos x="148" y="312"/>
                </a:cxn>
                <a:cxn ang="0">
                  <a:pos x="118" y="320"/>
                </a:cxn>
                <a:cxn ang="0">
                  <a:pos x="96" y="352"/>
                </a:cxn>
                <a:cxn ang="0">
                  <a:pos x="74" y="344"/>
                </a:cxn>
                <a:cxn ang="0">
                  <a:pos x="74" y="328"/>
                </a:cxn>
                <a:cxn ang="0">
                  <a:pos x="44" y="328"/>
                </a:cxn>
                <a:cxn ang="0">
                  <a:pos x="44" y="312"/>
                </a:cxn>
                <a:cxn ang="0">
                  <a:pos x="30" y="304"/>
                </a:cxn>
                <a:cxn ang="0">
                  <a:pos x="30" y="288"/>
                </a:cxn>
                <a:cxn ang="0">
                  <a:pos x="22" y="288"/>
                </a:cxn>
                <a:cxn ang="0">
                  <a:pos x="0" y="264"/>
                </a:cxn>
                <a:cxn ang="0">
                  <a:pos x="44" y="248"/>
                </a:cxn>
                <a:cxn ang="0">
                  <a:pos x="44" y="216"/>
                </a:cxn>
                <a:cxn ang="0">
                  <a:pos x="59" y="200"/>
                </a:cxn>
                <a:cxn ang="0">
                  <a:pos x="52" y="168"/>
                </a:cxn>
                <a:cxn ang="0">
                  <a:pos x="74" y="160"/>
                </a:cxn>
              </a:cxnLst>
              <a:rect l="0" t="0" r="r" b="b"/>
              <a:pathLst>
                <a:path w="289" h="353">
                  <a:moveTo>
                    <a:pt x="74" y="160"/>
                  </a:moveTo>
                  <a:lnTo>
                    <a:pt x="81" y="96"/>
                  </a:lnTo>
                  <a:lnTo>
                    <a:pt x="111" y="64"/>
                  </a:lnTo>
                  <a:lnTo>
                    <a:pt x="81" y="48"/>
                  </a:lnTo>
                  <a:lnTo>
                    <a:pt x="81" y="40"/>
                  </a:lnTo>
                  <a:lnTo>
                    <a:pt x="74" y="0"/>
                  </a:lnTo>
                  <a:lnTo>
                    <a:pt x="118" y="0"/>
                  </a:lnTo>
                  <a:lnTo>
                    <a:pt x="126" y="24"/>
                  </a:lnTo>
                  <a:lnTo>
                    <a:pt x="170" y="40"/>
                  </a:lnTo>
                  <a:lnTo>
                    <a:pt x="229" y="40"/>
                  </a:lnTo>
                  <a:lnTo>
                    <a:pt x="288" y="72"/>
                  </a:lnTo>
                  <a:lnTo>
                    <a:pt x="288" y="120"/>
                  </a:lnTo>
                  <a:lnTo>
                    <a:pt x="244" y="152"/>
                  </a:lnTo>
                  <a:lnTo>
                    <a:pt x="222" y="168"/>
                  </a:lnTo>
                  <a:lnTo>
                    <a:pt x="214" y="184"/>
                  </a:lnTo>
                  <a:lnTo>
                    <a:pt x="222" y="200"/>
                  </a:lnTo>
                  <a:lnTo>
                    <a:pt x="222" y="224"/>
                  </a:lnTo>
                  <a:lnTo>
                    <a:pt x="214" y="232"/>
                  </a:lnTo>
                  <a:lnTo>
                    <a:pt x="229" y="240"/>
                  </a:lnTo>
                  <a:lnTo>
                    <a:pt x="222" y="256"/>
                  </a:lnTo>
                  <a:lnTo>
                    <a:pt x="192" y="264"/>
                  </a:lnTo>
                  <a:lnTo>
                    <a:pt x="185" y="288"/>
                  </a:lnTo>
                  <a:lnTo>
                    <a:pt x="163" y="288"/>
                  </a:lnTo>
                  <a:lnTo>
                    <a:pt x="155" y="288"/>
                  </a:lnTo>
                  <a:lnTo>
                    <a:pt x="148" y="312"/>
                  </a:lnTo>
                  <a:lnTo>
                    <a:pt x="118" y="320"/>
                  </a:lnTo>
                  <a:lnTo>
                    <a:pt x="96" y="352"/>
                  </a:lnTo>
                  <a:lnTo>
                    <a:pt x="74" y="344"/>
                  </a:lnTo>
                  <a:lnTo>
                    <a:pt x="74" y="328"/>
                  </a:lnTo>
                  <a:lnTo>
                    <a:pt x="44" y="328"/>
                  </a:lnTo>
                  <a:lnTo>
                    <a:pt x="44" y="312"/>
                  </a:lnTo>
                  <a:lnTo>
                    <a:pt x="30" y="304"/>
                  </a:lnTo>
                  <a:lnTo>
                    <a:pt x="30" y="288"/>
                  </a:lnTo>
                  <a:lnTo>
                    <a:pt x="22" y="288"/>
                  </a:lnTo>
                  <a:lnTo>
                    <a:pt x="0" y="264"/>
                  </a:lnTo>
                  <a:lnTo>
                    <a:pt x="44" y="248"/>
                  </a:lnTo>
                  <a:lnTo>
                    <a:pt x="44" y="216"/>
                  </a:lnTo>
                  <a:lnTo>
                    <a:pt x="59" y="200"/>
                  </a:lnTo>
                  <a:lnTo>
                    <a:pt x="52" y="168"/>
                  </a:lnTo>
                  <a:lnTo>
                    <a:pt x="74" y="16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86"/>
            <p:cNvSpPr>
              <a:spLocks/>
            </p:cNvSpPr>
            <p:nvPr/>
          </p:nvSpPr>
          <p:spPr bwMode="auto">
            <a:xfrm rot="704206">
              <a:off x="7400925" y="1320800"/>
              <a:ext cx="1074737" cy="2417763"/>
            </a:xfrm>
            <a:custGeom>
              <a:avLst/>
              <a:gdLst/>
              <a:ahLst/>
              <a:cxnLst>
                <a:cxn ang="0">
                  <a:pos x="118" y="784"/>
                </a:cxn>
                <a:cxn ang="0">
                  <a:pos x="81" y="760"/>
                </a:cxn>
                <a:cxn ang="0">
                  <a:pos x="22" y="720"/>
                </a:cxn>
                <a:cxn ang="0">
                  <a:pos x="59" y="632"/>
                </a:cxn>
                <a:cxn ang="0">
                  <a:pos x="0" y="584"/>
                </a:cxn>
                <a:cxn ang="0">
                  <a:pos x="37" y="504"/>
                </a:cxn>
                <a:cxn ang="0">
                  <a:pos x="96" y="464"/>
                </a:cxn>
                <a:cxn ang="0">
                  <a:pos x="74" y="416"/>
                </a:cxn>
                <a:cxn ang="0">
                  <a:pos x="103" y="328"/>
                </a:cxn>
                <a:cxn ang="0">
                  <a:pos x="221" y="192"/>
                </a:cxn>
                <a:cxn ang="0">
                  <a:pos x="369" y="120"/>
                </a:cxn>
                <a:cxn ang="0">
                  <a:pos x="339" y="88"/>
                </a:cxn>
                <a:cxn ang="0">
                  <a:pos x="450" y="56"/>
                </a:cxn>
                <a:cxn ang="0">
                  <a:pos x="465" y="80"/>
                </a:cxn>
                <a:cxn ang="0">
                  <a:pos x="516" y="96"/>
                </a:cxn>
                <a:cxn ang="0">
                  <a:pos x="457" y="176"/>
                </a:cxn>
                <a:cxn ang="0">
                  <a:pos x="406" y="240"/>
                </a:cxn>
                <a:cxn ang="0">
                  <a:pos x="354" y="264"/>
                </a:cxn>
                <a:cxn ang="0">
                  <a:pos x="428" y="312"/>
                </a:cxn>
                <a:cxn ang="0">
                  <a:pos x="413" y="408"/>
                </a:cxn>
                <a:cxn ang="0">
                  <a:pos x="494" y="368"/>
                </a:cxn>
                <a:cxn ang="0">
                  <a:pos x="568" y="344"/>
                </a:cxn>
                <a:cxn ang="0">
                  <a:pos x="553" y="408"/>
                </a:cxn>
                <a:cxn ang="0">
                  <a:pos x="516" y="528"/>
                </a:cxn>
                <a:cxn ang="0">
                  <a:pos x="450" y="632"/>
                </a:cxn>
                <a:cxn ang="0">
                  <a:pos x="406" y="608"/>
                </a:cxn>
                <a:cxn ang="0">
                  <a:pos x="339" y="632"/>
                </a:cxn>
                <a:cxn ang="0">
                  <a:pos x="280" y="704"/>
                </a:cxn>
                <a:cxn ang="0">
                  <a:pos x="266" y="744"/>
                </a:cxn>
                <a:cxn ang="0">
                  <a:pos x="295" y="768"/>
                </a:cxn>
                <a:cxn ang="0">
                  <a:pos x="332" y="800"/>
                </a:cxn>
                <a:cxn ang="0">
                  <a:pos x="384" y="816"/>
                </a:cxn>
                <a:cxn ang="0">
                  <a:pos x="435" y="952"/>
                </a:cxn>
                <a:cxn ang="0">
                  <a:pos x="369" y="896"/>
                </a:cxn>
                <a:cxn ang="0">
                  <a:pos x="332" y="976"/>
                </a:cxn>
                <a:cxn ang="0">
                  <a:pos x="376" y="1136"/>
                </a:cxn>
                <a:cxn ang="0">
                  <a:pos x="406" y="1176"/>
                </a:cxn>
                <a:cxn ang="0">
                  <a:pos x="391" y="1224"/>
                </a:cxn>
                <a:cxn ang="0">
                  <a:pos x="354" y="1224"/>
                </a:cxn>
                <a:cxn ang="0">
                  <a:pos x="280" y="1288"/>
                </a:cxn>
                <a:cxn ang="0">
                  <a:pos x="266" y="1320"/>
                </a:cxn>
                <a:cxn ang="0">
                  <a:pos x="243" y="1328"/>
                </a:cxn>
                <a:cxn ang="0">
                  <a:pos x="177" y="1344"/>
                </a:cxn>
                <a:cxn ang="0">
                  <a:pos x="118" y="1248"/>
                </a:cxn>
                <a:cxn ang="0">
                  <a:pos x="81" y="1248"/>
                </a:cxn>
                <a:cxn ang="0">
                  <a:pos x="22" y="1144"/>
                </a:cxn>
                <a:cxn ang="0">
                  <a:pos x="37" y="1080"/>
                </a:cxn>
                <a:cxn ang="0">
                  <a:pos x="103" y="1048"/>
                </a:cxn>
                <a:cxn ang="0">
                  <a:pos x="96" y="968"/>
                </a:cxn>
                <a:cxn ang="0">
                  <a:pos x="81" y="920"/>
                </a:cxn>
                <a:cxn ang="0">
                  <a:pos x="111" y="832"/>
                </a:cxn>
              </a:cxnLst>
              <a:rect l="0" t="0" r="r" b="b"/>
              <a:pathLst>
                <a:path w="569" h="1353">
                  <a:moveTo>
                    <a:pt x="118" y="784"/>
                  </a:moveTo>
                  <a:lnTo>
                    <a:pt x="118" y="784"/>
                  </a:lnTo>
                  <a:lnTo>
                    <a:pt x="96" y="760"/>
                  </a:lnTo>
                  <a:lnTo>
                    <a:pt x="81" y="760"/>
                  </a:lnTo>
                  <a:lnTo>
                    <a:pt x="44" y="760"/>
                  </a:lnTo>
                  <a:lnTo>
                    <a:pt x="22" y="720"/>
                  </a:lnTo>
                  <a:lnTo>
                    <a:pt x="30" y="696"/>
                  </a:lnTo>
                  <a:lnTo>
                    <a:pt x="59" y="632"/>
                  </a:lnTo>
                  <a:lnTo>
                    <a:pt x="30" y="600"/>
                  </a:lnTo>
                  <a:lnTo>
                    <a:pt x="0" y="584"/>
                  </a:lnTo>
                  <a:lnTo>
                    <a:pt x="0" y="560"/>
                  </a:lnTo>
                  <a:lnTo>
                    <a:pt x="37" y="504"/>
                  </a:lnTo>
                  <a:lnTo>
                    <a:pt x="52" y="472"/>
                  </a:lnTo>
                  <a:lnTo>
                    <a:pt x="96" y="464"/>
                  </a:lnTo>
                  <a:lnTo>
                    <a:pt x="118" y="424"/>
                  </a:lnTo>
                  <a:lnTo>
                    <a:pt x="74" y="416"/>
                  </a:lnTo>
                  <a:lnTo>
                    <a:pt x="52" y="384"/>
                  </a:lnTo>
                  <a:lnTo>
                    <a:pt x="103" y="328"/>
                  </a:lnTo>
                  <a:lnTo>
                    <a:pt x="103" y="280"/>
                  </a:lnTo>
                  <a:lnTo>
                    <a:pt x="221" y="192"/>
                  </a:lnTo>
                  <a:lnTo>
                    <a:pt x="295" y="120"/>
                  </a:lnTo>
                  <a:lnTo>
                    <a:pt x="369" y="120"/>
                  </a:lnTo>
                  <a:lnTo>
                    <a:pt x="369" y="88"/>
                  </a:lnTo>
                  <a:lnTo>
                    <a:pt x="339" y="88"/>
                  </a:lnTo>
                  <a:lnTo>
                    <a:pt x="406" y="0"/>
                  </a:lnTo>
                  <a:lnTo>
                    <a:pt x="450" y="56"/>
                  </a:lnTo>
                  <a:lnTo>
                    <a:pt x="428" y="80"/>
                  </a:lnTo>
                  <a:lnTo>
                    <a:pt x="465" y="80"/>
                  </a:lnTo>
                  <a:lnTo>
                    <a:pt x="472" y="96"/>
                  </a:lnTo>
                  <a:lnTo>
                    <a:pt x="516" y="96"/>
                  </a:lnTo>
                  <a:lnTo>
                    <a:pt x="472" y="152"/>
                  </a:lnTo>
                  <a:lnTo>
                    <a:pt x="457" y="176"/>
                  </a:lnTo>
                  <a:lnTo>
                    <a:pt x="421" y="176"/>
                  </a:lnTo>
                  <a:lnTo>
                    <a:pt x="406" y="240"/>
                  </a:lnTo>
                  <a:lnTo>
                    <a:pt x="354" y="240"/>
                  </a:lnTo>
                  <a:lnTo>
                    <a:pt x="354" y="264"/>
                  </a:lnTo>
                  <a:lnTo>
                    <a:pt x="406" y="280"/>
                  </a:lnTo>
                  <a:lnTo>
                    <a:pt x="428" y="312"/>
                  </a:lnTo>
                  <a:lnTo>
                    <a:pt x="398" y="384"/>
                  </a:lnTo>
                  <a:lnTo>
                    <a:pt x="413" y="408"/>
                  </a:lnTo>
                  <a:lnTo>
                    <a:pt x="457" y="352"/>
                  </a:lnTo>
                  <a:lnTo>
                    <a:pt x="494" y="368"/>
                  </a:lnTo>
                  <a:lnTo>
                    <a:pt x="531" y="344"/>
                  </a:lnTo>
                  <a:lnTo>
                    <a:pt x="568" y="344"/>
                  </a:lnTo>
                  <a:lnTo>
                    <a:pt x="568" y="376"/>
                  </a:lnTo>
                  <a:lnTo>
                    <a:pt x="553" y="408"/>
                  </a:lnTo>
                  <a:lnTo>
                    <a:pt x="553" y="504"/>
                  </a:lnTo>
                  <a:lnTo>
                    <a:pt x="516" y="528"/>
                  </a:lnTo>
                  <a:lnTo>
                    <a:pt x="487" y="624"/>
                  </a:lnTo>
                  <a:lnTo>
                    <a:pt x="450" y="632"/>
                  </a:lnTo>
                  <a:lnTo>
                    <a:pt x="421" y="648"/>
                  </a:lnTo>
                  <a:lnTo>
                    <a:pt x="406" y="608"/>
                  </a:lnTo>
                  <a:lnTo>
                    <a:pt x="362" y="616"/>
                  </a:lnTo>
                  <a:lnTo>
                    <a:pt x="339" y="632"/>
                  </a:lnTo>
                  <a:lnTo>
                    <a:pt x="288" y="680"/>
                  </a:lnTo>
                  <a:lnTo>
                    <a:pt x="280" y="704"/>
                  </a:lnTo>
                  <a:lnTo>
                    <a:pt x="258" y="720"/>
                  </a:lnTo>
                  <a:lnTo>
                    <a:pt x="266" y="744"/>
                  </a:lnTo>
                  <a:lnTo>
                    <a:pt x="288" y="752"/>
                  </a:lnTo>
                  <a:lnTo>
                    <a:pt x="295" y="768"/>
                  </a:lnTo>
                  <a:lnTo>
                    <a:pt x="310" y="776"/>
                  </a:lnTo>
                  <a:lnTo>
                    <a:pt x="332" y="800"/>
                  </a:lnTo>
                  <a:lnTo>
                    <a:pt x="354" y="824"/>
                  </a:lnTo>
                  <a:lnTo>
                    <a:pt x="384" y="816"/>
                  </a:lnTo>
                  <a:lnTo>
                    <a:pt x="421" y="856"/>
                  </a:lnTo>
                  <a:lnTo>
                    <a:pt x="435" y="952"/>
                  </a:lnTo>
                  <a:lnTo>
                    <a:pt x="406" y="944"/>
                  </a:lnTo>
                  <a:lnTo>
                    <a:pt x="369" y="896"/>
                  </a:lnTo>
                  <a:lnTo>
                    <a:pt x="369" y="928"/>
                  </a:lnTo>
                  <a:lnTo>
                    <a:pt x="332" y="976"/>
                  </a:lnTo>
                  <a:lnTo>
                    <a:pt x="347" y="1048"/>
                  </a:lnTo>
                  <a:lnTo>
                    <a:pt x="376" y="1136"/>
                  </a:lnTo>
                  <a:lnTo>
                    <a:pt x="413" y="1152"/>
                  </a:lnTo>
                  <a:lnTo>
                    <a:pt x="406" y="1176"/>
                  </a:lnTo>
                  <a:lnTo>
                    <a:pt x="376" y="1184"/>
                  </a:lnTo>
                  <a:lnTo>
                    <a:pt x="391" y="1224"/>
                  </a:lnTo>
                  <a:lnTo>
                    <a:pt x="347" y="1264"/>
                  </a:lnTo>
                  <a:lnTo>
                    <a:pt x="354" y="1224"/>
                  </a:lnTo>
                  <a:lnTo>
                    <a:pt x="310" y="1248"/>
                  </a:lnTo>
                  <a:lnTo>
                    <a:pt x="280" y="1288"/>
                  </a:lnTo>
                  <a:lnTo>
                    <a:pt x="295" y="1312"/>
                  </a:lnTo>
                  <a:lnTo>
                    <a:pt x="266" y="1320"/>
                  </a:lnTo>
                  <a:lnTo>
                    <a:pt x="243" y="1352"/>
                  </a:lnTo>
                  <a:lnTo>
                    <a:pt x="243" y="1328"/>
                  </a:lnTo>
                  <a:lnTo>
                    <a:pt x="199" y="1320"/>
                  </a:lnTo>
                  <a:lnTo>
                    <a:pt x="177" y="1344"/>
                  </a:lnTo>
                  <a:lnTo>
                    <a:pt x="170" y="1280"/>
                  </a:lnTo>
                  <a:lnTo>
                    <a:pt x="118" y="1248"/>
                  </a:lnTo>
                  <a:lnTo>
                    <a:pt x="81" y="1280"/>
                  </a:lnTo>
                  <a:lnTo>
                    <a:pt x="81" y="1248"/>
                  </a:lnTo>
                  <a:lnTo>
                    <a:pt x="30" y="1176"/>
                  </a:lnTo>
                  <a:lnTo>
                    <a:pt x="22" y="1144"/>
                  </a:lnTo>
                  <a:lnTo>
                    <a:pt x="59" y="1112"/>
                  </a:lnTo>
                  <a:lnTo>
                    <a:pt x="37" y="1080"/>
                  </a:lnTo>
                  <a:lnTo>
                    <a:pt x="81" y="1056"/>
                  </a:lnTo>
                  <a:lnTo>
                    <a:pt x="103" y="1048"/>
                  </a:lnTo>
                  <a:lnTo>
                    <a:pt x="125" y="984"/>
                  </a:lnTo>
                  <a:lnTo>
                    <a:pt x="96" y="968"/>
                  </a:lnTo>
                  <a:lnTo>
                    <a:pt x="103" y="936"/>
                  </a:lnTo>
                  <a:lnTo>
                    <a:pt x="81" y="920"/>
                  </a:lnTo>
                  <a:lnTo>
                    <a:pt x="74" y="872"/>
                  </a:lnTo>
                  <a:lnTo>
                    <a:pt x="111" y="832"/>
                  </a:lnTo>
                  <a:lnTo>
                    <a:pt x="118" y="7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87"/>
            <p:cNvSpPr>
              <a:spLocks/>
            </p:cNvSpPr>
            <p:nvPr/>
          </p:nvSpPr>
          <p:spPr bwMode="auto">
            <a:xfrm rot="704206">
              <a:off x="7773988" y="2317750"/>
              <a:ext cx="1147762" cy="1630363"/>
            </a:xfrm>
            <a:custGeom>
              <a:avLst/>
              <a:gdLst/>
              <a:ahLst/>
              <a:cxnLst>
                <a:cxn ang="0">
                  <a:pos x="340" y="760"/>
                </a:cxn>
                <a:cxn ang="0">
                  <a:pos x="296" y="688"/>
                </a:cxn>
                <a:cxn ang="0">
                  <a:pos x="273" y="664"/>
                </a:cxn>
                <a:cxn ang="0">
                  <a:pos x="273" y="584"/>
                </a:cxn>
                <a:cxn ang="0">
                  <a:pos x="229" y="448"/>
                </a:cxn>
                <a:cxn ang="0">
                  <a:pos x="222" y="352"/>
                </a:cxn>
                <a:cxn ang="0">
                  <a:pos x="155" y="296"/>
                </a:cxn>
                <a:cxn ang="0">
                  <a:pos x="148" y="256"/>
                </a:cxn>
                <a:cxn ang="0">
                  <a:pos x="118" y="272"/>
                </a:cxn>
                <a:cxn ang="0">
                  <a:pos x="118" y="312"/>
                </a:cxn>
                <a:cxn ang="0">
                  <a:pos x="126" y="312"/>
                </a:cxn>
                <a:cxn ang="0">
                  <a:pos x="96" y="320"/>
                </a:cxn>
                <a:cxn ang="0">
                  <a:pos x="74" y="296"/>
                </a:cxn>
                <a:cxn ang="0">
                  <a:pos x="52" y="272"/>
                </a:cxn>
                <a:cxn ang="0">
                  <a:pos x="37" y="264"/>
                </a:cxn>
                <a:cxn ang="0">
                  <a:pos x="30" y="248"/>
                </a:cxn>
                <a:cxn ang="0">
                  <a:pos x="7" y="240"/>
                </a:cxn>
                <a:cxn ang="0">
                  <a:pos x="0" y="216"/>
                </a:cxn>
                <a:cxn ang="0">
                  <a:pos x="22" y="200"/>
                </a:cxn>
                <a:cxn ang="0">
                  <a:pos x="30" y="176"/>
                </a:cxn>
                <a:cxn ang="0">
                  <a:pos x="81" y="128"/>
                </a:cxn>
                <a:cxn ang="0">
                  <a:pos x="103" y="112"/>
                </a:cxn>
                <a:cxn ang="0">
                  <a:pos x="148" y="104"/>
                </a:cxn>
                <a:cxn ang="0">
                  <a:pos x="163" y="144"/>
                </a:cxn>
                <a:cxn ang="0">
                  <a:pos x="192" y="128"/>
                </a:cxn>
                <a:cxn ang="0">
                  <a:pos x="229" y="120"/>
                </a:cxn>
                <a:cxn ang="0">
                  <a:pos x="259" y="24"/>
                </a:cxn>
                <a:cxn ang="0">
                  <a:pos x="296" y="0"/>
                </a:cxn>
                <a:cxn ang="0">
                  <a:pos x="340" y="152"/>
                </a:cxn>
                <a:cxn ang="0">
                  <a:pos x="362" y="184"/>
                </a:cxn>
                <a:cxn ang="0">
                  <a:pos x="303" y="200"/>
                </a:cxn>
                <a:cxn ang="0">
                  <a:pos x="288" y="264"/>
                </a:cxn>
                <a:cxn ang="0">
                  <a:pos x="303" y="296"/>
                </a:cxn>
                <a:cxn ang="0">
                  <a:pos x="281" y="304"/>
                </a:cxn>
                <a:cxn ang="0">
                  <a:pos x="303" y="344"/>
                </a:cxn>
                <a:cxn ang="0">
                  <a:pos x="273" y="376"/>
                </a:cxn>
                <a:cxn ang="0">
                  <a:pos x="347" y="488"/>
                </a:cxn>
                <a:cxn ang="0">
                  <a:pos x="377" y="456"/>
                </a:cxn>
                <a:cxn ang="0">
                  <a:pos x="399" y="488"/>
                </a:cxn>
                <a:cxn ang="0">
                  <a:pos x="407" y="496"/>
                </a:cxn>
                <a:cxn ang="0">
                  <a:pos x="436" y="488"/>
                </a:cxn>
                <a:cxn ang="0">
                  <a:pos x="458" y="520"/>
                </a:cxn>
                <a:cxn ang="0">
                  <a:pos x="436" y="528"/>
                </a:cxn>
                <a:cxn ang="0">
                  <a:pos x="458" y="576"/>
                </a:cxn>
                <a:cxn ang="0">
                  <a:pos x="525" y="608"/>
                </a:cxn>
                <a:cxn ang="0">
                  <a:pos x="495" y="648"/>
                </a:cxn>
                <a:cxn ang="0">
                  <a:pos x="517" y="696"/>
                </a:cxn>
                <a:cxn ang="0">
                  <a:pos x="554" y="720"/>
                </a:cxn>
                <a:cxn ang="0">
                  <a:pos x="547" y="768"/>
                </a:cxn>
                <a:cxn ang="0">
                  <a:pos x="584" y="824"/>
                </a:cxn>
                <a:cxn ang="0">
                  <a:pos x="606" y="912"/>
                </a:cxn>
                <a:cxn ang="0">
                  <a:pos x="584" y="912"/>
                </a:cxn>
                <a:cxn ang="0">
                  <a:pos x="532" y="880"/>
                </a:cxn>
                <a:cxn ang="0">
                  <a:pos x="362" y="792"/>
                </a:cxn>
                <a:cxn ang="0">
                  <a:pos x="340" y="760"/>
                </a:cxn>
              </a:cxnLst>
              <a:rect l="0" t="0" r="r" b="b"/>
              <a:pathLst>
                <a:path w="607" h="913">
                  <a:moveTo>
                    <a:pt x="340" y="760"/>
                  </a:moveTo>
                  <a:lnTo>
                    <a:pt x="296" y="688"/>
                  </a:lnTo>
                  <a:lnTo>
                    <a:pt x="273" y="664"/>
                  </a:lnTo>
                  <a:lnTo>
                    <a:pt x="273" y="584"/>
                  </a:lnTo>
                  <a:lnTo>
                    <a:pt x="229" y="448"/>
                  </a:lnTo>
                  <a:lnTo>
                    <a:pt x="222" y="352"/>
                  </a:lnTo>
                  <a:lnTo>
                    <a:pt x="155" y="296"/>
                  </a:lnTo>
                  <a:lnTo>
                    <a:pt x="148" y="256"/>
                  </a:lnTo>
                  <a:lnTo>
                    <a:pt x="118" y="272"/>
                  </a:lnTo>
                  <a:lnTo>
                    <a:pt x="118" y="312"/>
                  </a:lnTo>
                  <a:lnTo>
                    <a:pt x="126" y="312"/>
                  </a:lnTo>
                  <a:lnTo>
                    <a:pt x="96" y="320"/>
                  </a:lnTo>
                  <a:lnTo>
                    <a:pt x="74" y="296"/>
                  </a:lnTo>
                  <a:lnTo>
                    <a:pt x="52" y="272"/>
                  </a:lnTo>
                  <a:lnTo>
                    <a:pt x="37" y="264"/>
                  </a:lnTo>
                  <a:lnTo>
                    <a:pt x="30" y="248"/>
                  </a:lnTo>
                  <a:lnTo>
                    <a:pt x="7" y="240"/>
                  </a:lnTo>
                  <a:lnTo>
                    <a:pt x="0" y="216"/>
                  </a:lnTo>
                  <a:lnTo>
                    <a:pt x="22" y="200"/>
                  </a:lnTo>
                  <a:lnTo>
                    <a:pt x="30" y="176"/>
                  </a:lnTo>
                  <a:lnTo>
                    <a:pt x="81" y="128"/>
                  </a:lnTo>
                  <a:lnTo>
                    <a:pt x="103" y="112"/>
                  </a:lnTo>
                  <a:lnTo>
                    <a:pt x="148" y="104"/>
                  </a:lnTo>
                  <a:lnTo>
                    <a:pt x="163" y="144"/>
                  </a:lnTo>
                  <a:lnTo>
                    <a:pt x="192" y="128"/>
                  </a:lnTo>
                  <a:lnTo>
                    <a:pt x="229" y="120"/>
                  </a:lnTo>
                  <a:lnTo>
                    <a:pt x="259" y="24"/>
                  </a:lnTo>
                  <a:lnTo>
                    <a:pt x="296" y="0"/>
                  </a:lnTo>
                  <a:lnTo>
                    <a:pt x="340" y="152"/>
                  </a:lnTo>
                  <a:lnTo>
                    <a:pt x="362" y="184"/>
                  </a:lnTo>
                  <a:lnTo>
                    <a:pt x="303" y="200"/>
                  </a:lnTo>
                  <a:lnTo>
                    <a:pt x="288" y="264"/>
                  </a:lnTo>
                  <a:lnTo>
                    <a:pt x="303" y="296"/>
                  </a:lnTo>
                  <a:lnTo>
                    <a:pt x="281" y="304"/>
                  </a:lnTo>
                  <a:lnTo>
                    <a:pt x="303" y="344"/>
                  </a:lnTo>
                  <a:lnTo>
                    <a:pt x="273" y="376"/>
                  </a:lnTo>
                  <a:lnTo>
                    <a:pt x="347" y="488"/>
                  </a:lnTo>
                  <a:lnTo>
                    <a:pt x="377" y="456"/>
                  </a:lnTo>
                  <a:lnTo>
                    <a:pt x="399" y="488"/>
                  </a:lnTo>
                  <a:lnTo>
                    <a:pt x="407" y="496"/>
                  </a:lnTo>
                  <a:lnTo>
                    <a:pt x="436" y="488"/>
                  </a:lnTo>
                  <a:lnTo>
                    <a:pt x="458" y="520"/>
                  </a:lnTo>
                  <a:lnTo>
                    <a:pt x="436" y="528"/>
                  </a:lnTo>
                  <a:lnTo>
                    <a:pt x="458" y="576"/>
                  </a:lnTo>
                  <a:lnTo>
                    <a:pt x="525" y="608"/>
                  </a:lnTo>
                  <a:lnTo>
                    <a:pt x="495" y="648"/>
                  </a:lnTo>
                  <a:lnTo>
                    <a:pt x="517" y="696"/>
                  </a:lnTo>
                  <a:lnTo>
                    <a:pt x="554" y="720"/>
                  </a:lnTo>
                  <a:lnTo>
                    <a:pt x="547" y="768"/>
                  </a:lnTo>
                  <a:lnTo>
                    <a:pt x="584" y="824"/>
                  </a:lnTo>
                  <a:lnTo>
                    <a:pt x="606" y="912"/>
                  </a:lnTo>
                  <a:lnTo>
                    <a:pt x="584" y="912"/>
                  </a:lnTo>
                  <a:lnTo>
                    <a:pt x="532" y="880"/>
                  </a:lnTo>
                  <a:lnTo>
                    <a:pt x="362" y="792"/>
                  </a:lnTo>
                  <a:lnTo>
                    <a:pt x="340" y="76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88"/>
            <p:cNvSpPr>
              <a:spLocks/>
            </p:cNvSpPr>
            <p:nvPr/>
          </p:nvSpPr>
          <p:spPr bwMode="auto">
            <a:xfrm rot="704206">
              <a:off x="8342313" y="3206750"/>
              <a:ext cx="123825" cy="487363"/>
            </a:xfrm>
            <a:custGeom>
              <a:avLst/>
              <a:gdLst/>
              <a:ahLst/>
              <a:cxnLst>
                <a:cxn ang="0">
                  <a:pos x="7" y="272"/>
                </a:cxn>
                <a:cxn ang="0">
                  <a:pos x="7" y="272"/>
                </a:cxn>
                <a:cxn ang="0">
                  <a:pos x="51" y="232"/>
                </a:cxn>
                <a:cxn ang="0">
                  <a:pos x="44" y="200"/>
                </a:cxn>
                <a:cxn ang="0">
                  <a:pos x="7" y="200"/>
                </a:cxn>
                <a:cxn ang="0">
                  <a:pos x="0" y="160"/>
                </a:cxn>
                <a:cxn ang="0">
                  <a:pos x="29" y="152"/>
                </a:cxn>
                <a:cxn ang="0">
                  <a:pos x="37" y="128"/>
                </a:cxn>
                <a:cxn ang="0">
                  <a:pos x="15" y="72"/>
                </a:cxn>
                <a:cxn ang="0">
                  <a:pos x="66" y="0"/>
                </a:cxn>
              </a:cxnLst>
              <a:rect l="0" t="0" r="r" b="b"/>
              <a:pathLst>
                <a:path w="67" h="273">
                  <a:moveTo>
                    <a:pt x="7" y="272"/>
                  </a:moveTo>
                  <a:lnTo>
                    <a:pt x="7" y="272"/>
                  </a:lnTo>
                  <a:lnTo>
                    <a:pt x="51" y="232"/>
                  </a:lnTo>
                  <a:lnTo>
                    <a:pt x="44" y="200"/>
                  </a:lnTo>
                  <a:lnTo>
                    <a:pt x="7" y="200"/>
                  </a:lnTo>
                  <a:lnTo>
                    <a:pt x="0" y="160"/>
                  </a:lnTo>
                  <a:lnTo>
                    <a:pt x="29" y="152"/>
                  </a:lnTo>
                  <a:lnTo>
                    <a:pt x="37" y="128"/>
                  </a:lnTo>
                  <a:lnTo>
                    <a:pt x="15" y="72"/>
                  </a:lnTo>
                  <a:lnTo>
                    <a:pt x="6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89"/>
            <p:cNvSpPr>
              <a:spLocks/>
            </p:cNvSpPr>
            <p:nvPr/>
          </p:nvSpPr>
          <p:spPr bwMode="auto">
            <a:xfrm rot="704206">
              <a:off x="5356225" y="2066925"/>
              <a:ext cx="2084387" cy="2560638"/>
            </a:xfrm>
            <a:custGeom>
              <a:avLst/>
              <a:gdLst/>
              <a:ahLst/>
              <a:cxnLst>
                <a:cxn ang="0">
                  <a:pos x="236" y="352"/>
                </a:cxn>
                <a:cxn ang="0">
                  <a:pos x="347" y="352"/>
                </a:cxn>
                <a:cxn ang="0">
                  <a:pos x="458" y="472"/>
                </a:cxn>
                <a:cxn ang="0">
                  <a:pos x="502" y="360"/>
                </a:cxn>
                <a:cxn ang="0">
                  <a:pos x="539" y="232"/>
                </a:cxn>
                <a:cxn ang="0">
                  <a:pos x="642" y="152"/>
                </a:cxn>
                <a:cxn ang="0">
                  <a:pos x="724" y="152"/>
                </a:cxn>
                <a:cxn ang="0">
                  <a:pos x="812" y="80"/>
                </a:cxn>
                <a:cxn ang="0">
                  <a:pos x="945" y="32"/>
                </a:cxn>
                <a:cxn ang="0">
                  <a:pos x="1004" y="16"/>
                </a:cxn>
                <a:cxn ang="0">
                  <a:pos x="997" y="136"/>
                </a:cxn>
                <a:cxn ang="0">
                  <a:pos x="1071" y="176"/>
                </a:cxn>
                <a:cxn ang="0">
                  <a:pos x="1048" y="288"/>
                </a:cxn>
                <a:cxn ang="0">
                  <a:pos x="1071" y="384"/>
                </a:cxn>
                <a:cxn ang="0">
                  <a:pos x="1056" y="472"/>
                </a:cxn>
                <a:cxn ang="0">
                  <a:pos x="997" y="560"/>
                </a:cxn>
                <a:cxn ang="0">
                  <a:pos x="1056" y="696"/>
                </a:cxn>
                <a:cxn ang="0">
                  <a:pos x="997" y="760"/>
                </a:cxn>
                <a:cxn ang="0">
                  <a:pos x="982" y="816"/>
                </a:cxn>
                <a:cxn ang="0">
                  <a:pos x="982" y="1008"/>
                </a:cxn>
                <a:cxn ang="0">
                  <a:pos x="901" y="1072"/>
                </a:cxn>
                <a:cxn ang="0">
                  <a:pos x="930" y="1192"/>
                </a:cxn>
                <a:cxn ang="0">
                  <a:pos x="952" y="1280"/>
                </a:cxn>
                <a:cxn ang="0">
                  <a:pos x="916" y="1376"/>
                </a:cxn>
                <a:cxn ang="0">
                  <a:pos x="834" y="1416"/>
                </a:cxn>
                <a:cxn ang="0">
                  <a:pos x="738" y="1408"/>
                </a:cxn>
                <a:cxn ang="0">
                  <a:pos x="664" y="1432"/>
                </a:cxn>
                <a:cxn ang="0">
                  <a:pos x="576" y="1408"/>
                </a:cxn>
                <a:cxn ang="0">
                  <a:pos x="517" y="1328"/>
                </a:cxn>
                <a:cxn ang="0">
                  <a:pos x="473" y="1320"/>
                </a:cxn>
                <a:cxn ang="0">
                  <a:pos x="377" y="1312"/>
                </a:cxn>
                <a:cxn ang="0">
                  <a:pos x="325" y="1376"/>
                </a:cxn>
                <a:cxn ang="0">
                  <a:pos x="266" y="1424"/>
                </a:cxn>
                <a:cxn ang="0">
                  <a:pos x="244" y="1296"/>
                </a:cxn>
                <a:cxn ang="0">
                  <a:pos x="207" y="1224"/>
                </a:cxn>
                <a:cxn ang="0">
                  <a:pos x="148" y="1144"/>
                </a:cxn>
                <a:cxn ang="0">
                  <a:pos x="66" y="1104"/>
                </a:cxn>
                <a:cxn ang="0">
                  <a:pos x="52" y="1000"/>
                </a:cxn>
                <a:cxn ang="0">
                  <a:pos x="52" y="912"/>
                </a:cxn>
                <a:cxn ang="0">
                  <a:pos x="22" y="816"/>
                </a:cxn>
                <a:cxn ang="0">
                  <a:pos x="59" y="744"/>
                </a:cxn>
                <a:cxn ang="0">
                  <a:pos x="81" y="608"/>
                </a:cxn>
                <a:cxn ang="0">
                  <a:pos x="30" y="496"/>
                </a:cxn>
                <a:cxn ang="0">
                  <a:pos x="59" y="440"/>
                </a:cxn>
                <a:cxn ang="0">
                  <a:pos x="162" y="448"/>
                </a:cxn>
              </a:cxnLst>
              <a:rect l="0" t="0" r="r" b="b"/>
              <a:pathLst>
                <a:path w="1101" h="1433">
                  <a:moveTo>
                    <a:pt x="251" y="432"/>
                  </a:moveTo>
                  <a:lnTo>
                    <a:pt x="236" y="392"/>
                  </a:lnTo>
                  <a:lnTo>
                    <a:pt x="236" y="352"/>
                  </a:lnTo>
                  <a:lnTo>
                    <a:pt x="273" y="360"/>
                  </a:lnTo>
                  <a:lnTo>
                    <a:pt x="303" y="344"/>
                  </a:lnTo>
                  <a:lnTo>
                    <a:pt x="347" y="352"/>
                  </a:lnTo>
                  <a:lnTo>
                    <a:pt x="325" y="408"/>
                  </a:lnTo>
                  <a:lnTo>
                    <a:pt x="369" y="432"/>
                  </a:lnTo>
                  <a:lnTo>
                    <a:pt x="458" y="472"/>
                  </a:lnTo>
                  <a:lnTo>
                    <a:pt x="450" y="400"/>
                  </a:lnTo>
                  <a:lnTo>
                    <a:pt x="495" y="392"/>
                  </a:lnTo>
                  <a:lnTo>
                    <a:pt x="502" y="360"/>
                  </a:lnTo>
                  <a:lnTo>
                    <a:pt x="576" y="312"/>
                  </a:lnTo>
                  <a:lnTo>
                    <a:pt x="524" y="272"/>
                  </a:lnTo>
                  <a:lnTo>
                    <a:pt x="539" y="232"/>
                  </a:lnTo>
                  <a:lnTo>
                    <a:pt x="598" y="176"/>
                  </a:lnTo>
                  <a:lnTo>
                    <a:pt x="628" y="192"/>
                  </a:lnTo>
                  <a:lnTo>
                    <a:pt x="642" y="152"/>
                  </a:lnTo>
                  <a:lnTo>
                    <a:pt x="694" y="120"/>
                  </a:lnTo>
                  <a:lnTo>
                    <a:pt x="694" y="152"/>
                  </a:lnTo>
                  <a:lnTo>
                    <a:pt x="724" y="152"/>
                  </a:lnTo>
                  <a:lnTo>
                    <a:pt x="738" y="136"/>
                  </a:lnTo>
                  <a:lnTo>
                    <a:pt x="812" y="136"/>
                  </a:lnTo>
                  <a:lnTo>
                    <a:pt x="812" y="80"/>
                  </a:lnTo>
                  <a:lnTo>
                    <a:pt x="871" y="16"/>
                  </a:lnTo>
                  <a:lnTo>
                    <a:pt x="923" y="40"/>
                  </a:lnTo>
                  <a:lnTo>
                    <a:pt x="945" y="32"/>
                  </a:lnTo>
                  <a:lnTo>
                    <a:pt x="982" y="40"/>
                  </a:lnTo>
                  <a:lnTo>
                    <a:pt x="975" y="0"/>
                  </a:lnTo>
                  <a:lnTo>
                    <a:pt x="1004" y="16"/>
                  </a:lnTo>
                  <a:lnTo>
                    <a:pt x="1034" y="48"/>
                  </a:lnTo>
                  <a:lnTo>
                    <a:pt x="1004" y="112"/>
                  </a:lnTo>
                  <a:lnTo>
                    <a:pt x="997" y="136"/>
                  </a:lnTo>
                  <a:lnTo>
                    <a:pt x="1019" y="176"/>
                  </a:lnTo>
                  <a:lnTo>
                    <a:pt x="1056" y="176"/>
                  </a:lnTo>
                  <a:lnTo>
                    <a:pt x="1071" y="176"/>
                  </a:lnTo>
                  <a:lnTo>
                    <a:pt x="1093" y="200"/>
                  </a:lnTo>
                  <a:lnTo>
                    <a:pt x="1085" y="248"/>
                  </a:lnTo>
                  <a:lnTo>
                    <a:pt x="1048" y="288"/>
                  </a:lnTo>
                  <a:lnTo>
                    <a:pt x="1056" y="336"/>
                  </a:lnTo>
                  <a:lnTo>
                    <a:pt x="1078" y="352"/>
                  </a:lnTo>
                  <a:lnTo>
                    <a:pt x="1071" y="384"/>
                  </a:lnTo>
                  <a:lnTo>
                    <a:pt x="1100" y="400"/>
                  </a:lnTo>
                  <a:lnTo>
                    <a:pt x="1078" y="464"/>
                  </a:lnTo>
                  <a:lnTo>
                    <a:pt x="1056" y="472"/>
                  </a:lnTo>
                  <a:lnTo>
                    <a:pt x="1011" y="496"/>
                  </a:lnTo>
                  <a:lnTo>
                    <a:pt x="1034" y="528"/>
                  </a:lnTo>
                  <a:lnTo>
                    <a:pt x="997" y="560"/>
                  </a:lnTo>
                  <a:lnTo>
                    <a:pt x="1004" y="592"/>
                  </a:lnTo>
                  <a:lnTo>
                    <a:pt x="1056" y="664"/>
                  </a:lnTo>
                  <a:lnTo>
                    <a:pt x="1056" y="696"/>
                  </a:lnTo>
                  <a:lnTo>
                    <a:pt x="1063" y="720"/>
                  </a:lnTo>
                  <a:lnTo>
                    <a:pt x="1026" y="736"/>
                  </a:lnTo>
                  <a:lnTo>
                    <a:pt x="997" y="760"/>
                  </a:lnTo>
                  <a:lnTo>
                    <a:pt x="960" y="744"/>
                  </a:lnTo>
                  <a:lnTo>
                    <a:pt x="952" y="784"/>
                  </a:lnTo>
                  <a:lnTo>
                    <a:pt x="982" y="816"/>
                  </a:lnTo>
                  <a:lnTo>
                    <a:pt x="967" y="872"/>
                  </a:lnTo>
                  <a:lnTo>
                    <a:pt x="1011" y="952"/>
                  </a:lnTo>
                  <a:lnTo>
                    <a:pt x="982" y="1008"/>
                  </a:lnTo>
                  <a:lnTo>
                    <a:pt x="960" y="1008"/>
                  </a:lnTo>
                  <a:lnTo>
                    <a:pt x="960" y="1040"/>
                  </a:lnTo>
                  <a:lnTo>
                    <a:pt x="901" y="1072"/>
                  </a:lnTo>
                  <a:lnTo>
                    <a:pt x="916" y="1144"/>
                  </a:lnTo>
                  <a:lnTo>
                    <a:pt x="908" y="1168"/>
                  </a:lnTo>
                  <a:lnTo>
                    <a:pt x="930" y="1192"/>
                  </a:lnTo>
                  <a:lnTo>
                    <a:pt x="930" y="1232"/>
                  </a:lnTo>
                  <a:lnTo>
                    <a:pt x="960" y="1232"/>
                  </a:lnTo>
                  <a:lnTo>
                    <a:pt x="952" y="1280"/>
                  </a:lnTo>
                  <a:lnTo>
                    <a:pt x="967" y="1312"/>
                  </a:lnTo>
                  <a:lnTo>
                    <a:pt x="923" y="1336"/>
                  </a:lnTo>
                  <a:lnTo>
                    <a:pt x="916" y="1376"/>
                  </a:lnTo>
                  <a:lnTo>
                    <a:pt x="886" y="1376"/>
                  </a:lnTo>
                  <a:lnTo>
                    <a:pt x="849" y="1400"/>
                  </a:lnTo>
                  <a:lnTo>
                    <a:pt x="834" y="1416"/>
                  </a:lnTo>
                  <a:lnTo>
                    <a:pt x="797" y="1416"/>
                  </a:lnTo>
                  <a:lnTo>
                    <a:pt x="775" y="1432"/>
                  </a:lnTo>
                  <a:lnTo>
                    <a:pt x="738" y="1408"/>
                  </a:lnTo>
                  <a:lnTo>
                    <a:pt x="709" y="1424"/>
                  </a:lnTo>
                  <a:lnTo>
                    <a:pt x="679" y="1416"/>
                  </a:lnTo>
                  <a:lnTo>
                    <a:pt x="664" y="1432"/>
                  </a:lnTo>
                  <a:lnTo>
                    <a:pt x="642" y="1416"/>
                  </a:lnTo>
                  <a:lnTo>
                    <a:pt x="605" y="1432"/>
                  </a:lnTo>
                  <a:lnTo>
                    <a:pt x="576" y="1408"/>
                  </a:lnTo>
                  <a:lnTo>
                    <a:pt x="554" y="1392"/>
                  </a:lnTo>
                  <a:lnTo>
                    <a:pt x="546" y="1376"/>
                  </a:lnTo>
                  <a:lnTo>
                    <a:pt x="517" y="1328"/>
                  </a:lnTo>
                  <a:lnTo>
                    <a:pt x="509" y="1304"/>
                  </a:lnTo>
                  <a:lnTo>
                    <a:pt x="495" y="1296"/>
                  </a:lnTo>
                  <a:lnTo>
                    <a:pt x="473" y="1320"/>
                  </a:lnTo>
                  <a:lnTo>
                    <a:pt x="450" y="1296"/>
                  </a:lnTo>
                  <a:lnTo>
                    <a:pt x="413" y="1272"/>
                  </a:lnTo>
                  <a:lnTo>
                    <a:pt x="377" y="1312"/>
                  </a:lnTo>
                  <a:lnTo>
                    <a:pt x="369" y="1360"/>
                  </a:lnTo>
                  <a:lnTo>
                    <a:pt x="340" y="1400"/>
                  </a:lnTo>
                  <a:lnTo>
                    <a:pt x="325" y="1376"/>
                  </a:lnTo>
                  <a:lnTo>
                    <a:pt x="317" y="1392"/>
                  </a:lnTo>
                  <a:lnTo>
                    <a:pt x="273" y="1408"/>
                  </a:lnTo>
                  <a:lnTo>
                    <a:pt x="266" y="1424"/>
                  </a:lnTo>
                  <a:lnTo>
                    <a:pt x="244" y="1424"/>
                  </a:lnTo>
                  <a:lnTo>
                    <a:pt x="236" y="1384"/>
                  </a:lnTo>
                  <a:lnTo>
                    <a:pt x="244" y="1296"/>
                  </a:lnTo>
                  <a:lnTo>
                    <a:pt x="214" y="1272"/>
                  </a:lnTo>
                  <a:lnTo>
                    <a:pt x="199" y="1248"/>
                  </a:lnTo>
                  <a:lnTo>
                    <a:pt x="207" y="1224"/>
                  </a:lnTo>
                  <a:lnTo>
                    <a:pt x="185" y="1216"/>
                  </a:lnTo>
                  <a:lnTo>
                    <a:pt x="185" y="1176"/>
                  </a:lnTo>
                  <a:lnTo>
                    <a:pt x="148" y="1144"/>
                  </a:lnTo>
                  <a:lnTo>
                    <a:pt x="140" y="1128"/>
                  </a:lnTo>
                  <a:lnTo>
                    <a:pt x="133" y="1104"/>
                  </a:lnTo>
                  <a:lnTo>
                    <a:pt x="66" y="1104"/>
                  </a:lnTo>
                  <a:lnTo>
                    <a:pt x="59" y="1064"/>
                  </a:lnTo>
                  <a:lnTo>
                    <a:pt x="74" y="1032"/>
                  </a:lnTo>
                  <a:lnTo>
                    <a:pt x="52" y="1000"/>
                  </a:lnTo>
                  <a:lnTo>
                    <a:pt x="44" y="960"/>
                  </a:lnTo>
                  <a:lnTo>
                    <a:pt x="22" y="952"/>
                  </a:lnTo>
                  <a:lnTo>
                    <a:pt x="52" y="912"/>
                  </a:lnTo>
                  <a:lnTo>
                    <a:pt x="37" y="888"/>
                  </a:lnTo>
                  <a:lnTo>
                    <a:pt x="37" y="856"/>
                  </a:lnTo>
                  <a:lnTo>
                    <a:pt x="22" y="816"/>
                  </a:lnTo>
                  <a:lnTo>
                    <a:pt x="0" y="784"/>
                  </a:lnTo>
                  <a:lnTo>
                    <a:pt x="30" y="752"/>
                  </a:lnTo>
                  <a:lnTo>
                    <a:pt x="59" y="744"/>
                  </a:lnTo>
                  <a:lnTo>
                    <a:pt x="59" y="696"/>
                  </a:lnTo>
                  <a:lnTo>
                    <a:pt x="103" y="632"/>
                  </a:lnTo>
                  <a:lnTo>
                    <a:pt x="81" y="608"/>
                  </a:lnTo>
                  <a:lnTo>
                    <a:pt x="81" y="576"/>
                  </a:lnTo>
                  <a:lnTo>
                    <a:pt x="44" y="544"/>
                  </a:lnTo>
                  <a:lnTo>
                    <a:pt x="30" y="496"/>
                  </a:lnTo>
                  <a:lnTo>
                    <a:pt x="37" y="456"/>
                  </a:lnTo>
                  <a:lnTo>
                    <a:pt x="44" y="464"/>
                  </a:lnTo>
                  <a:lnTo>
                    <a:pt x="59" y="440"/>
                  </a:lnTo>
                  <a:lnTo>
                    <a:pt x="81" y="464"/>
                  </a:lnTo>
                  <a:lnTo>
                    <a:pt x="155" y="416"/>
                  </a:lnTo>
                  <a:lnTo>
                    <a:pt x="162" y="448"/>
                  </a:lnTo>
                  <a:lnTo>
                    <a:pt x="251" y="4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90"/>
            <p:cNvSpPr>
              <a:spLocks/>
            </p:cNvSpPr>
            <p:nvPr/>
          </p:nvSpPr>
          <p:spPr bwMode="auto">
            <a:xfrm rot="704206">
              <a:off x="4116388" y="2463800"/>
              <a:ext cx="55562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24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91"/>
            <p:cNvSpPr>
              <a:spLocks/>
            </p:cNvSpPr>
            <p:nvPr/>
          </p:nvSpPr>
          <p:spPr bwMode="auto">
            <a:xfrm rot="704206">
              <a:off x="5016500" y="1709738"/>
              <a:ext cx="127000" cy="1730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37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7" h="97">
                  <a:moveTo>
                    <a:pt x="0" y="80"/>
                  </a:moveTo>
                  <a:lnTo>
                    <a:pt x="22" y="96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37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92"/>
            <p:cNvSpPr>
              <a:spLocks/>
            </p:cNvSpPr>
            <p:nvPr/>
          </p:nvSpPr>
          <p:spPr bwMode="auto">
            <a:xfrm rot="704206">
              <a:off x="5037138" y="1889125"/>
              <a:ext cx="127000" cy="1587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59" y="0"/>
                </a:cxn>
                <a:cxn ang="0">
                  <a:pos x="66" y="56"/>
                </a:cxn>
                <a:cxn ang="0">
                  <a:pos x="59" y="88"/>
                </a:cxn>
                <a:cxn ang="0">
                  <a:pos x="0" y="48"/>
                </a:cxn>
              </a:cxnLst>
              <a:rect l="0" t="0" r="r" b="b"/>
              <a:pathLst>
                <a:path w="67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59" y="0"/>
                  </a:lnTo>
                  <a:lnTo>
                    <a:pt x="66" y="56"/>
                  </a:lnTo>
                  <a:lnTo>
                    <a:pt x="59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93"/>
            <p:cNvSpPr>
              <a:spLocks/>
            </p:cNvSpPr>
            <p:nvPr/>
          </p:nvSpPr>
          <p:spPr bwMode="auto">
            <a:xfrm rot="704206">
              <a:off x="5184775" y="1981200"/>
              <a:ext cx="1428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94"/>
            <p:cNvSpPr>
              <a:spLocks/>
            </p:cNvSpPr>
            <p:nvPr/>
          </p:nvSpPr>
          <p:spPr bwMode="auto">
            <a:xfrm rot="704206">
              <a:off x="4965700" y="1865313"/>
              <a:ext cx="60325" cy="460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31" h="25">
                  <a:moveTo>
                    <a:pt x="8" y="0"/>
                  </a:moveTo>
                  <a:lnTo>
                    <a:pt x="30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95"/>
            <p:cNvSpPr>
              <a:spLocks/>
            </p:cNvSpPr>
            <p:nvPr/>
          </p:nvSpPr>
          <p:spPr bwMode="auto">
            <a:xfrm rot="704206">
              <a:off x="3124200" y="2347913"/>
              <a:ext cx="85725" cy="873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7" y="48"/>
                </a:cxn>
                <a:cxn ang="0">
                  <a:pos x="44" y="32"/>
                </a:cxn>
                <a:cxn ang="0">
                  <a:pos x="22" y="0"/>
                </a:cxn>
                <a:cxn ang="0">
                  <a:pos x="7" y="8"/>
                </a:cxn>
                <a:cxn ang="0">
                  <a:pos x="0" y="40"/>
                </a:cxn>
              </a:cxnLst>
              <a:rect l="0" t="0" r="r" b="b"/>
              <a:pathLst>
                <a:path w="45" h="49">
                  <a:moveTo>
                    <a:pt x="0" y="40"/>
                  </a:moveTo>
                  <a:lnTo>
                    <a:pt x="37" y="48"/>
                  </a:lnTo>
                  <a:lnTo>
                    <a:pt x="44" y="32"/>
                  </a:lnTo>
                  <a:lnTo>
                    <a:pt x="22" y="0"/>
                  </a:lnTo>
                  <a:lnTo>
                    <a:pt x="7" y="8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96"/>
            <p:cNvSpPr>
              <a:spLocks/>
            </p:cNvSpPr>
            <p:nvPr/>
          </p:nvSpPr>
          <p:spPr bwMode="auto">
            <a:xfrm rot="704206">
              <a:off x="4132263" y="1284288"/>
              <a:ext cx="57150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9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0" h="33">
                  <a:moveTo>
                    <a:pt x="0" y="0"/>
                  </a:moveTo>
                  <a:lnTo>
                    <a:pt x="29" y="0"/>
                  </a:lnTo>
                  <a:lnTo>
                    <a:pt x="29" y="16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97"/>
            <p:cNvSpPr>
              <a:spLocks/>
            </p:cNvSpPr>
            <p:nvPr/>
          </p:nvSpPr>
          <p:spPr bwMode="auto">
            <a:xfrm rot="704206">
              <a:off x="4119563" y="1354138"/>
              <a:ext cx="5715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4"/>
                </a:cxn>
                <a:cxn ang="0">
                  <a:pos x="29" y="8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7" y="24"/>
                  </a:lnTo>
                  <a:lnTo>
                    <a:pt x="29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98"/>
            <p:cNvSpPr>
              <a:spLocks/>
            </p:cNvSpPr>
            <p:nvPr/>
          </p:nvSpPr>
          <p:spPr bwMode="auto">
            <a:xfrm rot="704206">
              <a:off x="4191000" y="1339850"/>
              <a:ext cx="57150" cy="587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32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8"/>
                </a:cxn>
              </a:cxnLst>
              <a:rect l="0" t="0" r="r" b="b"/>
              <a:pathLst>
                <a:path w="30" h="33">
                  <a:moveTo>
                    <a:pt x="0" y="8"/>
                  </a:moveTo>
                  <a:lnTo>
                    <a:pt x="7" y="32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99"/>
            <p:cNvSpPr>
              <a:spLocks/>
            </p:cNvSpPr>
            <p:nvPr/>
          </p:nvSpPr>
          <p:spPr bwMode="auto">
            <a:xfrm rot="704206">
              <a:off x="4291013" y="1406525"/>
              <a:ext cx="85725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44" y="0"/>
                </a:cxn>
                <a:cxn ang="0">
                  <a:pos x="44" y="24"/>
                </a:cxn>
                <a:cxn ang="0">
                  <a:pos x="22" y="32"/>
                </a:cxn>
                <a:cxn ang="0">
                  <a:pos x="0" y="8"/>
                </a:cxn>
              </a:cxnLst>
              <a:rect l="0" t="0" r="r" b="b"/>
              <a:pathLst>
                <a:path w="45" h="33">
                  <a:moveTo>
                    <a:pt x="0" y="8"/>
                  </a:moveTo>
                  <a:lnTo>
                    <a:pt x="15" y="0"/>
                  </a:lnTo>
                  <a:lnTo>
                    <a:pt x="44" y="0"/>
                  </a:lnTo>
                  <a:lnTo>
                    <a:pt x="44" y="24"/>
                  </a:lnTo>
                  <a:lnTo>
                    <a:pt x="22" y="32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00"/>
            <p:cNvSpPr>
              <a:spLocks/>
            </p:cNvSpPr>
            <p:nvPr/>
          </p:nvSpPr>
          <p:spPr bwMode="auto">
            <a:xfrm rot="704206">
              <a:off x="4368800" y="13874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4" y="16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0" y="16"/>
                  </a:lnTo>
                  <a:lnTo>
                    <a:pt x="14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01"/>
            <p:cNvSpPr>
              <a:spLocks/>
            </p:cNvSpPr>
            <p:nvPr/>
          </p:nvSpPr>
          <p:spPr bwMode="auto">
            <a:xfrm rot="704206">
              <a:off x="4214813" y="1444625"/>
              <a:ext cx="28575" cy="301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4" y="0"/>
                </a:cxn>
              </a:cxnLst>
              <a:rect l="0" t="0" r="r" b="b"/>
              <a:pathLst>
                <a:path w="15" h="17">
                  <a:moveTo>
                    <a:pt x="14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02"/>
            <p:cNvSpPr>
              <a:spLocks/>
            </p:cNvSpPr>
            <p:nvPr/>
          </p:nvSpPr>
          <p:spPr bwMode="auto">
            <a:xfrm rot="704206">
              <a:off x="4273550" y="1487488"/>
              <a:ext cx="44450" cy="73025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22" y="8"/>
                </a:cxn>
              </a:cxnLst>
              <a:rect l="0" t="0" r="r" b="b"/>
              <a:pathLst>
                <a:path w="23" h="41">
                  <a:moveTo>
                    <a:pt x="22" y="8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5" y="40"/>
                  </a:lnTo>
                  <a:lnTo>
                    <a:pt x="22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03"/>
            <p:cNvSpPr>
              <a:spLocks/>
            </p:cNvSpPr>
            <p:nvPr/>
          </p:nvSpPr>
          <p:spPr bwMode="auto">
            <a:xfrm rot="704206">
              <a:off x="4321175" y="1481138"/>
              <a:ext cx="42862" cy="460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24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23" h="25">
                  <a:moveTo>
                    <a:pt x="0" y="8"/>
                  </a:moveTo>
                  <a:lnTo>
                    <a:pt x="7" y="24"/>
                  </a:ln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04"/>
            <p:cNvSpPr>
              <a:spLocks/>
            </p:cNvSpPr>
            <p:nvPr/>
          </p:nvSpPr>
          <p:spPr bwMode="auto">
            <a:xfrm rot="704206">
              <a:off x="4318000" y="1552575"/>
              <a:ext cx="30162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24"/>
                </a:cxn>
                <a:cxn ang="0">
                  <a:pos x="0" y="0"/>
                </a:cxn>
              </a:cxnLst>
              <a:rect l="0" t="0" r="r" b="b"/>
              <a:pathLst>
                <a:path w="16" h="25">
                  <a:moveTo>
                    <a:pt x="0" y="0"/>
                  </a:moveTo>
                  <a:lnTo>
                    <a:pt x="0" y="16"/>
                  </a:lnTo>
                  <a:lnTo>
                    <a:pt x="15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05"/>
            <p:cNvSpPr>
              <a:spLocks/>
            </p:cNvSpPr>
            <p:nvPr/>
          </p:nvSpPr>
          <p:spPr bwMode="auto">
            <a:xfrm rot="704206">
              <a:off x="4376738" y="1481138"/>
              <a:ext cx="57150" cy="587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30" y="32"/>
                </a:cxn>
                <a:cxn ang="0">
                  <a:pos x="0" y="24"/>
                </a:cxn>
                <a:cxn ang="0">
                  <a:pos x="8" y="0"/>
                </a:cxn>
              </a:cxnLst>
              <a:rect l="0" t="0" r="r" b="b"/>
              <a:pathLst>
                <a:path w="31" h="33">
                  <a:moveTo>
                    <a:pt x="8" y="0"/>
                  </a:moveTo>
                  <a:lnTo>
                    <a:pt x="30" y="8"/>
                  </a:lnTo>
                  <a:lnTo>
                    <a:pt x="30" y="32"/>
                  </a:lnTo>
                  <a:lnTo>
                    <a:pt x="0" y="24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06"/>
            <p:cNvSpPr>
              <a:spLocks/>
            </p:cNvSpPr>
            <p:nvPr/>
          </p:nvSpPr>
          <p:spPr bwMode="auto">
            <a:xfrm rot="704206">
              <a:off x="4443413" y="1498600"/>
              <a:ext cx="84137" cy="7143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5" y="8"/>
                </a:cxn>
                <a:cxn ang="0">
                  <a:pos x="29" y="0"/>
                </a:cxn>
                <a:cxn ang="0">
                  <a:pos x="44" y="16"/>
                </a:cxn>
                <a:cxn ang="0">
                  <a:pos x="15" y="40"/>
                </a:cxn>
                <a:cxn ang="0">
                  <a:pos x="0" y="16"/>
                </a:cxn>
              </a:cxnLst>
              <a:rect l="0" t="0" r="r" b="b"/>
              <a:pathLst>
                <a:path w="45" h="41">
                  <a:moveTo>
                    <a:pt x="0" y="16"/>
                  </a:moveTo>
                  <a:lnTo>
                    <a:pt x="15" y="8"/>
                  </a:lnTo>
                  <a:lnTo>
                    <a:pt x="29" y="0"/>
                  </a:lnTo>
                  <a:lnTo>
                    <a:pt x="44" y="16"/>
                  </a:lnTo>
                  <a:lnTo>
                    <a:pt x="15" y="4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07"/>
            <p:cNvSpPr>
              <a:spLocks/>
            </p:cNvSpPr>
            <p:nvPr/>
          </p:nvSpPr>
          <p:spPr bwMode="auto">
            <a:xfrm rot="704206">
              <a:off x="3463925" y="1943100"/>
              <a:ext cx="795337" cy="587375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5" y="48"/>
                </a:cxn>
                <a:cxn ang="0">
                  <a:pos x="420" y="8"/>
                </a:cxn>
                <a:cxn ang="0">
                  <a:pos x="391" y="0"/>
                </a:cxn>
                <a:cxn ang="0">
                  <a:pos x="332" y="24"/>
                </a:cxn>
                <a:cxn ang="0">
                  <a:pos x="302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4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5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29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1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5" y="48"/>
                  </a:lnTo>
                  <a:lnTo>
                    <a:pt x="420" y="8"/>
                  </a:lnTo>
                  <a:lnTo>
                    <a:pt x="391" y="0"/>
                  </a:lnTo>
                  <a:lnTo>
                    <a:pt x="332" y="24"/>
                  </a:lnTo>
                  <a:lnTo>
                    <a:pt x="302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4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5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29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08"/>
            <p:cNvSpPr>
              <a:spLocks/>
            </p:cNvSpPr>
            <p:nvPr/>
          </p:nvSpPr>
          <p:spPr bwMode="auto">
            <a:xfrm rot="704206">
              <a:off x="7624763" y="4406900"/>
              <a:ext cx="700087" cy="771525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09"/>
            <p:cNvSpPr>
              <a:spLocks/>
            </p:cNvSpPr>
            <p:nvPr/>
          </p:nvSpPr>
          <p:spPr bwMode="auto">
            <a:xfrm rot="704206">
              <a:off x="8664575" y="1455738"/>
              <a:ext cx="85725" cy="1873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10"/>
            <p:cNvSpPr>
              <a:spLocks/>
            </p:cNvSpPr>
            <p:nvPr/>
          </p:nvSpPr>
          <p:spPr bwMode="auto">
            <a:xfrm rot="704206">
              <a:off x="7664450" y="1466850"/>
              <a:ext cx="84137" cy="173038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29" y="64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4" y="24"/>
                </a:cxn>
              </a:cxnLst>
              <a:rect l="0" t="0" r="r" b="b"/>
              <a:pathLst>
                <a:path w="45" h="97">
                  <a:moveTo>
                    <a:pt x="44" y="24"/>
                  </a:moveTo>
                  <a:lnTo>
                    <a:pt x="29" y="64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11"/>
            <p:cNvSpPr>
              <a:spLocks/>
            </p:cNvSpPr>
            <p:nvPr/>
          </p:nvSpPr>
          <p:spPr bwMode="auto">
            <a:xfrm rot="704206">
              <a:off x="7561263" y="2024063"/>
              <a:ext cx="42862" cy="444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3" h="25">
                  <a:moveTo>
                    <a:pt x="0" y="24"/>
                  </a:moveTo>
                  <a:lnTo>
                    <a:pt x="22" y="24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12"/>
            <p:cNvSpPr>
              <a:spLocks/>
            </p:cNvSpPr>
            <p:nvPr/>
          </p:nvSpPr>
          <p:spPr bwMode="auto">
            <a:xfrm rot="704206">
              <a:off x="8799513" y="3206750"/>
              <a:ext cx="98425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13"/>
            <p:cNvSpPr>
              <a:spLocks/>
            </p:cNvSpPr>
            <p:nvPr/>
          </p:nvSpPr>
          <p:spPr bwMode="auto">
            <a:xfrm rot="704206">
              <a:off x="8689975" y="4087813"/>
              <a:ext cx="69850" cy="42863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7" y="8"/>
                </a:cxn>
                <a:cxn ang="0">
                  <a:pos x="0" y="0"/>
                </a:cxn>
                <a:cxn ang="0">
                  <a:pos x="15" y="24"/>
                </a:cxn>
              </a:cxnLst>
              <a:rect l="0" t="0" r="r" b="b"/>
              <a:pathLst>
                <a:path w="38" h="25">
                  <a:moveTo>
                    <a:pt x="15" y="24"/>
                  </a:moveTo>
                  <a:lnTo>
                    <a:pt x="37" y="8"/>
                  </a:lnTo>
                  <a:lnTo>
                    <a:pt x="0" y="0"/>
                  </a:lnTo>
                  <a:lnTo>
                    <a:pt x="15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14"/>
            <p:cNvSpPr>
              <a:spLocks/>
            </p:cNvSpPr>
            <p:nvPr/>
          </p:nvSpPr>
          <p:spPr bwMode="auto">
            <a:xfrm rot="704206">
              <a:off x="8713788" y="4133850"/>
              <a:ext cx="44450" cy="1031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15" y="56"/>
                </a:cxn>
                <a:cxn ang="0">
                  <a:pos x="0" y="8"/>
                </a:cxn>
              </a:cxnLst>
              <a:rect l="0" t="0" r="r" b="b"/>
              <a:pathLst>
                <a:path w="23" h="57">
                  <a:moveTo>
                    <a:pt x="0" y="8"/>
                  </a:moveTo>
                  <a:lnTo>
                    <a:pt x="22" y="0"/>
                  </a:lnTo>
                  <a:lnTo>
                    <a:pt x="15" y="56"/>
                  </a:lnTo>
                  <a:lnTo>
                    <a:pt x="0" y="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15"/>
            <p:cNvSpPr>
              <a:spLocks/>
            </p:cNvSpPr>
            <p:nvPr/>
          </p:nvSpPr>
          <p:spPr bwMode="auto">
            <a:xfrm rot="704206">
              <a:off x="8720138" y="4265613"/>
              <a:ext cx="42862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2"/>
                </a:cxn>
                <a:cxn ang="0">
                  <a:pos x="22" y="8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7" y="32"/>
                  </a:lnTo>
                  <a:lnTo>
                    <a:pt x="22" y="8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16"/>
            <p:cNvSpPr>
              <a:spLocks/>
            </p:cNvSpPr>
            <p:nvPr/>
          </p:nvSpPr>
          <p:spPr bwMode="auto">
            <a:xfrm rot="704206">
              <a:off x="8653463" y="4117975"/>
              <a:ext cx="30162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16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15" y="0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17"/>
            <p:cNvSpPr>
              <a:spLocks/>
            </p:cNvSpPr>
            <p:nvPr/>
          </p:nvSpPr>
          <p:spPr bwMode="auto">
            <a:xfrm rot="704206">
              <a:off x="8734425" y="4341813"/>
              <a:ext cx="30162" cy="301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18"/>
            <p:cNvSpPr>
              <a:spLocks/>
            </p:cNvSpPr>
            <p:nvPr/>
          </p:nvSpPr>
          <p:spPr bwMode="auto">
            <a:xfrm rot="704206">
              <a:off x="8740775" y="4384675"/>
              <a:ext cx="30162" cy="3016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0" y="16"/>
                </a:cxn>
              </a:cxnLst>
              <a:rect l="0" t="0" r="r" b="b"/>
              <a:pathLst>
                <a:path w="15" h="17">
                  <a:moveTo>
                    <a:pt x="0" y="1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119"/>
            <p:cNvSpPr>
              <a:spLocks/>
            </p:cNvSpPr>
            <p:nvPr/>
          </p:nvSpPr>
          <p:spPr bwMode="auto">
            <a:xfrm rot="704206">
              <a:off x="8743950" y="4619625"/>
              <a:ext cx="30162" cy="74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20"/>
            <p:cNvSpPr>
              <a:spLocks/>
            </p:cNvSpPr>
            <p:nvPr/>
          </p:nvSpPr>
          <p:spPr bwMode="auto">
            <a:xfrm rot="704206">
              <a:off x="8688388" y="4800600"/>
              <a:ext cx="42862" cy="11588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21"/>
            <p:cNvSpPr>
              <a:spLocks/>
            </p:cNvSpPr>
            <p:nvPr/>
          </p:nvSpPr>
          <p:spPr bwMode="auto">
            <a:xfrm rot="704206">
              <a:off x="8575675" y="4954588"/>
              <a:ext cx="73025" cy="20320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22"/>
            <p:cNvSpPr>
              <a:spLocks/>
            </p:cNvSpPr>
            <p:nvPr/>
          </p:nvSpPr>
          <p:spPr bwMode="auto">
            <a:xfrm rot="704206">
              <a:off x="8529638" y="5160963"/>
              <a:ext cx="42862" cy="101600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2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7" y="56"/>
                </a:cxn>
                <a:cxn ang="0">
                  <a:pos x="15" y="56"/>
                </a:cxn>
              </a:cxnLst>
              <a:rect l="0" t="0" r="r" b="b"/>
              <a:pathLst>
                <a:path w="23" h="57">
                  <a:moveTo>
                    <a:pt x="15" y="56"/>
                  </a:moveTo>
                  <a:lnTo>
                    <a:pt x="22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7" y="56"/>
                  </a:lnTo>
                  <a:lnTo>
                    <a:pt x="15" y="5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23"/>
            <p:cNvSpPr>
              <a:spLocks/>
            </p:cNvSpPr>
            <p:nvPr/>
          </p:nvSpPr>
          <p:spPr bwMode="auto">
            <a:xfrm rot="704206">
              <a:off x="8393113" y="2987675"/>
              <a:ext cx="57150" cy="13017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124"/>
            <p:cNvSpPr>
              <a:spLocks/>
            </p:cNvSpPr>
            <p:nvPr/>
          </p:nvSpPr>
          <p:spPr bwMode="auto">
            <a:xfrm rot="704206">
              <a:off x="6486525" y="2363788"/>
              <a:ext cx="114300" cy="873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25"/>
            <p:cNvSpPr>
              <a:spLocks/>
            </p:cNvSpPr>
            <p:nvPr/>
          </p:nvSpPr>
          <p:spPr bwMode="auto">
            <a:xfrm rot="704206">
              <a:off x="6426200" y="2330450"/>
              <a:ext cx="57150" cy="58738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126"/>
            <p:cNvSpPr>
              <a:spLocks/>
            </p:cNvSpPr>
            <p:nvPr/>
          </p:nvSpPr>
          <p:spPr bwMode="auto">
            <a:xfrm rot="704206">
              <a:off x="6270625" y="2111375"/>
              <a:ext cx="212725" cy="21431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1" y="48"/>
                </a:cxn>
                <a:cxn ang="0">
                  <a:pos x="111" y="0"/>
                </a:cxn>
                <a:cxn ang="0">
                  <a:pos x="37" y="0"/>
                </a:cxn>
                <a:cxn ang="0">
                  <a:pos x="30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2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1" y="48"/>
                  </a:lnTo>
                  <a:lnTo>
                    <a:pt x="111" y="0"/>
                  </a:lnTo>
                  <a:lnTo>
                    <a:pt x="37" y="0"/>
                  </a:lnTo>
                  <a:lnTo>
                    <a:pt x="30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127"/>
            <p:cNvSpPr>
              <a:spLocks/>
            </p:cNvSpPr>
            <p:nvPr/>
          </p:nvSpPr>
          <p:spPr bwMode="auto">
            <a:xfrm rot="704206">
              <a:off x="6519863" y="2054225"/>
              <a:ext cx="169862" cy="1031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0" y="24"/>
                </a:cxn>
                <a:cxn ang="0">
                  <a:pos x="67" y="0"/>
                </a:cxn>
                <a:cxn ang="0">
                  <a:pos x="89" y="16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90" h="57">
                  <a:moveTo>
                    <a:pt x="0" y="24"/>
                  </a:moveTo>
                  <a:lnTo>
                    <a:pt x="30" y="24"/>
                  </a:lnTo>
                  <a:lnTo>
                    <a:pt x="67" y="0"/>
                  </a:lnTo>
                  <a:lnTo>
                    <a:pt x="89" y="16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128"/>
            <p:cNvSpPr>
              <a:spLocks/>
            </p:cNvSpPr>
            <p:nvPr/>
          </p:nvSpPr>
          <p:spPr bwMode="auto">
            <a:xfrm rot="704206">
              <a:off x="6216650" y="2239963"/>
              <a:ext cx="4445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2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129"/>
            <p:cNvSpPr>
              <a:spLocks/>
            </p:cNvSpPr>
            <p:nvPr/>
          </p:nvSpPr>
          <p:spPr bwMode="auto">
            <a:xfrm rot="704206">
              <a:off x="6151563" y="2695575"/>
              <a:ext cx="57150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2" y="24"/>
                </a:cxn>
                <a:cxn ang="0">
                  <a:pos x="29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0" h="25">
                  <a:moveTo>
                    <a:pt x="0" y="16"/>
                  </a:moveTo>
                  <a:lnTo>
                    <a:pt x="22" y="24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130"/>
            <p:cNvSpPr>
              <a:spLocks/>
            </p:cNvSpPr>
            <p:nvPr/>
          </p:nvSpPr>
          <p:spPr bwMode="auto">
            <a:xfrm rot="704206">
              <a:off x="5527675" y="2595563"/>
              <a:ext cx="58737" cy="603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131"/>
            <p:cNvSpPr>
              <a:spLocks/>
            </p:cNvSpPr>
            <p:nvPr/>
          </p:nvSpPr>
          <p:spPr bwMode="auto">
            <a:xfrm rot="704206">
              <a:off x="3424238" y="2289175"/>
              <a:ext cx="41275" cy="58738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22" y="16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32"/>
                </a:cxn>
              </a:cxnLst>
              <a:rect l="0" t="0" r="r" b="b"/>
              <a:pathLst>
                <a:path w="23" h="33">
                  <a:moveTo>
                    <a:pt x="15" y="32"/>
                  </a:moveTo>
                  <a:lnTo>
                    <a:pt x="22" y="16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5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133"/>
            <p:cNvSpPr>
              <a:spLocks/>
            </p:cNvSpPr>
            <p:nvPr/>
          </p:nvSpPr>
          <p:spPr bwMode="auto">
            <a:xfrm rot="704206">
              <a:off x="3079750" y="3873500"/>
              <a:ext cx="515937" cy="24447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37" y="40"/>
                </a:cxn>
                <a:cxn ang="0">
                  <a:pos x="74" y="40"/>
                </a:cxn>
                <a:cxn ang="0">
                  <a:pos x="96" y="32"/>
                </a:cxn>
                <a:cxn ang="0">
                  <a:pos x="125" y="0"/>
                </a:cxn>
                <a:cxn ang="0">
                  <a:pos x="148" y="24"/>
                </a:cxn>
                <a:cxn ang="0">
                  <a:pos x="162" y="16"/>
                </a:cxn>
                <a:cxn ang="0">
                  <a:pos x="229" y="120"/>
                </a:cxn>
                <a:cxn ang="0">
                  <a:pos x="251" y="120"/>
                </a:cxn>
                <a:cxn ang="0">
                  <a:pos x="273" y="136"/>
                </a:cxn>
              </a:cxnLst>
              <a:rect l="0" t="0" r="r" b="b"/>
              <a:pathLst>
                <a:path w="274" h="137">
                  <a:moveTo>
                    <a:pt x="0" y="56"/>
                  </a:moveTo>
                  <a:lnTo>
                    <a:pt x="15" y="56"/>
                  </a:lnTo>
                  <a:lnTo>
                    <a:pt x="37" y="40"/>
                  </a:lnTo>
                  <a:lnTo>
                    <a:pt x="74" y="40"/>
                  </a:lnTo>
                  <a:lnTo>
                    <a:pt x="96" y="32"/>
                  </a:lnTo>
                  <a:lnTo>
                    <a:pt x="125" y="0"/>
                  </a:lnTo>
                  <a:lnTo>
                    <a:pt x="148" y="24"/>
                  </a:lnTo>
                  <a:lnTo>
                    <a:pt x="162" y="16"/>
                  </a:lnTo>
                  <a:lnTo>
                    <a:pt x="229" y="120"/>
                  </a:lnTo>
                  <a:lnTo>
                    <a:pt x="251" y="120"/>
                  </a:lnTo>
                  <a:lnTo>
                    <a:pt x="273" y="13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134"/>
            <p:cNvSpPr>
              <a:spLocks/>
            </p:cNvSpPr>
            <p:nvPr/>
          </p:nvSpPr>
          <p:spPr bwMode="auto">
            <a:xfrm rot="704206">
              <a:off x="7580313" y="2593975"/>
              <a:ext cx="279400" cy="1143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64"/>
                </a:cxn>
                <a:cxn ang="0">
                  <a:pos x="96" y="32"/>
                </a:cxn>
                <a:cxn ang="0">
                  <a:pos x="118" y="32"/>
                </a:cxn>
                <a:cxn ang="0">
                  <a:pos x="147" y="0"/>
                </a:cxn>
              </a:cxnLst>
              <a:rect l="0" t="0" r="r" b="b"/>
              <a:pathLst>
                <a:path w="148" h="65">
                  <a:moveTo>
                    <a:pt x="0" y="40"/>
                  </a:moveTo>
                  <a:lnTo>
                    <a:pt x="44" y="64"/>
                  </a:lnTo>
                  <a:lnTo>
                    <a:pt x="96" y="32"/>
                  </a:lnTo>
                  <a:lnTo>
                    <a:pt x="118" y="32"/>
                  </a:lnTo>
                  <a:lnTo>
                    <a:pt x="1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140"/>
            <p:cNvSpPr>
              <a:spLocks/>
            </p:cNvSpPr>
            <p:nvPr/>
          </p:nvSpPr>
          <p:spPr bwMode="auto">
            <a:xfrm rot="704206">
              <a:off x="4930775" y="4546600"/>
              <a:ext cx="1108075" cy="1031875"/>
            </a:xfrm>
            <a:custGeom>
              <a:avLst/>
              <a:gdLst/>
              <a:ahLst/>
              <a:cxnLst>
                <a:cxn ang="0">
                  <a:pos x="503" y="24"/>
                </a:cxn>
                <a:cxn ang="0">
                  <a:pos x="510" y="48"/>
                </a:cxn>
                <a:cxn ang="0">
                  <a:pos x="540" y="72"/>
                </a:cxn>
                <a:cxn ang="0">
                  <a:pos x="555" y="112"/>
                </a:cxn>
                <a:cxn ang="0">
                  <a:pos x="584" y="120"/>
                </a:cxn>
                <a:cxn ang="0">
                  <a:pos x="584" y="152"/>
                </a:cxn>
                <a:cxn ang="0">
                  <a:pos x="569" y="160"/>
                </a:cxn>
                <a:cxn ang="0">
                  <a:pos x="540" y="216"/>
                </a:cxn>
                <a:cxn ang="0">
                  <a:pos x="518" y="248"/>
                </a:cxn>
                <a:cxn ang="0">
                  <a:pos x="518" y="272"/>
                </a:cxn>
                <a:cxn ang="0">
                  <a:pos x="547" y="272"/>
                </a:cxn>
                <a:cxn ang="0">
                  <a:pos x="540" y="304"/>
                </a:cxn>
                <a:cxn ang="0">
                  <a:pos x="503" y="352"/>
                </a:cxn>
                <a:cxn ang="0">
                  <a:pos x="488" y="352"/>
                </a:cxn>
                <a:cxn ang="0">
                  <a:pos x="458" y="392"/>
                </a:cxn>
                <a:cxn ang="0">
                  <a:pos x="444" y="432"/>
                </a:cxn>
                <a:cxn ang="0">
                  <a:pos x="414" y="432"/>
                </a:cxn>
                <a:cxn ang="0">
                  <a:pos x="407" y="440"/>
                </a:cxn>
                <a:cxn ang="0">
                  <a:pos x="362" y="440"/>
                </a:cxn>
                <a:cxn ang="0">
                  <a:pos x="362" y="504"/>
                </a:cxn>
                <a:cxn ang="0">
                  <a:pos x="377" y="504"/>
                </a:cxn>
                <a:cxn ang="0">
                  <a:pos x="384" y="520"/>
                </a:cxn>
                <a:cxn ang="0">
                  <a:pos x="355" y="544"/>
                </a:cxn>
                <a:cxn ang="0">
                  <a:pos x="355" y="552"/>
                </a:cxn>
                <a:cxn ang="0">
                  <a:pos x="259" y="544"/>
                </a:cxn>
                <a:cxn ang="0">
                  <a:pos x="192" y="576"/>
                </a:cxn>
                <a:cxn ang="0">
                  <a:pos x="155" y="568"/>
                </a:cxn>
                <a:cxn ang="0">
                  <a:pos x="126" y="504"/>
                </a:cxn>
                <a:cxn ang="0">
                  <a:pos x="67" y="504"/>
                </a:cxn>
                <a:cxn ang="0">
                  <a:pos x="0" y="464"/>
                </a:cxn>
                <a:cxn ang="0">
                  <a:pos x="0" y="424"/>
                </a:cxn>
                <a:cxn ang="0">
                  <a:pos x="7" y="424"/>
                </a:cxn>
                <a:cxn ang="0">
                  <a:pos x="44" y="400"/>
                </a:cxn>
                <a:cxn ang="0">
                  <a:pos x="81" y="440"/>
                </a:cxn>
                <a:cxn ang="0">
                  <a:pos x="118" y="448"/>
                </a:cxn>
                <a:cxn ang="0">
                  <a:pos x="133" y="448"/>
                </a:cxn>
                <a:cxn ang="0">
                  <a:pos x="155" y="496"/>
                </a:cxn>
                <a:cxn ang="0">
                  <a:pos x="200" y="520"/>
                </a:cxn>
                <a:cxn ang="0">
                  <a:pos x="222" y="512"/>
                </a:cxn>
                <a:cxn ang="0">
                  <a:pos x="229" y="488"/>
                </a:cxn>
                <a:cxn ang="0">
                  <a:pos x="237" y="448"/>
                </a:cxn>
                <a:cxn ang="0">
                  <a:pos x="274" y="408"/>
                </a:cxn>
                <a:cxn ang="0">
                  <a:pos x="311" y="352"/>
                </a:cxn>
                <a:cxn ang="0">
                  <a:pos x="333" y="304"/>
                </a:cxn>
                <a:cxn ang="0">
                  <a:pos x="325" y="248"/>
                </a:cxn>
                <a:cxn ang="0">
                  <a:pos x="303" y="248"/>
                </a:cxn>
                <a:cxn ang="0">
                  <a:pos x="303" y="184"/>
                </a:cxn>
                <a:cxn ang="0">
                  <a:pos x="325" y="160"/>
                </a:cxn>
                <a:cxn ang="0">
                  <a:pos x="318" y="152"/>
                </a:cxn>
                <a:cxn ang="0">
                  <a:pos x="288" y="152"/>
                </a:cxn>
                <a:cxn ang="0">
                  <a:pos x="288" y="136"/>
                </a:cxn>
                <a:cxn ang="0">
                  <a:pos x="333" y="80"/>
                </a:cxn>
                <a:cxn ang="0">
                  <a:pos x="362" y="80"/>
                </a:cxn>
                <a:cxn ang="0">
                  <a:pos x="370" y="64"/>
                </a:cxn>
                <a:cxn ang="0">
                  <a:pos x="399" y="56"/>
                </a:cxn>
                <a:cxn ang="0">
                  <a:pos x="421" y="72"/>
                </a:cxn>
                <a:cxn ang="0">
                  <a:pos x="481" y="48"/>
                </a:cxn>
                <a:cxn ang="0">
                  <a:pos x="488" y="16"/>
                </a:cxn>
                <a:cxn ang="0">
                  <a:pos x="518" y="0"/>
                </a:cxn>
                <a:cxn ang="0">
                  <a:pos x="518" y="8"/>
                </a:cxn>
                <a:cxn ang="0">
                  <a:pos x="503" y="24"/>
                </a:cxn>
              </a:cxnLst>
              <a:rect l="0" t="0" r="r" b="b"/>
              <a:pathLst>
                <a:path w="585" h="577">
                  <a:moveTo>
                    <a:pt x="503" y="24"/>
                  </a:moveTo>
                  <a:lnTo>
                    <a:pt x="510" y="48"/>
                  </a:lnTo>
                  <a:lnTo>
                    <a:pt x="540" y="72"/>
                  </a:lnTo>
                  <a:lnTo>
                    <a:pt x="555" y="112"/>
                  </a:lnTo>
                  <a:lnTo>
                    <a:pt x="584" y="120"/>
                  </a:lnTo>
                  <a:lnTo>
                    <a:pt x="584" y="152"/>
                  </a:lnTo>
                  <a:lnTo>
                    <a:pt x="569" y="160"/>
                  </a:lnTo>
                  <a:lnTo>
                    <a:pt x="540" y="216"/>
                  </a:lnTo>
                  <a:lnTo>
                    <a:pt x="518" y="248"/>
                  </a:lnTo>
                  <a:lnTo>
                    <a:pt x="518" y="272"/>
                  </a:lnTo>
                  <a:lnTo>
                    <a:pt x="547" y="272"/>
                  </a:lnTo>
                  <a:lnTo>
                    <a:pt x="540" y="304"/>
                  </a:lnTo>
                  <a:lnTo>
                    <a:pt x="503" y="352"/>
                  </a:lnTo>
                  <a:lnTo>
                    <a:pt x="488" y="352"/>
                  </a:lnTo>
                  <a:lnTo>
                    <a:pt x="458" y="392"/>
                  </a:lnTo>
                  <a:lnTo>
                    <a:pt x="444" y="432"/>
                  </a:lnTo>
                  <a:lnTo>
                    <a:pt x="414" y="432"/>
                  </a:lnTo>
                  <a:lnTo>
                    <a:pt x="407" y="440"/>
                  </a:lnTo>
                  <a:lnTo>
                    <a:pt x="362" y="440"/>
                  </a:lnTo>
                  <a:lnTo>
                    <a:pt x="362" y="504"/>
                  </a:lnTo>
                  <a:lnTo>
                    <a:pt x="377" y="504"/>
                  </a:lnTo>
                  <a:lnTo>
                    <a:pt x="384" y="520"/>
                  </a:lnTo>
                  <a:lnTo>
                    <a:pt x="355" y="544"/>
                  </a:lnTo>
                  <a:lnTo>
                    <a:pt x="355" y="552"/>
                  </a:lnTo>
                  <a:lnTo>
                    <a:pt x="259" y="544"/>
                  </a:lnTo>
                  <a:lnTo>
                    <a:pt x="192" y="576"/>
                  </a:lnTo>
                  <a:lnTo>
                    <a:pt x="155" y="568"/>
                  </a:lnTo>
                  <a:lnTo>
                    <a:pt x="126" y="504"/>
                  </a:lnTo>
                  <a:lnTo>
                    <a:pt x="67" y="504"/>
                  </a:lnTo>
                  <a:lnTo>
                    <a:pt x="0" y="464"/>
                  </a:lnTo>
                  <a:lnTo>
                    <a:pt x="0" y="424"/>
                  </a:lnTo>
                  <a:lnTo>
                    <a:pt x="7" y="424"/>
                  </a:lnTo>
                  <a:lnTo>
                    <a:pt x="44" y="400"/>
                  </a:lnTo>
                  <a:lnTo>
                    <a:pt x="81" y="440"/>
                  </a:lnTo>
                  <a:lnTo>
                    <a:pt x="118" y="448"/>
                  </a:lnTo>
                  <a:lnTo>
                    <a:pt x="133" y="448"/>
                  </a:lnTo>
                  <a:lnTo>
                    <a:pt x="155" y="496"/>
                  </a:lnTo>
                  <a:lnTo>
                    <a:pt x="200" y="520"/>
                  </a:lnTo>
                  <a:lnTo>
                    <a:pt x="222" y="512"/>
                  </a:lnTo>
                  <a:lnTo>
                    <a:pt x="229" y="488"/>
                  </a:lnTo>
                  <a:lnTo>
                    <a:pt x="237" y="448"/>
                  </a:lnTo>
                  <a:lnTo>
                    <a:pt x="274" y="408"/>
                  </a:lnTo>
                  <a:lnTo>
                    <a:pt x="311" y="352"/>
                  </a:lnTo>
                  <a:lnTo>
                    <a:pt x="333" y="304"/>
                  </a:lnTo>
                  <a:lnTo>
                    <a:pt x="325" y="248"/>
                  </a:lnTo>
                  <a:lnTo>
                    <a:pt x="303" y="248"/>
                  </a:lnTo>
                  <a:lnTo>
                    <a:pt x="303" y="184"/>
                  </a:lnTo>
                  <a:lnTo>
                    <a:pt x="325" y="160"/>
                  </a:lnTo>
                  <a:lnTo>
                    <a:pt x="318" y="152"/>
                  </a:lnTo>
                  <a:lnTo>
                    <a:pt x="288" y="152"/>
                  </a:lnTo>
                  <a:lnTo>
                    <a:pt x="288" y="136"/>
                  </a:lnTo>
                  <a:lnTo>
                    <a:pt x="333" y="80"/>
                  </a:lnTo>
                  <a:lnTo>
                    <a:pt x="362" y="80"/>
                  </a:lnTo>
                  <a:lnTo>
                    <a:pt x="370" y="64"/>
                  </a:lnTo>
                  <a:lnTo>
                    <a:pt x="399" y="56"/>
                  </a:lnTo>
                  <a:lnTo>
                    <a:pt x="421" y="72"/>
                  </a:lnTo>
                  <a:lnTo>
                    <a:pt x="481" y="48"/>
                  </a:lnTo>
                  <a:lnTo>
                    <a:pt x="488" y="16"/>
                  </a:lnTo>
                  <a:lnTo>
                    <a:pt x="518" y="0"/>
                  </a:lnTo>
                  <a:lnTo>
                    <a:pt x="518" y="8"/>
                  </a:lnTo>
                  <a:lnTo>
                    <a:pt x="503" y="2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144"/>
            <p:cNvSpPr>
              <a:spLocks/>
            </p:cNvSpPr>
            <p:nvPr/>
          </p:nvSpPr>
          <p:spPr bwMode="auto">
            <a:xfrm rot="704206">
              <a:off x="4171950" y="5043488"/>
              <a:ext cx="696912" cy="458788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0" y="184"/>
                </a:cxn>
                <a:cxn ang="0">
                  <a:pos x="37" y="224"/>
                </a:cxn>
                <a:cxn ang="0">
                  <a:pos x="15" y="232"/>
                </a:cxn>
                <a:cxn ang="0">
                  <a:pos x="15" y="248"/>
                </a:cxn>
                <a:cxn ang="0">
                  <a:pos x="22" y="256"/>
                </a:cxn>
                <a:cxn ang="0">
                  <a:pos x="133" y="200"/>
                </a:cxn>
                <a:cxn ang="0">
                  <a:pos x="162" y="224"/>
                </a:cxn>
                <a:cxn ang="0">
                  <a:pos x="207" y="216"/>
                </a:cxn>
                <a:cxn ang="0">
                  <a:pos x="229" y="256"/>
                </a:cxn>
                <a:cxn ang="0">
                  <a:pos x="325" y="256"/>
                </a:cxn>
                <a:cxn ang="0">
                  <a:pos x="369" y="216"/>
                </a:cxn>
                <a:cxn ang="0">
                  <a:pos x="347" y="168"/>
                </a:cxn>
                <a:cxn ang="0">
                  <a:pos x="369" y="112"/>
                </a:cxn>
                <a:cxn ang="0">
                  <a:pos x="369" y="80"/>
                </a:cxn>
                <a:cxn ang="0">
                  <a:pos x="369" y="40"/>
                </a:cxn>
                <a:cxn ang="0">
                  <a:pos x="354" y="32"/>
                </a:cxn>
                <a:cxn ang="0">
                  <a:pos x="317" y="24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73" y="8"/>
                </a:cxn>
                <a:cxn ang="0">
                  <a:pos x="236" y="24"/>
                </a:cxn>
                <a:cxn ang="0">
                  <a:pos x="199" y="64"/>
                </a:cxn>
                <a:cxn ang="0">
                  <a:pos x="177" y="112"/>
                </a:cxn>
                <a:cxn ang="0">
                  <a:pos x="155" y="120"/>
                </a:cxn>
                <a:cxn ang="0">
                  <a:pos x="140" y="144"/>
                </a:cxn>
                <a:cxn ang="0">
                  <a:pos x="74" y="128"/>
                </a:cxn>
                <a:cxn ang="0">
                  <a:pos x="59" y="112"/>
                </a:cxn>
                <a:cxn ang="0">
                  <a:pos x="44" y="120"/>
                </a:cxn>
                <a:cxn ang="0">
                  <a:pos x="30" y="152"/>
                </a:cxn>
                <a:cxn ang="0">
                  <a:pos x="7" y="152"/>
                </a:cxn>
              </a:cxnLst>
              <a:rect l="0" t="0" r="r" b="b"/>
              <a:pathLst>
                <a:path w="370" h="257">
                  <a:moveTo>
                    <a:pt x="7" y="152"/>
                  </a:moveTo>
                  <a:lnTo>
                    <a:pt x="0" y="184"/>
                  </a:lnTo>
                  <a:lnTo>
                    <a:pt x="37" y="224"/>
                  </a:lnTo>
                  <a:lnTo>
                    <a:pt x="15" y="232"/>
                  </a:lnTo>
                  <a:lnTo>
                    <a:pt x="15" y="248"/>
                  </a:lnTo>
                  <a:lnTo>
                    <a:pt x="22" y="256"/>
                  </a:lnTo>
                  <a:lnTo>
                    <a:pt x="133" y="200"/>
                  </a:lnTo>
                  <a:lnTo>
                    <a:pt x="162" y="224"/>
                  </a:lnTo>
                  <a:lnTo>
                    <a:pt x="207" y="216"/>
                  </a:lnTo>
                  <a:lnTo>
                    <a:pt x="229" y="256"/>
                  </a:lnTo>
                  <a:lnTo>
                    <a:pt x="325" y="256"/>
                  </a:lnTo>
                  <a:lnTo>
                    <a:pt x="369" y="216"/>
                  </a:lnTo>
                  <a:lnTo>
                    <a:pt x="347" y="168"/>
                  </a:lnTo>
                  <a:lnTo>
                    <a:pt x="369" y="112"/>
                  </a:lnTo>
                  <a:lnTo>
                    <a:pt x="369" y="80"/>
                  </a:lnTo>
                  <a:lnTo>
                    <a:pt x="369" y="40"/>
                  </a:lnTo>
                  <a:lnTo>
                    <a:pt x="354" y="32"/>
                  </a:lnTo>
                  <a:lnTo>
                    <a:pt x="317" y="24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73" y="8"/>
                  </a:lnTo>
                  <a:lnTo>
                    <a:pt x="236" y="24"/>
                  </a:lnTo>
                  <a:lnTo>
                    <a:pt x="199" y="64"/>
                  </a:lnTo>
                  <a:lnTo>
                    <a:pt x="177" y="112"/>
                  </a:lnTo>
                  <a:lnTo>
                    <a:pt x="155" y="120"/>
                  </a:lnTo>
                  <a:lnTo>
                    <a:pt x="140" y="144"/>
                  </a:lnTo>
                  <a:lnTo>
                    <a:pt x="74" y="128"/>
                  </a:lnTo>
                  <a:lnTo>
                    <a:pt x="59" y="112"/>
                  </a:lnTo>
                  <a:lnTo>
                    <a:pt x="44" y="120"/>
                  </a:lnTo>
                  <a:lnTo>
                    <a:pt x="30" y="152"/>
                  </a:lnTo>
                  <a:lnTo>
                    <a:pt x="7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146"/>
            <p:cNvSpPr>
              <a:spLocks/>
            </p:cNvSpPr>
            <p:nvPr/>
          </p:nvSpPr>
          <p:spPr bwMode="auto">
            <a:xfrm rot="704206">
              <a:off x="3533775" y="4037013"/>
              <a:ext cx="855662" cy="644525"/>
            </a:xfrm>
            <a:custGeom>
              <a:avLst/>
              <a:gdLst/>
              <a:ahLst/>
              <a:cxnLst>
                <a:cxn ang="0">
                  <a:pos x="303" y="32"/>
                </a:cxn>
                <a:cxn ang="0">
                  <a:pos x="311" y="56"/>
                </a:cxn>
                <a:cxn ang="0">
                  <a:pos x="311" y="88"/>
                </a:cxn>
                <a:cxn ang="0">
                  <a:pos x="362" y="88"/>
                </a:cxn>
                <a:cxn ang="0">
                  <a:pos x="392" y="104"/>
                </a:cxn>
                <a:cxn ang="0">
                  <a:pos x="399" y="136"/>
                </a:cxn>
                <a:cxn ang="0">
                  <a:pos x="436" y="136"/>
                </a:cxn>
                <a:cxn ang="0">
                  <a:pos x="436" y="152"/>
                </a:cxn>
                <a:cxn ang="0">
                  <a:pos x="414" y="168"/>
                </a:cxn>
                <a:cxn ang="0">
                  <a:pos x="399" y="200"/>
                </a:cxn>
                <a:cxn ang="0">
                  <a:pos x="444" y="224"/>
                </a:cxn>
                <a:cxn ang="0">
                  <a:pos x="451" y="248"/>
                </a:cxn>
                <a:cxn ang="0">
                  <a:pos x="421" y="272"/>
                </a:cxn>
                <a:cxn ang="0">
                  <a:pos x="421" y="296"/>
                </a:cxn>
                <a:cxn ang="0">
                  <a:pos x="392" y="320"/>
                </a:cxn>
                <a:cxn ang="0">
                  <a:pos x="370" y="304"/>
                </a:cxn>
                <a:cxn ang="0">
                  <a:pos x="340" y="312"/>
                </a:cxn>
                <a:cxn ang="0">
                  <a:pos x="318" y="336"/>
                </a:cxn>
                <a:cxn ang="0">
                  <a:pos x="281" y="336"/>
                </a:cxn>
                <a:cxn ang="0">
                  <a:pos x="244" y="360"/>
                </a:cxn>
                <a:cxn ang="0">
                  <a:pos x="229" y="328"/>
                </a:cxn>
                <a:cxn ang="0">
                  <a:pos x="251" y="320"/>
                </a:cxn>
                <a:cxn ang="0">
                  <a:pos x="222" y="304"/>
                </a:cxn>
                <a:cxn ang="0">
                  <a:pos x="200" y="312"/>
                </a:cxn>
                <a:cxn ang="0">
                  <a:pos x="177" y="296"/>
                </a:cxn>
                <a:cxn ang="0">
                  <a:pos x="155" y="296"/>
                </a:cxn>
                <a:cxn ang="0">
                  <a:pos x="104" y="248"/>
                </a:cxn>
                <a:cxn ang="0">
                  <a:pos x="44" y="232"/>
                </a:cxn>
                <a:cxn ang="0">
                  <a:pos x="15" y="232"/>
                </a:cxn>
                <a:cxn ang="0">
                  <a:pos x="7" y="184"/>
                </a:cxn>
                <a:cxn ang="0">
                  <a:pos x="0" y="128"/>
                </a:cxn>
                <a:cxn ang="0">
                  <a:pos x="30" y="88"/>
                </a:cxn>
                <a:cxn ang="0">
                  <a:pos x="37" y="72"/>
                </a:cxn>
                <a:cxn ang="0">
                  <a:pos x="74" y="64"/>
                </a:cxn>
                <a:cxn ang="0">
                  <a:pos x="67" y="40"/>
                </a:cxn>
                <a:cxn ang="0">
                  <a:pos x="89" y="0"/>
                </a:cxn>
                <a:cxn ang="0">
                  <a:pos x="140" y="0"/>
                </a:cxn>
                <a:cxn ang="0">
                  <a:pos x="163" y="16"/>
                </a:cxn>
                <a:cxn ang="0">
                  <a:pos x="192" y="16"/>
                </a:cxn>
                <a:cxn ang="0">
                  <a:pos x="207" y="24"/>
                </a:cxn>
                <a:cxn ang="0">
                  <a:pos x="237" y="40"/>
                </a:cxn>
                <a:cxn ang="0">
                  <a:pos x="259" y="16"/>
                </a:cxn>
                <a:cxn ang="0">
                  <a:pos x="274" y="8"/>
                </a:cxn>
                <a:cxn ang="0">
                  <a:pos x="303" y="32"/>
                </a:cxn>
              </a:cxnLst>
              <a:rect l="0" t="0" r="r" b="b"/>
              <a:pathLst>
                <a:path w="452" h="361">
                  <a:moveTo>
                    <a:pt x="303" y="32"/>
                  </a:moveTo>
                  <a:lnTo>
                    <a:pt x="311" y="56"/>
                  </a:lnTo>
                  <a:lnTo>
                    <a:pt x="311" y="88"/>
                  </a:lnTo>
                  <a:lnTo>
                    <a:pt x="362" y="88"/>
                  </a:lnTo>
                  <a:lnTo>
                    <a:pt x="392" y="104"/>
                  </a:lnTo>
                  <a:lnTo>
                    <a:pt x="399" y="136"/>
                  </a:lnTo>
                  <a:lnTo>
                    <a:pt x="436" y="136"/>
                  </a:lnTo>
                  <a:lnTo>
                    <a:pt x="436" y="152"/>
                  </a:lnTo>
                  <a:lnTo>
                    <a:pt x="414" y="168"/>
                  </a:lnTo>
                  <a:lnTo>
                    <a:pt x="399" y="200"/>
                  </a:lnTo>
                  <a:lnTo>
                    <a:pt x="444" y="224"/>
                  </a:lnTo>
                  <a:lnTo>
                    <a:pt x="451" y="248"/>
                  </a:lnTo>
                  <a:lnTo>
                    <a:pt x="421" y="272"/>
                  </a:lnTo>
                  <a:lnTo>
                    <a:pt x="421" y="296"/>
                  </a:lnTo>
                  <a:lnTo>
                    <a:pt x="392" y="320"/>
                  </a:lnTo>
                  <a:lnTo>
                    <a:pt x="370" y="304"/>
                  </a:lnTo>
                  <a:lnTo>
                    <a:pt x="340" y="312"/>
                  </a:lnTo>
                  <a:lnTo>
                    <a:pt x="318" y="336"/>
                  </a:lnTo>
                  <a:lnTo>
                    <a:pt x="281" y="336"/>
                  </a:lnTo>
                  <a:lnTo>
                    <a:pt x="244" y="360"/>
                  </a:lnTo>
                  <a:lnTo>
                    <a:pt x="229" y="328"/>
                  </a:lnTo>
                  <a:lnTo>
                    <a:pt x="251" y="320"/>
                  </a:lnTo>
                  <a:lnTo>
                    <a:pt x="222" y="304"/>
                  </a:lnTo>
                  <a:lnTo>
                    <a:pt x="200" y="312"/>
                  </a:lnTo>
                  <a:lnTo>
                    <a:pt x="177" y="296"/>
                  </a:lnTo>
                  <a:lnTo>
                    <a:pt x="155" y="296"/>
                  </a:lnTo>
                  <a:lnTo>
                    <a:pt x="104" y="248"/>
                  </a:lnTo>
                  <a:lnTo>
                    <a:pt x="44" y="232"/>
                  </a:lnTo>
                  <a:lnTo>
                    <a:pt x="15" y="232"/>
                  </a:lnTo>
                  <a:lnTo>
                    <a:pt x="7" y="184"/>
                  </a:lnTo>
                  <a:lnTo>
                    <a:pt x="0" y="128"/>
                  </a:lnTo>
                  <a:lnTo>
                    <a:pt x="30" y="88"/>
                  </a:lnTo>
                  <a:lnTo>
                    <a:pt x="37" y="72"/>
                  </a:lnTo>
                  <a:lnTo>
                    <a:pt x="74" y="64"/>
                  </a:lnTo>
                  <a:lnTo>
                    <a:pt x="67" y="40"/>
                  </a:lnTo>
                  <a:lnTo>
                    <a:pt x="89" y="0"/>
                  </a:lnTo>
                  <a:lnTo>
                    <a:pt x="140" y="0"/>
                  </a:lnTo>
                  <a:lnTo>
                    <a:pt x="163" y="16"/>
                  </a:lnTo>
                  <a:lnTo>
                    <a:pt x="192" y="16"/>
                  </a:lnTo>
                  <a:lnTo>
                    <a:pt x="207" y="24"/>
                  </a:lnTo>
                  <a:lnTo>
                    <a:pt x="237" y="40"/>
                  </a:lnTo>
                  <a:lnTo>
                    <a:pt x="259" y="16"/>
                  </a:lnTo>
                  <a:lnTo>
                    <a:pt x="274" y="8"/>
                  </a:lnTo>
                  <a:lnTo>
                    <a:pt x="303" y="3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154"/>
            <p:cNvSpPr>
              <a:spLocks/>
            </p:cNvSpPr>
            <p:nvPr/>
          </p:nvSpPr>
          <p:spPr bwMode="auto">
            <a:xfrm rot="704206">
              <a:off x="3402013" y="4408488"/>
              <a:ext cx="628650" cy="471488"/>
            </a:xfrm>
            <a:custGeom>
              <a:avLst/>
              <a:gdLst/>
              <a:ahLst/>
              <a:cxnLst>
                <a:cxn ang="0">
                  <a:pos x="66" y="240"/>
                </a:cxn>
                <a:cxn ang="0">
                  <a:pos x="22" y="200"/>
                </a:cxn>
                <a:cxn ang="0">
                  <a:pos x="52" y="184"/>
                </a:cxn>
                <a:cxn ang="0">
                  <a:pos x="7" y="176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15" y="144"/>
                </a:cxn>
                <a:cxn ang="0">
                  <a:pos x="0" y="112"/>
                </a:cxn>
                <a:cxn ang="0">
                  <a:pos x="0" y="80"/>
                </a:cxn>
                <a:cxn ang="0">
                  <a:pos x="52" y="56"/>
                </a:cxn>
                <a:cxn ang="0">
                  <a:pos x="44" y="32"/>
                </a:cxn>
                <a:cxn ang="0">
                  <a:pos x="52" y="8"/>
                </a:cxn>
                <a:cxn ang="0">
                  <a:pos x="52" y="0"/>
                </a:cxn>
                <a:cxn ang="0">
                  <a:pos x="81" y="0"/>
                </a:cxn>
                <a:cxn ang="0">
                  <a:pos x="140" y="16"/>
                </a:cxn>
                <a:cxn ang="0">
                  <a:pos x="191" y="64"/>
                </a:cxn>
                <a:cxn ang="0">
                  <a:pos x="213" y="64"/>
                </a:cxn>
                <a:cxn ang="0">
                  <a:pos x="235" y="80"/>
                </a:cxn>
                <a:cxn ang="0">
                  <a:pos x="258" y="72"/>
                </a:cxn>
                <a:cxn ang="0">
                  <a:pos x="287" y="88"/>
                </a:cxn>
                <a:cxn ang="0">
                  <a:pos x="265" y="96"/>
                </a:cxn>
                <a:cxn ang="0">
                  <a:pos x="280" y="128"/>
                </a:cxn>
                <a:cxn ang="0">
                  <a:pos x="316" y="104"/>
                </a:cxn>
                <a:cxn ang="0">
                  <a:pos x="331" y="128"/>
                </a:cxn>
                <a:cxn ang="0">
                  <a:pos x="331" y="208"/>
                </a:cxn>
                <a:cxn ang="0">
                  <a:pos x="316" y="224"/>
                </a:cxn>
                <a:cxn ang="0">
                  <a:pos x="309" y="240"/>
                </a:cxn>
                <a:cxn ang="0">
                  <a:pos x="265" y="240"/>
                </a:cxn>
                <a:cxn ang="0">
                  <a:pos x="235" y="264"/>
                </a:cxn>
                <a:cxn ang="0">
                  <a:pos x="213" y="248"/>
                </a:cxn>
                <a:cxn ang="0">
                  <a:pos x="206" y="224"/>
                </a:cxn>
                <a:cxn ang="0">
                  <a:pos x="177" y="208"/>
                </a:cxn>
                <a:cxn ang="0">
                  <a:pos x="110" y="240"/>
                </a:cxn>
                <a:cxn ang="0">
                  <a:pos x="88" y="232"/>
                </a:cxn>
                <a:cxn ang="0">
                  <a:pos x="66" y="240"/>
                </a:cxn>
              </a:cxnLst>
              <a:rect l="0" t="0" r="r" b="b"/>
              <a:pathLst>
                <a:path w="332" h="265">
                  <a:moveTo>
                    <a:pt x="66" y="240"/>
                  </a:moveTo>
                  <a:lnTo>
                    <a:pt x="22" y="200"/>
                  </a:lnTo>
                  <a:lnTo>
                    <a:pt x="52" y="184"/>
                  </a:lnTo>
                  <a:lnTo>
                    <a:pt x="7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15" y="144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52" y="56"/>
                  </a:lnTo>
                  <a:lnTo>
                    <a:pt x="44" y="32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81" y="0"/>
                  </a:lnTo>
                  <a:lnTo>
                    <a:pt x="140" y="16"/>
                  </a:lnTo>
                  <a:lnTo>
                    <a:pt x="191" y="64"/>
                  </a:lnTo>
                  <a:lnTo>
                    <a:pt x="213" y="64"/>
                  </a:lnTo>
                  <a:lnTo>
                    <a:pt x="235" y="80"/>
                  </a:lnTo>
                  <a:lnTo>
                    <a:pt x="258" y="72"/>
                  </a:lnTo>
                  <a:lnTo>
                    <a:pt x="287" y="88"/>
                  </a:lnTo>
                  <a:lnTo>
                    <a:pt x="265" y="96"/>
                  </a:lnTo>
                  <a:lnTo>
                    <a:pt x="280" y="128"/>
                  </a:lnTo>
                  <a:lnTo>
                    <a:pt x="316" y="104"/>
                  </a:lnTo>
                  <a:lnTo>
                    <a:pt x="331" y="128"/>
                  </a:lnTo>
                  <a:lnTo>
                    <a:pt x="331" y="208"/>
                  </a:lnTo>
                  <a:lnTo>
                    <a:pt x="316" y="224"/>
                  </a:lnTo>
                  <a:lnTo>
                    <a:pt x="309" y="240"/>
                  </a:lnTo>
                  <a:lnTo>
                    <a:pt x="265" y="240"/>
                  </a:lnTo>
                  <a:lnTo>
                    <a:pt x="235" y="264"/>
                  </a:lnTo>
                  <a:lnTo>
                    <a:pt x="213" y="248"/>
                  </a:lnTo>
                  <a:lnTo>
                    <a:pt x="206" y="224"/>
                  </a:lnTo>
                  <a:lnTo>
                    <a:pt x="177" y="208"/>
                  </a:lnTo>
                  <a:lnTo>
                    <a:pt x="110" y="240"/>
                  </a:lnTo>
                  <a:lnTo>
                    <a:pt x="88" y="232"/>
                  </a:lnTo>
                  <a:lnTo>
                    <a:pt x="66" y="2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55"/>
            <p:cNvSpPr>
              <a:spLocks/>
            </p:cNvSpPr>
            <p:nvPr/>
          </p:nvSpPr>
          <p:spPr bwMode="auto">
            <a:xfrm rot="704206">
              <a:off x="3429000" y="4816475"/>
              <a:ext cx="827087" cy="644525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00" y="232"/>
                </a:cxn>
                <a:cxn ang="0">
                  <a:pos x="177" y="232"/>
                </a:cxn>
                <a:cxn ang="0">
                  <a:pos x="118" y="232"/>
                </a:cxn>
                <a:cxn ang="0">
                  <a:pos x="103" y="200"/>
                </a:cxn>
                <a:cxn ang="0">
                  <a:pos x="89" y="192"/>
                </a:cxn>
                <a:cxn ang="0">
                  <a:pos x="74" y="208"/>
                </a:cxn>
                <a:cxn ang="0">
                  <a:pos x="52" y="208"/>
                </a:cxn>
                <a:cxn ang="0">
                  <a:pos x="0" y="32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111" y="0"/>
                </a:cxn>
                <a:cxn ang="0">
                  <a:pos x="140" y="16"/>
                </a:cxn>
                <a:cxn ang="0">
                  <a:pos x="148" y="40"/>
                </a:cxn>
                <a:cxn ang="0">
                  <a:pos x="170" y="56"/>
                </a:cxn>
                <a:cxn ang="0">
                  <a:pos x="200" y="32"/>
                </a:cxn>
                <a:cxn ang="0">
                  <a:pos x="244" y="32"/>
                </a:cxn>
                <a:cxn ang="0">
                  <a:pos x="251" y="16"/>
                </a:cxn>
                <a:cxn ang="0">
                  <a:pos x="266" y="0"/>
                </a:cxn>
                <a:cxn ang="0">
                  <a:pos x="273" y="0"/>
                </a:cxn>
                <a:cxn ang="0">
                  <a:pos x="288" y="32"/>
                </a:cxn>
                <a:cxn ang="0">
                  <a:pos x="325" y="64"/>
                </a:cxn>
                <a:cxn ang="0">
                  <a:pos x="325" y="96"/>
                </a:cxn>
                <a:cxn ang="0">
                  <a:pos x="340" y="120"/>
                </a:cxn>
                <a:cxn ang="0">
                  <a:pos x="340" y="128"/>
                </a:cxn>
                <a:cxn ang="0">
                  <a:pos x="392" y="144"/>
                </a:cxn>
                <a:cxn ang="0">
                  <a:pos x="355" y="192"/>
                </a:cxn>
                <a:cxn ang="0">
                  <a:pos x="384" y="224"/>
                </a:cxn>
                <a:cxn ang="0">
                  <a:pos x="392" y="200"/>
                </a:cxn>
                <a:cxn ang="0">
                  <a:pos x="407" y="200"/>
                </a:cxn>
                <a:cxn ang="0">
                  <a:pos x="399" y="232"/>
                </a:cxn>
                <a:cxn ang="0">
                  <a:pos x="436" y="272"/>
                </a:cxn>
                <a:cxn ang="0">
                  <a:pos x="414" y="280"/>
                </a:cxn>
                <a:cxn ang="0">
                  <a:pos x="414" y="296"/>
                </a:cxn>
                <a:cxn ang="0">
                  <a:pos x="421" y="304"/>
                </a:cxn>
                <a:cxn ang="0">
                  <a:pos x="414" y="336"/>
                </a:cxn>
                <a:cxn ang="0">
                  <a:pos x="370" y="336"/>
                </a:cxn>
                <a:cxn ang="0">
                  <a:pos x="333" y="360"/>
                </a:cxn>
                <a:cxn ang="0">
                  <a:pos x="318" y="344"/>
                </a:cxn>
                <a:cxn ang="0">
                  <a:pos x="303" y="320"/>
                </a:cxn>
                <a:cxn ang="0">
                  <a:pos x="281" y="336"/>
                </a:cxn>
                <a:cxn ang="0">
                  <a:pos x="251" y="312"/>
                </a:cxn>
                <a:cxn ang="0">
                  <a:pos x="244" y="288"/>
                </a:cxn>
                <a:cxn ang="0">
                  <a:pos x="229" y="280"/>
                </a:cxn>
                <a:cxn ang="0">
                  <a:pos x="214" y="264"/>
                </a:cxn>
              </a:cxnLst>
              <a:rect l="0" t="0" r="r" b="b"/>
              <a:pathLst>
                <a:path w="437" h="361">
                  <a:moveTo>
                    <a:pt x="214" y="264"/>
                  </a:moveTo>
                  <a:lnTo>
                    <a:pt x="200" y="232"/>
                  </a:lnTo>
                  <a:lnTo>
                    <a:pt x="177" y="232"/>
                  </a:lnTo>
                  <a:lnTo>
                    <a:pt x="118" y="232"/>
                  </a:lnTo>
                  <a:lnTo>
                    <a:pt x="103" y="200"/>
                  </a:lnTo>
                  <a:lnTo>
                    <a:pt x="89" y="192"/>
                  </a:lnTo>
                  <a:lnTo>
                    <a:pt x="74" y="208"/>
                  </a:lnTo>
                  <a:lnTo>
                    <a:pt x="52" y="208"/>
                  </a:lnTo>
                  <a:lnTo>
                    <a:pt x="0" y="32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111" y="0"/>
                  </a:lnTo>
                  <a:lnTo>
                    <a:pt x="140" y="16"/>
                  </a:lnTo>
                  <a:lnTo>
                    <a:pt x="148" y="40"/>
                  </a:lnTo>
                  <a:lnTo>
                    <a:pt x="170" y="56"/>
                  </a:lnTo>
                  <a:lnTo>
                    <a:pt x="200" y="32"/>
                  </a:lnTo>
                  <a:lnTo>
                    <a:pt x="244" y="32"/>
                  </a:lnTo>
                  <a:lnTo>
                    <a:pt x="251" y="16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8" y="32"/>
                  </a:lnTo>
                  <a:lnTo>
                    <a:pt x="325" y="64"/>
                  </a:lnTo>
                  <a:lnTo>
                    <a:pt x="325" y="96"/>
                  </a:lnTo>
                  <a:lnTo>
                    <a:pt x="340" y="120"/>
                  </a:lnTo>
                  <a:lnTo>
                    <a:pt x="340" y="128"/>
                  </a:lnTo>
                  <a:lnTo>
                    <a:pt x="392" y="144"/>
                  </a:lnTo>
                  <a:lnTo>
                    <a:pt x="355" y="192"/>
                  </a:lnTo>
                  <a:lnTo>
                    <a:pt x="384" y="224"/>
                  </a:lnTo>
                  <a:lnTo>
                    <a:pt x="392" y="200"/>
                  </a:lnTo>
                  <a:lnTo>
                    <a:pt x="407" y="200"/>
                  </a:lnTo>
                  <a:lnTo>
                    <a:pt x="399" y="232"/>
                  </a:lnTo>
                  <a:lnTo>
                    <a:pt x="436" y="272"/>
                  </a:lnTo>
                  <a:lnTo>
                    <a:pt x="414" y="280"/>
                  </a:lnTo>
                  <a:lnTo>
                    <a:pt x="414" y="296"/>
                  </a:lnTo>
                  <a:lnTo>
                    <a:pt x="421" y="304"/>
                  </a:lnTo>
                  <a:lnTo>
                    <a:pt x="414" y="336"/>
                  </a:lnTo>
                  <a:lnTo>
                    <a:pt x="370" y="336"/>
                  </a:lnTo>
                  <a:lnTo>
                    <a:pt x="333" y="360"/>
                  </a:lnTo>
                  <a:lnTo>
                    <a:pt x="318" y="344"/>
                  </a:lnTo>
                  <a:lnTo>
                    <a:pt x="303" y="320"/>
                  </a:lnTo>
                  <a:lnTo>
                    <a:pt x="281" y="336"/>
                  </a:lnTo>
                  <a:lnTo>
                    <a:pt x="251" y="312"/>
                  </a:lnTo>
                  <a:lnTo>
                    <a:pt x="244" y="288"/>
                  </a:lnTo>
                  <a:lnTo>
                    <a:pt x="229" y="280"/>
                  </a:lnTo>
                  <a:lnTo>
                    <a:pt x="214" y="2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156"/>
            <p:cNvSpPr>
              <a:spLocks/>
            </p:cNvSpPr>
            <p:nvPr/>
          </p:nvSpPr>
          <p:spPr bwMode="auto">
            <a:xfrm rot="704206">
              <a:off x="3825875" y="5067300"/>
              <a:ext cx="239712" cy="2444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8" y="8"/>
                </a:cxn>
                <a:cxn ang="0">
                  <a:pos x="103" y="8"/>
                </a:cxn>
                <a:cxn ang="0">
                  <a:pos x="88" y="40"/>
                </a:cxn>
                <a:cxn ang="0">
                  <a:pos x="52" y="72"/>
                </a:cxn>
                <a:cxn ang="0">
                  <a:pos x="15" y="80"/>
                </a:cxn>
                <a:cxn ang="0">
                  <a:pos x="7" y="96"/>
                </a:cxn>
                <a:cxn ang="0">
                  <a:pos x="22" y="112"/>
                </a:cxn>
                <a:cxn ang="0">
                  <a:pos x="0" y="136"/>
                </a:cxn>
              </a:cxnLst>
              <a:rect l="0" t="0" r="r" b="b"/>
              <a:pathLst>
                <a:path w="126" h="137">
                  <a:moveTo>
                    <a:pt x="125" y="0"/>
                  </a:moveTo>
                  <a:lnTo>
                    <a:pt x="118" y="8"/>
                  </a:lnTo>
                  <a:lnTo>
                    <a:pt x="103" y="8"/>
                  </a:lnTo>
                  <a:lnTo>
                    <a:pt x="88" y="40"/>
                  </a:lnTo>
                  <a:lnTo>
                    <a:pt x="52" y="72"/>
                  </a:lnTo>
                  <a:lnTo>
                    <a:pt x="15" y="80"/>
                  </a:lnTo>
                  <a:lnTo>
                    <a:pt x="7" y="96"/>
                  </a:lnTo>
                  <a:lnTo>
                    <a:pt x="22" y="112"/>
                  </a:lnTo>
                  <a:lnTo>
                    <a:pt x="0" y="13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157"/>
            <p:cNvSpPr>
              <a:spLocks/>
            </p:cNvSpPr>
            <p:nvPr/>
          </p:nvSpPr>
          <p:spPr bwMode="auto">
            <a:xfrm rot="704206">
              <a:off x="3136900" y="4084638"/>
              <a:ext cx="409575" cy="614363"/>
            </a:xfrm>
            <a:custGeom>
              <a:avLst/>
              <a:gdLst/>
              <a:ahLst/>
              <a:cxnLst>
                <a:cxn ang="0">
                  <a:pos x="215" y="136"/>
                </a:cxn>
                <a:cxn ang="0">
                  <a:pos x="215" y="144"/>
                </a:cxn>
                <a:cxn ang="0">
                  <a:pos x="208" y="168"/>
                </a:cxn>
                <a:cxn ang="0">
                  <a:pos x="215" y="192"/>
                </a:cxn>
                <a:cxn ang="0">
                  <a:pos x="163" y="216"/>
                </a:cxn>
                <a:cxn ang="0">
                  <a:pos x="163" y="248"/>
                </a:cxn>
                <a:cxn ang="0">
                  <a:pos x="178" y="280"/>
                </a:cxn>
                <a:cxn ang="0">
                  <a:pos x="163" y="296"/>
                </a:cxn>
                <a:cxn ang="0">
                  <a:pos x="163" y="312"/>
                </a:cxn>
                <a:cxn ang="0">
                  <a:pos x="104" y="344"/>
                </a:cxn>
                <a:cxn ang="0">
                  <a:pos x="82" y="336"/>
                </a:cxn>
                <a:cxn ang="0">
                  <a:pos x="82" y="312"/>
                </a:cxn>
                <a:cxn ang="0">
                  <a:pos x="104" y="312"/>
                </a:cxn>
                <a:cxn ang="0">
                  <a:pos x="37" y="264"/>
                </a:cxn>
                <a:cxn ang="0">
                  <a:pos x="0" y="272"/>
                </a:cxn>
                <a:cxn ang="0">
                  <a:pos x="22" y="240"/>
                </a:cxn>
                <a:cxn ang="0">
                  <a:pos x="15" y="200"/>
                </a:cxn>
                <a:cxn ang="0">
                  <a:pos x="7" y="192"/>
                </a:cxn>
                <a:cxn ang="0">
                  <a:pos x="15" y="160"/>
                </a:cxn>
                <a:cxn ang="0">
                  <a:pos x="37" y="152"/>
                </a:cxn>
                <a:cxn ang="0">
                  <a:pos x="37" y="128"/>
                </a:cxn>
                <a:cxn ang="0">
                  <a:pos x="67" y="120"/>
                </a:cxn>
                <a:cxn ang="0">
                  <a:pos x="67" y="88"/>
                </a:cxn>
                <a:cxn ang="0">
                  <a:pos x="44" y="6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82" y="8"/>
                </a:cxn>
                <a:cxn ang="0">
                  <a:pos x="82" y="40"/>
                </a:cxn>
                <a:cxn ang="0">
                  <a:pos x="126" y="56"/>
                </a:cxn>
                <a:cxn ang="0">
                  <a:pos x="141" y="40"/>
                </a:cxn>
                <a:cxn ang="0">
                  <a:pos x="163" y="56"/>
                </a:cxn>
                <a:cxn ang="0">
                  <a:pos x="200" y="24"/>
                </a:cxn>
                <a:cxn ang="0">
                  <a:pos x="200" y="32"/>
                </a:cxn>
                <a:cxn ang="0">
                  <a:pos x="208" y="88"/>
                </a:cxn>
                <a:cxn ang="0">
                  <a:pos x="215" y="136"/>
                </a:cxn>
              </a:cxnLst>
              <a:rect l="0" t="0" r="r" b="b"/>
              <a:pathLst>
                <a:path w="216" h="345">
                  <a:moveTo>
                    <a:pt x="215" y="136"/>
                  </a:moveTo>
                  <a:lnTo>
                    <a:pt x="215" y="144"/>
                  </a:lnTo>
                  <a:lnTo>
                    <a:pt x="208" y="168"/>
                  </a:lnTo>
                  <a:lnTo>
                    <a:pt x="215" y="192"/>
                  </a:lnTo>
                  <a:lnTo>
                    <a:pt x="163" y="216"/>
                  </a:lnTo>
                  <a:lnTo>
                    <a:pt x="163" y="248"/>
                  </a:lnTo>
                  <a:lnTo>
                    <a:pt x="178" y="280"/>
                  </a:lnTo>
                  <a:lnTo>
                    <a:pt x="163" y="296"/>
                  </a:lnTo>
                  <a:lnTo>
                    <a:pt x="163" y="312"/>
                  </a:lnTo>
                  <a:lnTo>
                    <a:pt x="104" y="344"/>
                  </a:lnTo>
                  <a:lnTo>
                    <a:pt x="82" y="336"/>
                  </a:lnTo>
                  <a:lnTo>
                    <a:pt x="82" y="312"/>
                  </a:lnTo>
                  <a:lnTo>
                    <a:pt x="104" y="312"/>
                  </a:lnTo>
                  <a:lnTo>
                    <a:pt x="37" y="264"/>
                  </a:lnTo>
                  <a:lnTo>
                    <a:pt x="0" y="272"/>
                  </a:lnTo>
                  <a:lnTo>
                    <a:pt x="22" y="240"/>
                  </a:lnTo>
                  <a:lnTo>
                    <a:pt x="15" y="200"/>
                  </a:lnTo>
                  <a:lnTo>
                    <a:pt x="7" y="192"/>
                  </a:lnTo>
                  <a:lnTo>
                    <a:pt x="15" y="160"/>
                  </a:lnTo>
                  <a:lnTo>
                    <a:pt x="37" y="152"/>
                  </a:lnTo>
                  <a:lnTo>
                    <a:pt x="37" y="128"/>
                  </a:lnTo>
                  <a:lnTo>
                    <a:pt x="67" y="120"/>
                  </a:lnTo>
                  <a:lnTo>
                    <a:pt x="67" y="88"/>
                  </a:lnTo>
                  <a:lnTo>
                    <a:pt x="44" y="6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82" y="8"/>
                  </a:lnTo>
                  <a:lnTo>
                    <a:pt x="82" y="40"/>
                  </a:lnTo>
                  <a:lnTo>
                    <a:pt x="126" y="56"/>
                  </a:lnTo>
                  <a:lnTo>
                    <a:pt x="141" y="40"/>
                  </a:lnTo>
                  <a:lnTo>
                    <a:pt x="163" y="56"/>
                  </a:lnTo>
                  <a:lnTo>
                    <a:pt x="200" y="24"/>
                  </a:lnTo>
                  <a:lnTo>
                    <a:pt x="200" y="32"/>
                  </a:lnTo>
                  <a:lnTo>
                    <a:pt x="208" y="88"/>
                  </a:lnTo>
                  <a:lnTo>
                    <a:pt x="215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158"/>
            <p:cNvSpPr>
              <a:spLocks/>
            </p:cNvSpPr>
            <p:nvPr/>
          </p:nvSpPr>
          <p:spPr bwMode="auto">
            <a:xfrm rot="704206">
              <a:off x="2398713" y="2660650"/>
              <a:ext cx="1233487" cy="760413"/>
            </a:xfrm>
            <a:custGeom>
              <a:avLst/>
              <a:gdLst/>
              <a:ahLst/>
              <a:cxnLst>
                <a:cxn ang="0">
                  <a:pos x="643" y="64"/>
                </a:cxn>
                <a:cxn ang="0">
                  <a:pos x="643" y="96"/>
                </a:cxn>
                <a:cxn ang="0">
                  <a:pos x="650" y="120"/>
                </a:cxn>
                <a:cxn ang="0">
                  <a:pos x="598" y="160"/>
                </a:cxn>
                <a:cxn ang="0">
                  <a:pos x="561" y="168"/>
                </a:cxn>
                <a:cxn ang="0">
                  <a:pos x="517" y="200"/>
                </a:cxn>
                <a:cxn ang="0">
                  <a:pos x="502" y="208"/>
                </a:cxn>
                <a:cxn ang="0">
                  <a:pos x="488" y="208"/>
                </a:cxn>
                <a:cxn ang="0">
                  <a:pos x="473" y="232"/>
                </a:cxn>
                <a:cxn ang="0">
                  <a:pos x="458" y="232"/>
                </a:cxn>
                <a:cxn ang="0">
                  <a:pos x="436" y="224"/>
                </a:cxn>
                <a:cxn ang="0">
                  <a:pos x="414" y="248"/>
                </a:cxn>
                <a:cxn ang="0">
                  <a:pos x="414" y="280"/>
                </a:cxn>
                <a:cxn ang="0">
                  <a:pos x="384" y="304"/>
                </a:cxn>
                <a:cxn ang="0">
                  <a:pos x="362" y="392"/>
                </a:cxn>
                <a:cxn ang="0">
                  <a:pos x="355" y="400"/>
                </a:cxn>
                <a:cxn ang="0">
                  <a:pos x="325" y="424"/>
                </a:cxn>
                <a:cxn ang="0">
                  <a:pos x="266" y="392"/>
                </a:cxn>
                <a:cxn ang="0">
                  <a:pos x="207" y="392"/>
                </a:cxn>
                <a:cxn ang="0">
                  <a:pos x="163" y="376"/>
                </a:cxn>
                <a:cxn ang="0">
                  <a:pos x="155" y="352"/>
                </a:cxn>
                <a:cxn ang="0">
                  <a:pos x="111" y="352"/>
                </a:cxn>
                <a:cxn ang="0">
                  <a:pos x="118" y="392"/>
                </a:cxn>
                <a:cxn ang="0">
                  <a:pos x="89" y="392"/>
                </a:cxn>
                <a:cxn ang="0">
                  <a:pos x="74" y="384"/>
                </a:cxn>
                <a:cxn ang="0">
                  <a:pos x="37" y="384"/>
                </a:cxn>
                <a:cxn ang="0">
                  <a:pos x="22" y="400"/>
                </a:cxn>
                <a:cxn ang="0">
                  <a:pos x="7" y="400"/>
                </a:cxn>
                <a:cxn ang="0">
                  <a:pos x="0" y="344"/>
                </a:cxn>
                <a:cxn ang="0">
                  <a:pos x="30" y="296"/>
                </a:cxn>
                <a:cxn ang="0">
                  <a:pos x="44" y="280"/>
                </a:cxn>
                <a:cxn ang="0">
                  <a:pos x="81" y="280"/>
                </a:cxn>
                <a:cxn ang="0">
                  <a:pos x="74" y="248"/>
                </a:cxn>
                <a:cxn ang="0">
                  <a:pos x="133" y="208"/>
                </a:cxn>
                <a:cxn ang="0">
                  <a:pos x="103" y="192"/>
                </a:cxn>
                <a:cxn ang="0">
                  <a:pos x="81" y="208"/>
                </a:cxn>
                <a:cxn ang="0">
                  <a:pos x="59" y="184"/>
                </a:cxn>
                <a:cxn ang="0">
                  <a:pos x="81" y="160"/>
                </a:cxn>
                <a:cxn ang="0">
                  <a:pos x="103" y="104"/>
                </a:cxn>
                <a:cxn ang="0">
                  <a:pos x="81" y="72"/>
                </a:cxn>
                <a:cxn ang="0">
                  <a:pos x="89" y="56"/>
                </a:cxn>
                <a:cxn ang="0">
                  <a:pos x="133" y="80"/>
                </a:cxn>
                <a:cxn ang="0">
                  <a:pos x="155" y="112"/>
                </a:cxn>
                <a:cxn ang="0">
                  <a:pos x="185" y="104"/>
                </a:cxn>
                <a:cxn ang="0">
                  <a:pos x="199" y="120"/>
                </a:cxn>
                <a:cxn ang="0">
                  <a:pos x="214" y="104"/>
                </a:cxn>
                <a:cxn ang="0">
                  <a:pos x="214" y="64"/>
                </a:cxn>
                <a:cxn ang="0">
                  <a:pos x="199" y="48"/>
                </a:cxn>
                <a:cxn ang="0">
                  <a:pos x="229" y="16"/>
                </a:cxn>
                <a:cxn ang="0">
                  <a:pos x="303" y="8"/>
                </a:cxn>
                <a:cxn ang="0">
                  <a:pos x="310" y="0"/>
                </a:cxn>
                <a:cxn ang="0">
                  <a:pos x="332" y="8"/>
                </a:cxn>
                <a:cxn ang="0">
                  <a:pos x="421" y="64"/>
                </a:cxn>
                <a:cxn ang="0">
                  <a:pos x="510" y="104"/>
                </a:cxn>
                <a:cxn ang="0">
                  <a:pos x="554" y="104"/>
                </a:cxn>
                <a:cxn ang="0">
                  <a:pos x="569" y="88"/>
                </a:cxn>
                <a:cxn ang="0">
                  <a:pos x="598" y="88"/>
                </a:cxn>
                <a:cxn ang="0">
                  <a:pos x="613" y="72"/>
                </a:cxn>
                <a:cxn ang="0">
                  <a:pos x="643" y="64"/>
                </a:cxn>
              </a:cxnLst>
              <a:rect l="0" t="0" r="r" b="b"/>
              <a:pathLst>
                <a:path w="651" h="425">
                  <a:moveTo>
                    <a:pt x="643" y="64"/>
                  </a:moveTo>
                  <a:lnTo>
                    <a:pt x="643" y="96"/>
                  </a:lnTo>
                  <a:lnTo>
                    <a:pt x="650" y="120"/>
                  </a:lnTo>
                  <a:lnTo>
                    <a:pt x="598" y="160"/>
                  </a:lnTo>
                  <a:lnTo>
                    <a:pt x="561" y="168"/>
                  </a:lnTo>
                  <a:lnTo>
                    <a:pt x="517" y="200"/>
                  </a:lnTo>
                  <a:lnTo>
                    <a:pt x="502" y="208"/>
                  </a:lnTo>
                  <a:lnTo>
                    <a:pt x="488" y="208"/>
                  </a:lnTo>
                  <a:lnTo>
                    <a:pt x="473" y="232"/>
                  </a:lnTo>
                  <a:lnTo>
                    <a:pt x="458" y="232"/>
                  </a:lnTo>
                  <a:lnTo>
                    <a:pt x="436" y="224"/>
                  </a:lnTo>
                  <a:lnTo>
                    <a:pt x="414" y="248"/>
                  </a:lnTo>
                  <a:lnTo>
                    <a:pt x="414" y="280"/>
                  </a:lnTo>
                  <a:lnTo>
                    <a:pt x="384" y="304"/>
                  </a:lnTo>
                  <a:lnTo>
                    <a:pt x="362" y="392"/>
                  </a:lnTo>
                  <a:lnTo>
                    <a:pt x="355" y="400"/>
                  </a:lnTo>
                  <a:lnTo>
                    <a:pt x="325" y="424"/>
                  </a:lnTo>
                  <a:lnTo>
                    <a:pt x="266" y="392"/>
                  </a:lnTo>
                  <a:lnTo>
                    <a:pt x="207" y="392"/>
                  </a:lnTo>
                  <a:lnTo>
                    <a:pt x="163" y="376"/>
                  </a:lnTo>
                  <a:lnTo>
                    <a:pt x="155" y="352"/>
                  </a:lnTo>
                  <a:lnTo>
                    <a:pt x="111" y="352"/>
                  </a:lnTo>
                  <a:lnTo>
                    <a:pt x="118" y="392"/>
                  </a:lnTo>
                  <a:lnTo>
                    <a:pt x="89" y="392"/>
                  </a:lnTo>
                  <a:lnTo>
                    <a:pt x="74" y="384"/>
                  </a:lnTo>
                  <a:lnTo>
                    <a:pt x="37" y="384"/>
                  </a:lnTo>
                  <a:lnTo>
                    <a:pt x="22" y="400"/>
                  </a:lnTo>
                  <a:lnTo>
                    <a:pt x="7" y="400"/>
                  </a:lnTo>
                  <a:lnTo>
                    <a:pt x="0" y="344"/>
                  </a:lnTo>
                  <a:lnTo>
                    <a:pt x="30" y="296"/>
                  </a:lnTo>
                  <a:lnTo>
                    <a:pt x="44" y="280"/>
                  </a:lnTo>
                  <a:lnTo>
                    <a:pt x="81" y="280"/>
                  </a:lnTo>
                  <a:lnTo>
                    <a:pt x="74" y="248"/>
                  </a:lnTo>
                  <a:lnTo>
                    <a:pt x="133" y="208"/>
                  </a:lnTo>
                  <a:lnTo>
                    <a:pt x="103" y="192"/>
                  </a:lnTo>
                  <a:lnTo>
                    <a:pt x="81" y="208"/>
                  </a:lnTo>
                  <a:lnTo>
                    <a:pt x="59" y="184"/>
                  </a:lnTo>
                  <a:lnTo>
                    <a:pt x="81" y="160"/>
                  </a:lnTo>
                  <a:lnTo>
                    <a:pt x="103" y="104"/>
                  </a:lnTo>
                  <a:lnTo>
                    <a:pt x="81" y="72"/>
                  </a:lnTo>
                  <a:lnTo>
                    <a:pt x="89" y="56"/>
                  </a:lnTo>
                  <a:lnTo>
                    <a:pt x="133" y="80"/>
                  </a:lnTo>
                  <a:lnTo>
                    <a:pt x="155" y="112"/>
                  </a:lnTo>
                  <a:lnTo>
                    <a:pt x="185" y="104"/>
                  </a:lnTo>
                  <a:lnTo>
                    <a:pt x="199" y="120"/>
                  </a:lnTo>
                  <a:lnTo>
                    <a:pt x="214" y="104"/>
                  </a:lnTo>
                  <a:lnTo>
                    <a:pt x="214" y="64"/>
                  </a:lnTo>
                  <a:lnTo>
                    <a:pt x="199" y="48"/>
                  </a:lnTo>
                  <a:lnTo>
                    <a:pt x="229" y="16"/>
                  </a:lnTo>
                  <a:lnTo>
                    <a:pt x="303" y="8"/>
                  </a:lnTo>
                  <a:lnTo>
                    <a:pt x="310" y="0"/>
                  </a:lnTo>
                  <a:lnTo>
                    <a:pt x="332" y="8"/>
                  </a:lnTo>
                  <a:lnTo>
                    <a:pt x="421" y="64"/>
                  </a:lnTo>
                  <a:lnTo>
                    <a:pt x="510" y="104"/>
                  </a:lnTo>
                  <a:lnTo>
                    <a:pt x="554" y="104"/>
                  </a:lnTo>
                  <a:lnTo>
                    <a:pt x="569" y="88"/>
                  </a:lnTo>
                  <a:lnTo>
                    <a:pt x="598" y="88"/>
                  </a:lnTo>
                  <a:lnTo>
                    <a:pt x="613" y="72"/>
                  </a:lnTo>
                  <a:lnTo>
                    <a:pt x="643" y="6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159"/>
            <p:cNvSpPr>
              <a:spLocks/>
            </p:cNvSpPr>
            <p:nvPr/>
          </p:nvSpPr>
          <p:spPr bwMode="auto">
            <a:xfrm rot="704206">
              <a:off x="2092325" y="2216150"/>
              <a:ext cx="1624012" cy="944563"/>
            </a:xfrm>
            <a:custGeom>
              <a:avLst/>
              <a:gdLst/>
              <a:ahLst/>
              <a:cxnLst>
                <a:cxn ang="0">
                  <a:pos x="503" y="240"/>
                </a:cxn>
                <a:cxn ang="0">
                  <a:pos x="533" y="240"/>
                </a:cxn>
                <a:cxn ang="0">
                  <a:pos x="710" y="336"/>
                </a:cxn>
                <a:cxn ang="0">
                  <a:pos x="769" y="320"/>
                </a:cxn>
                <a:cxn ang="0">
                  <a:pos x="814" y="304"/>
                </a:cxn>
                <a:cxn ang="0">
                  <a:pos x="851" y="296"/>
                </a:cxn>
                <a:cxn ang="0">
                  <a:pos x="843" y="264"/>
                </a:cxn>
                <a:cxn ang="0">
                  <a:pos x="858" y="216"/>
                </a:cxn>
                <a:cxn ang="0">
                  <a:pos x="777" y="168"/>
                </a:cxn>
                <a:cxn ang="0">
                  <a:pos x="747" y="96"/>
                </a:cxn>
                <a:cxn ang="0">
                  <a:pos x="762" y="176"/>
                </a:cxn>
                <a:cxn ang="0">
                  <a:pos x="740" y="232"/>
                </a:cxn>
                <a:cxn ang="0">
                  <a:pos x="703" y="240"/>
                </a:cxn>
                <a:cxn ang="0">
                  <a:pos x="718" y="192"/>
                </a:cxn>
                <a:cxn ang="0">
                  <a:pos x="636" y="184"/>
                </a:cxn>
                <a:cxn ang="0">
                  <a:pos x="584" y="176"/>
                </a:cxn>
                <a:cxn ang="0">
                  <a:pos x="629" y="144"/>
                </a:cxn>
                <a:cxn ang="0">
                  <a:pos x="570" y="160"/>
                </a:cxn>
                <a:cxn ang="0">
                  <a:pos x="488" y="136"/>
                </a:cxn>
                <a:cxn ang="0">
                  <a:pos x="451" y="136"/>
                </a:cxn>
                <a:cxn ang="0">
                  <a:pos x="392" y="152"/>
                </a:cxn>
                <a:cxn ang="0">
                  <a:pos x="444" y="112"/>
                </a:cxn>
                <a:cxn ang="0">
                  <a:pos x="399" y="0"/>
                </a:cxn>
                <a:cxn ang="0">
                  <a:pos x="362" y="88"/>
                </a:cxn>
                <a:cxn ang="0">
                  <a:pos x="340" y="144"/>
                </a:cxn>
                <a:cxn ang="0">
                  <a:pos x="303" y="104"/>
                </a:cxn>
                <a:cxn ang="0">
                  <a:pos x="207" y="128"/>
                </a:cxn>
                <a:cxn ang="0">
                  <a:pos x="163" y="128"/>
                </a:cxn>
                <a:cxn ang="0">
                  <a:pos x="118" y="104"/>
                </a:cxn>
                <a:cxn ang="0">
                  <a:pos x="81" y="144"/>
                </a:cxn>
                <a:cxn ang="0">
                  <a:pos x="44" y="184"/>
                </a:cxn>
                <a:cxn ang="0">
                  <a:pos x="44" y="256"/>
                </a:cxn>
                <a:cxn ang="0">
                  <a:pos x="0" y="288"/>
                </a:cxn>
                <a:cxn ang="0">
                  <a:pos x="59" y="392"/>
                </a:cxn>
                <a:cxn ang="0">
                  <a:pos x="96" y="416"/>
                </a:cxn>
                <a:cxn ang="0">
                  <a:pos x="178" y="456"/>
                </a:cxn>
                <a:cxn ang="0">
                  <a:pos x="229" y="496"/>
                </a:cxn>
                <a:cxn ang="0">
                  <a:pos x="244" y="512"/>
                </a:cxn>
                <a:cxn ang="0">
                  <a:pos x="274" y="480"/>
                </a:cxn>
                <a:cxn ang="0">
                  <a:pos x="303" y="424"/>
                </a:cxn>
                <a:cxn ang="0">
                  <a:pos x="259" y="416"/>
                </a:cxn>
                <a:cxn ang="0">
                  <a:pos x="303" y="336"/>
                </a:cxn>
                <a:cxn ang="0">
                  <a:pos x="288" y="288"/>
                </a:cxn>
                <a:cxn ang="0">
                  <a:pos x="355" y="344"/>
                </a:cxn>
                <a:cxn ang="0">
                  <a:pos x="399" y="352"/>
                </a:cxn>
                <a:cxn ang="0">
                  <a:pos x="414" y="296"/>
                </a:cxn>
                <a:cxn ang="0">
                  <a:pos x="429" y="248"/>
                </a:cxn>
              </a:cxnLst>
              <a:rect l="0" t="0" r="r" b="b"/>
              <a:pathLst>
                <a:path w="859" h="529">
                  <a:moveTo>
                    <a:pt x="429" y="248"/>
                  </a:moveTo>
                  <a:lnTo>
                    <a:pt x="503" y="240"/>
                  </a:lnTo>
                  <a:lnTo>
                    <a:pt x="510" y="232"/>
                  </a:lnTo>
                  <a:lnTo>
                    <a:pt x="533" y="240"/>
                  </a:lnTo>
                  <a:lnTo>
                    <a:pt x="621" y="296"/>
                  </a:lnTo>
                  <a:lnTo>
                    <a:pt x="710" y="336"/>
                  </a:lnTo>
                  <a:lnTo>
                    <a:pt x="755" y="336"/>
                  </a:lnTo>
                  <a:lnTo>
                    <a:pt x="769" y="320"/>
                  </a:lnTo>
                  <a:lnTo>
                    <a:pt x="799" y="320"/>
                  </a:lnTo>
                  <a:lnTo>
                    <a:pt x="814" y="304"/>
                  </a:lnTo>
                  <a:lnTo>
                    <a:pt x="843" y="296"/>
                  </a:lnTo>
                  <a:lnTo>
                    <a:pt x="851" y="296"/>
                  </a:lnTo>
                  <a:lnTo>
                    <a:pt x="858" y="280"/>
                  </a:lnTo>
                  <a:lnTo>
                    <a:pt x="843" y="264"/>
                  </a:lnTo>
                  <a:lnTo>
                    <a:pt x="858" y="248"/>
                  </a:lnTo>
                  <a:lnTo>
                    <a:pt x="858" y="216"/>
                  </a:lnTo>
                  <a:lnTo>
                    <a:pt x="806" y="168"/>
                  </a:lnTo>
                  <a:lnTo>
                    <a:pt x="777" y="168"/>
                  </a:lnTo>
                  <a:lnTo>
                    <a:pt x="777" y="120"/>
                  </a:lnTo>
                  <a:lnTo>
                    <a:pt x="747" y="96"/>
                  </a:lnTo>
                  <a:lnTo>
                    <a:pt x="747" y="128"/>
                  </a:lnTo>
                  <a:lnTo>
                    <a:pt x="762" y="176"/>
                  </a:lnTo>
                  <a:lnTo>
                    <a:pt x="762" y="216"/>
                  </a:lnTo>
                  <a:lnTo>
                    <a:pt x="740" y="232"/>
                  </a:lnTo>
                  <a:lnTo>
                    <a:pt x="725" y="256"/>
                  </a:lnTo>
                  <a:lnTo>
                    <a:pt x="703" y="240"/>
                  </a:lnTo>
                  <a:lnTo>
                    <a:pt x="725" y="224"/>
                  </a:lnTo>
                  <a:lnTo>
                    <a:pt x="718" y="192"/>
                  </a:lnTo>
                  <a:lnTo>
                    <a:pt x="673" y="200"/>
                  </a:lnTo>
                  <a:lnTo>
                    <a:pt x="636" y="184"/>
                  </a:lnTo>
                  <a:lnTo>
                    <a:pt x="607" y="200"/>
                  </a:lnTo>
                  <a:lnTo>
                    <a:pt x="584" y="176"/>
                  </a:lnTo>
                  <a:lnTo>
                    <a:pt x="629" y="168"/>
                  </a:lnTo>
                  <a:lnTo>
                    <a:pt x="629" y="144"/>
                  </a:lnTo>
                  <a:lnTo>
                    <a:pt x="584" y="136"/>
                  </a:lnTo>
                  <a:lnTo>
                    <a:pt x="570" y="160"/>
                  </a:lnTo>
                  <a:lnTo>
                    <a:pt x="555" y="144"/>
                  </a:lnTo>
                  <a:lnTo>
                    <a:pt x="488" y="136"/>
                  </a:lnTo>
                  <a:lnTo>
                    <a:pt x="473" y="152"/>
                  </a:lnTo>
                  <a:lnTo>
                    <a:pt x="451" y="136"/>
                  </a:lnTo>
                  <a:lnTo>
                    <a:pt x="429" y="168"/>
                  </a:lnTo>
                  <a:lnTo>
                    <a:pt x="392" y="152"/>
                  </a:lnTo>
                  <a:lnTo>
                    <a:pt x="407" y="104"/>
                  </a:lnTo>
                  <a:lnTo>
                    <a:pt x="444" y="112"/>
                  </a:lnTo>
                  <a:lnTo>
                    <a:pt x="451" y="56"/>
                  </a:lnTo>
                  <a:lnTo>
                    <a:pt x="399" y="0"/>
                  </a:lnTo>
                  <a:lnTo>
                    <a:pt x="407" y="56"/>
                  </a:lnTo>
                  <a:lnTo>
                    <a:pt x="362" y="88"/>
                  </a:lnTo>
                  <a:lnTo>
                    <a:pt x="355" y="136"/>
                  </a:lnTo>
                  <a:lnTo>
                    <a:pt x="340" y="144"/>
                  </a:lnTo>
                  <a:lnTo>
                    <a:pt x="333" y="152"/>
                  </a:lnTo>
                  <a:lnTo>
                    <a:pt x="303" y="104"/>
                  </a:lnTo>
                  <a:lnTo>
                    <a:pt x="244" y="104"/>
                  </a:lnTo>
                  <a:lnTo>
                    <a:pt x="207" y="128"/>
                  </a:lnTo>
                  <a:lnTo>
                    <a:pt x="192" y="168"/>
                  </a:lnTo>
                  <a:lnTo>
                    <a:pt x="163" y="128"/>
                  </a:lnTo>
                  <a:lnTo>
                    <a:pt x="141" y="80"/>
                  </a:lnTo>
                  <a:lnTo>
                    <a:pt x="118" y="104"/>
                  </a:lnTo>
                  <a:lnTo>
                    <a:pt x="126" y="152"/>
                  </a:lnTo>
                  <a:lnTo>
                    <a:pt x="81" y="144"/>
                  </a:lnTo>
                  <a:lnTo>
                    <a:pt x="67" y="144"/>
                  </a:lnTo>
                  <a:lnTo>
                    <a:pt x="44" y="184"/>
                  </a:lnTo>
                  <a:lnTo>
                    <a:pt x="59" y="208"/>
                  </a:lnTo>
                  <a:lnTo>
                    <a:pt x="44" y="256"/>
                  </a:lnTo>
                  <a:lnTo>
                    <a:pt x="15" y="280"/>
                  </a:lnTo>
                  <a:lnTo>
                    <a:pt x="0" y="288"/>
                  </a:lnTo>
                  <a:lnTo>
                    <a:pt x="7" y="336"/>
                  </a:lnTo>
                  <a:lnTo>
                    <a:pt x="59" y="392"/>
                  </a:lnTo>
                  <a:lnTo>
                    <a:pt x="89" y="392"/>
                  </a:lnTo>
                  <a:lnTo>
                    <a:pt x="96" y="416"/>
                  </a:lnTo>
                  <a:lnTo>
                    <a:pt x="126" y="424"/>
                  </a:lnTo>
                  <a:lnTo>
                    <a:pt x="178" y="456"/>
                  </a:lnTo>
                  <a:lnTo>
                    <a:pt x="192" y="488"/>
                  </a:lnTo>
                  <a:lnTo>
                    <a:pt x="229" y="496"/>
                  </a:lnTo>
                  <a:lnTo>
                    <a:pt x="229" y="528"/>
                  </a:lnTo>
                  <a:lnTo>
                    <a:pt x="244" y="512"/>
                  </a:lnTo>
                  <a:lnTo>
                    <a:pt x="281" y="512"/>
                  </a:lnTo>
                  <a:lnTo>
                    <a:pt x="274" y="480"/>
                  </a:lnTo>
                  <a:lnTo>
                    <a:pt x="333" y="440"/>
                  </a:lnTo>
                  <a:lnTo>
                    <a:pt x="303" y="424"/>
                  </a:lnTo>
                  <a:lnTo>
                    <a:pt x="281" y="440"/>
                  </a:lnTo>
                  <a:lnTo>
                    <a:pt x="259" y="416"/>
                  </a:lnTo>
                  <a:lnTo>
                    <a:pt x="281" y="392"/>
                  </a:lnTo>
                  <a:lnTo>
                    <a:pt x="303" y="336"/>
                  </a:lnTo>
                  <a:lnTo>
                    <a:pt x="281" y="304"/>
                  </a:lnTo>
                  <a:lnTo>
                    <a:pt x="288" y="288"/>
                  </a:lnTo>
                  <a:lnTo>
                    <a:pt x="333" y="312"/>
                  </a:lnTo>
                  <a:lnTo>
                    <a:pt x="355" y="344"/>
                  </a:lnTo>
                  <a:lnTo>
                    <a:pt x="385" y="336"/>
                  </a:lnTo>
                  <a:lnTo>
                    <a:pt x="399" y="352"/>
                  </a:lnTo>
                  <a:lnTo>
                    <a:pt x="414" y="336"/>
                  </a:lnTo>
                  <a:lnTo>
                    <a:pt x="414" y="296"/>
                  </a:lnTo>
                  <a:lnTo>
                    <a:pt x="399" y="280"/>
                  </a:lnTo>
                  <a:lnTo>
                    <a:pt x="429" y="24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160"/>
            <p:cNvSpPr>
              <a:spLocks/>
            </p:cNvSpPr>
            <p:nvPr/>
          </p:nvSpPr>
          <p:spPr bwMode="auto">
            <a:xfrm rot="704206">
              <a:off x="2638425" y="4022725"/>
              <a:ext cx="420687" cy="314325"/>
            </a:xfrm>
            <a:custGeom>
              <a:avLst/>
              <a:gdLst/>
              <a:ahLst/>
              <a:cxnLst>
                <a:cxn ang="0">
                  <a:pos x="214" y="120"/>
                </a:cxn>
                <a:cxn ang="0">
                  <a:pos x="192" y="112"/>
                </a:cxn>
                <a:cxn ang="0">
                  <a:pos x="184" y="88"/>
                </a:cxn>
                <a:cxn ang="0">
                  <a:pos x="155" y="88"/>
                </a:cxn>
                <a:cxn ang="0">
                  <a:pos x="140" y="56"/>
                </a:cxn>
                <a:cxn ang="0">
                  <a:pos x="140" y="24"/>
                </a:cxn>
                <a:cxn ang="0">
                  <a:pos x="125" y="16"/>
                </a:cxn>
                <a:cxn ang="0">
                  <a:pos x="96" y="24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16"/>
                </a:cxn>
                <a:cxn ang="0">
                  <a:pos x="22" y="56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22" y="120"/>
                </a:cxn>
                <a:cxn ang="0">
                  <a:pos x="22" y="152"/>
                </a:cxn>
                <a:cxn ang="0">
                  <a:pos x="59" y="152"/>
                </a:cxn>
                <a:cxn ang="0">
                  <a:pos x="81" y="176"/>
                </a:cxn>
                <a:cxn ang="0">
                  <a:pos x="103" y="152"/>
                </a:cxn>
                <a:cxn ang="0">
                  <a:pos x="184" y="160"/>
                </a:cxn>
                <a:cxn ang="0">
                  <a:pos x="221" y="144"/>
                </a:cxn>
                <a:cxn ang="0">
                  <a:pos x="214" y="120"/>
                </a:cxn>
              </a:cxnLst>
              <a:rect l="0" t="0" r="r" b="b"/>
              <a:pathLst>
                <a:path w="222" h="177">
                  <a:moveTo>
                    <a:pt x="214" y="120"/>
                  </a:moveTo>
                  <a:lnTo>
                    <a:pt x="192" y="112"/>
                  </a:lnTo>
                  <a:lnTo>
                    <a:pt x="184" y="88"/>
                  </a:lnTo>
                  <a:lnTo>
                    <a:pt x="155" y="88"/>
                  </a:lnTo>
                  <a:lnTo>
                    <a:pt x="140" y="56"/>
                  </a:lnTo>
                  <a:lnTo>
                    <a:pt x="140" y="24"/>
                  </a:lnTo>
                  <a:lnTo>
                    <a:pt x="125" y="16"/>
                  </a:lnTo>
                  <a:lnTo>
                    <a:pt x="96" y="24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16"/>
                  </a:lnTo>
                  <a:lnTo>
                    <a:pt x="22" y="56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22" y="120"/>
                  </a:lnTo>
                  <a:lnTo>
                    <a:pt x="22" y="152"/>
                  </a:lnTo>
                  <a:lnTo>
                    <a:pt x="59" y="152"/>
                  </a:lnTo>
                  <a:lnTo>
                    <a:pt x="81" y="176"/>
                  </a:lnTo>
                  <a:lnTo>
                    <a:pt x="103" y="152"/>
                  </a:lnTo>
                  <a:lnTo>
                    <a:pt x="184" y="160"/>
                  </a:lnTo>
                  <a:lnTo>
                    <a:pt x="221" y="144"/>
                  </a:lnTo>
                  <a:lnTo>
                    <a:pt x="21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161"/>
            <p:cNvSpPr>
              <a:spLocks/>
            </p:cNvSpPr>
            <p:nvPr/>
          </p:nvSpPr>
          <p:spPr bwMode="auto">
            <a:xfrm rot="704206">
              <a:off x="2336800" y="3883025"/>
              <a:ext cx="366712" cy="473075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00"/>
                </a:cxn>
                <a:cxn ang="0">
                  <a:pos x="37" y="136"/>
                </a:cxn>
                <a:cxn ang="0">
                  <a:pos x="66" y="136"/>
                </a:cxn>
                <a:cxn ang="0">
                  <a:pos x="89" y="104"/>
                </a:cxn>
                <a:cxn ang="0">
                  <a:pos x="22" y="96"/>
                </a:cxn>
                <a:cxn ang="0">
                  <a:pos x="15" y="72"/>
                </a:cxn>
                <a:cxn ang="0">
                  <a:pos x="7" y="48"/>
                </a:cxn>
                <a:cxn ang="0">
                  <a:pos x="22" y="32"/>
                </a:cxn>
                <a:cxn ang="0">
                  <a:pos x="52" y="48"/>
                </a:cxn>
                <a:cxn ang="0">
                  <a:pos x="37" y="64"/>
                </a:cxn>
                <a:cxn ang="0">
                  <a:pos x="66" y="64"/>
                </a:cxn>
                <a:cxn ang="0">
                  <a:pos x="103" y="56"/>
                </a:cxn>
                <a:cxn ang="0">
                  <a:pos x="103" y="16"/>
                </a:cxn>
                <a:cxn ang="0">
                  <a:pos x="111" y="0"/>
                </a:cxn>
                <a:cxn ang="0">
                  <a:pos x="140" y="32"/>
                </a:cxn>
                <a:cxn ang="0">
                  <a:pos x="170" y="32"/>
                </a:cxn>
                <a:cxn ang="0">
                  <a:pos x="192" y="5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52"/>
                </a:cxn>
                <a:cxn ang="0">
                  <a:pos x="185" y="160"/>
                </a:cxn>
                <a:cxn ang="0">
                  <a:pos x="185" y="192"/>
                </a:cxn>
                <a:cxn ang="0">
                  <a:pos x="140" y="192"/>
                </a:cxn>
                <a:cxn ang="0">
                  <a:pos x="111" y="168"/>
                </a:cxn>
                <a:cxn ang="0">
                  <a:pos x="96" y="208"/>
                </a:cxn>
                <a:cxn ang="0">
                  <a:pos x="111" y="256"/>
                </a:cxn>
                <a:cxn ang="0">
                  <a:pos x="59" y="240"/>
                </a:cxn>
                <a:cxn ang="0">
                  <a:pos x="59" y="264"/>
                </a:cxn>
                <a:cxn ang="0">
                  <a:pos x="22" y="264"/>
                </a:cxn>
                <a:cxn ang="0">
                  <a:pos x="37" y="248"/>
                </a:cxn>
                <a:cxn ang="0">
                  <a:pos x="22" y="232"/>
                </a:cxn>
                <a:cxn ang="0">
                  <a:pos x="0" y="232"/>
                </a:cxn>
              </a:cxnLst>
              <a:rect l="0" t="0" r="r" b="b"/>
              <a:pathLst>
                <a:path w="193" h="265">
                  <a:moveTo>
                    <a:pt x="0" y="232"/>
                  </a:moveTo>
                  <a:lnTo>
                    <a:pt x="0" y="200"/>
                  </a:lnTo>
                  <a:lnTo>
                    <a:pt x="37" y="136"/>
                  </a:lnTo>
                  <a:lnTo>
                    <a:pt x="66" y="136"/>
                  </a:lnTo>
                  <a:lnTo>
                    <a:pt x="89" y="104"/>
                  </a:lnTo>
                  <a:lnTo>
                    <a:pt x="22" y="96"/>
                  </a:lnTo>
                  <a:lnTo>
                    <a:pt x="15" y="72"/>
                  </a:lnTo>
                  <a:lnTo>
                    <a:pt x="7" y="48"/>
                  </a:lnTo>
                  <a:lnTo>
                    <a:pt x="22" y="32"/>
                  </a:lnTo>
                  <a:lnTo>
                    <a:pt x="52" y="48"/>
                  </a:lnTo>
                  <a:lnTo>
                    <a:pt x="37" y="64"/>
                  </a:lnTo>
                  <a:lnTo>
                    <a:pt x="66" y="64"/>
                  </a:lnTo>
                  <a:lnTo>
                    <a:pt x="103" y="56"/>
                  </a:lnTo>
                  <a:lnTo>
                    <a:pt x="103" y="16"/>
                  </a:lnTo>
                  <a:lnTo>
                    <a:pt x="111" y="0"/>
                  </a:lnTo>
                  <a:lnTo>
                    <a:pt x="140" y="32"/>
                  </a:lnTo>
                  <a:lnTo>
                    <a:pt x="170" y="32"/>
                  </a:lnTo>
                  <a:lnTo>
                    <a:pt x="192" y="56"/>
                  </a:lnTo>
                  <a:lnTo>
                    <a:pt x="185" y="96"/>
                  </a:lnTo>
                  <a:lnTo>
                    <a:pt x="163" y="120"/>
                  </a:lnTo>
                  <a:lnTo>
                    <a:pt x="170" y="152"/>
                  </a:lnTo>
                  <a:lnTo>
                    <a:pt x="185" y="160"/>
                  </a:lnTo>
                  <a:lnTo>
                    <a:pt x="185" y="192"/>
                  </a:lnTo>
                  <a:lnTo>
                    <a:pt x="140" y="192"/>
                  </a:lnTo>
                  <a:lnTo>
                    <a:pt x="111" y="168"/>
                  </a:lnTo>
                  <a:lnTo>
                    <a:pt x="96" y="208"/>
                  </a:lnTo>
                  <a:lnTo>
                    <a:pt x="111" y="256"/>
                  </a:lnTo>
                  <a:lnTo>
                    <a:pt x="59" y="240"/>
                  </a:lnTo>
                  <a:lnTo>
                    <a:pt x="59" y="264"/>
                  </a:lnTo>
                  <a:lnTo>
                    <a:pt x="22" y="264"/>
                  </a:lnTo>
                  <a:lnTo>
                    <a:pt x="37" y="248"/>
                  </a:lnTo>
                  <a:lnTo>
                    <a:pt x="22" y="232"/>
                  </a:lnTo>
                  <a:lnTo>
                    <a:pt x="0" y="23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162"/>
            <p:cNvSpPr>
              <a:spLocks/>
            </p:cNvSpPr>
            <p:nvPr/>
          </p:nvSpPr>
          <p:spPr bwMode="auto">
            <a:xfrm rot="704206">
              <a:off x="2119313" y="3686175"/>
              <a:ext cx="434975" cy="630238"/>
            </a:xfrm>
            <a:custGeom>
              <a:avLst/>
              <a:gdLst/>
              <a:ahLst/>
              <a:cxnLst>
                <a:cxn ang="0">
                  <a:pos x="126" y="320"/>
                </a:cxn>
                <a:cxn ang="0">
                  <a:pos x="118" y="320"/>
                </a:cxn>
                <a:cxn ang="0">
                  <a:pos x="96" y="344"/>
                </a:cxn>
                <a:cxn ang="0">
                  <a:pos x="81" y="352"/>
                </a:cxn>
                <a:cxn ang="0">
                  <a:pos x="74" y="336"/>
                </a:cxn>
                <a:cxn ang="0">
                  <a:pos x="59" y="328"/>
                </a:cxn>
                <a:cxn ang="0">
                  <a:pos x="37" y="336"/>
                </a:cxn>
                <a:cxn ang="0">
                  <a:pos x="30" y="320"/>
                </a:cxn>
                <a:cxn ang="0">
                  <a:pos x="30" y="288"/>
                </a:cxn>
                <a:cxn ang="0">
                  <a:pos x="44" y="272"/>
                </a:cxn>
                <a:cxn ang="0">
                  <a:pos x="30" y="256"/>
                </a:cxn>
                <a:cxn ang="0">
                  <a:pos x="15" y="272"/>
                </a:cxn>
                <a:cxn ang="0">
                  <a:pos x="7" y="240"/>
                </a:cxn>
                <a:cxn ang="0">
                  <a:pos x="15" y="208"/>
                </a:cxn>
                <a:cxn ang="0">
                  <a:pos x="0" y="168"/>
                </a:cxn>
                <a:cxn ang="0">
                  <a:pos x="0" y="104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52" y="56"/>
                </a:cxn>
                <a:cxn ang="0">
                  <a:pos x="59" y="24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03" y="16"/>
                </a:cxn>
                <a:cxn ang="0">
                  <a:pos x="118" y="24"/>
                </a:cxn>
                <a:cxn ang="0">
                  <a:pos x="118" y="40"/>
                </a:cxn>
                <a:cxn ang="0">
                  <a:pos x="148" y="40"/>
                </a:cxn>
                <a:cxn ang="0">
                  <a:pos x="148" y="56"/>
                </a:cxn>
                <a:cxn ang="0">
                  <a:pos x="170" y="64"/>
                </a:cxn>
                <a:cxn ang="0">
                  <a:pos x="185" y="88"/>
                </a:cxn>
                <a:cxn ang="0">
                  <a:pos x="229" y="104"/>
                </a:cxn>
                <a:cxn ang="0">
                  <a:pos x="229" y="144"/>
                </a:cxn>
                <a:cxn ang="0">
                  <a:pos x="192" y="152"/>
                </a:cxn>
                <a:cxn ang="0">
                  <a:pos x="163" y="152"/>
                </a:cxn>
                <a:cxn ang="0">
                  <a:pos x="177" y="136"/>
                </a:cxn>
                <a:cxn ang="0">
                  <a:pos x="148" y="120"/>
                </a:cxn>
                <a:cxn ang="0">
                  <a:pos x="133" y="136"/>
                </a:cxn>
                <a:cxn ang="0">
                  <a:pos x="140" y="160"/>
                </a:cxn>
                <a:cxn ang="0">
                  <a:pos x="148" y="184"/>
                </a:cxn>
                <a:cxn ang="0">
                  <a:pos x="214" y="192"/>
                </a:cxn>
                <a:cxn ang="0">
                  <a:pos x="192" y="224"/>
                </a:cxn>
                <a:cxn ang="0">
                  <a:pos x="163" y="224"/>
                </a:cxn>
                <a:cxn ang="0">
                  <a:pos x="126" y="288"/>
                </a:cxn>
                <a:cxn ang="0">
                  <a:pos x="126" y="320"/>
                </a:cxn>
              </a:cxnLst>
              <a:rect l="0" t="0" r="r" b="b"/>
              <a:pathLst>
                <a:path w="230" h="353">
                  <a:moveTo>
                    <a:pt x="126" y="320"/>
                  </a:moveTo>
                  <a:lnTo>
                    <a:pt x="118" y="320"/>
                  </a:lnTo>
                  <a:lnTo>
                    <a:pt x="96" y="344"/>
                  </a:lnTo>
                  <a:lnTo>
                    <a:pt x="81" y="352"/>
                  </a:lnTo>
                  <a:lnTo>
                    <a:pt x="74" y="336"/>
                  </a:lnTo>
                  <a:lnTo>
                    <a:pt x="59" y="328"/>
                  </a:lnTo>
                  <a:lnTo>
                    <a:pt x="37" y="336"/>
                  </a:lnTo>
                  <a:lnTo>
                    <a:pt x="30" y="320"/>
                  </a:lnTo>
                  <a:lnTo>
                    <a:pt x="30" y="288"/>
                  </a:lnTo>
                  <a:lnTo>
                    <a:pt x="44" y="272"/>
                  </a:lnTo>
                  <a:lnTo>
                    <a:pt x="30" y="256"/>
                  </a:lnTo>
                  <a:lnTo>
                    <a:pt x="15" y="272"/>
                  </a:lnTo>
                  <a:lnTo>
                    <a:pt x="7" y="240"/>
                  </a:lnTo>
                  <a:lnTo>
                    <a:pt x="15" y="208"/>
                  </a:lnTo>
                  <a:lnTo>
                    <a:pt x="0" y="168"/>
                  </a:lnTo>
                  <a:lnTo>
                    <a:pt x="0" y="104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9" y="24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6"/>
                  </a:lnTo>
                  <a:lnTo>
                    <a:pt x="118" y="24"/>
                  </a:lnTo>
                  <a:lnTo>
                    <a:pt x="118" y="40"/>
                  </a:lnTo>
                  <a:lnTo>
                    <a:pt x="148" y="40"/>
                  </a:lnTo>
                  <a:lnTo>
                    <a:pt x="148" y="56"/>
                  </a:lnTo>
                  <a:lnTo>
                    <a:pt x="170" y="64"/>
                  </a:lnTo>
                  <a:lnTo>
                    <a:pt x="185" y="88"/>
                  </a:lnTo>
                  <a:lnTo>
                    <a:pt x="229" y="104"/>
                  </a:lnTo>
                  <a:lnTo>
                    <a:pt x="229" y="144"/>
                  </a:lnTo>
                  <a:lnTo>
                    <a:pt x="192" y="152"/>
                  </a:lnTo>
                  <a:lnTo>
                    <a:pt x="163" y="152"/>
                  </a:lnTo>
                  <a:lnTo>
                    <a:pt x="177" y="136"/>
                  </a:lnTo>
                  <a:lnTo>
                    <a:pt x="148" y="120"/>
                  </a:lnTo>
                  <a:lnTo>
                    <a:pt x="133" y="136"/>
                  </a:lnTo>
                  <a:lnTo>
                    <a:pt x="140" y="160"/>
                  </a:lnTo>
                  <a:lnTo>
                    <a:pt x="148" y="184"/>
                  </a:lnTo>
                  <a:lnTo>
                    <a:pt x="214" y="192"/>
                  </a:lnTo>
                  <a:lnTo>
                    <a:pt x="192" y="224"/>
                  </a:lnTo>
                  <a:lnTo>
                    <a:pt x="163" y="224"/>
                  </a:lnTo>
                  <a:lnTo>
                    <a:pt x="126" y="288"/>
                  </a:lnTo>
                  <a:lnTo>
                    <a:pt x="126" y="3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163"/>
            <p:cNvSpPr>
              <a:spLocks/>
            </p:cNvSpPr>
            <p:nvPr/>
          </p:nvSpPr>
          <p:spPr bwMode="auto">
            <a:xfrm rot="704206">
              <a:off x="1781175" y="3800475"/>
              <a:ext cx="655637" cy="673100"/>
            </a:xfrm>
            <a:custGeom>
              <a:avLst/>
              <a:gdLst/>
              <a:ahLst/>
              <a:cxnLst>
                <a:cxn ang="0">
                  <a:pos x="288" y="232"/>
                </a:cxn>
                <a:cxn ang="0">
                  <a:pos x="310" y="232"/>
                </a:cxn>
                <a:cxn ang="0">
                  <a:pos x="325" y="248"/>
                </a:cxn>
                <a:cxn ang="0">
                  <a:pos x="310" y="264"/>
                </a:cxn>
                <a:cxn ang="0">
                  <a:pos x="347" y="336"/>
                </a:cxn>
                <a:cxn ang="0">
                  <a:pos x="318" y="376"/>
                </a:cxn>
                <a:cxn ang="0">
                  <a:pos x="281" y="336"/>
                </a:cxn>
                <a:cxn ang="0">
                  <a:pos x="251" y="352"/>
                </a:cxn>
                <a:cxn ang="0">
                  <a:pos x="229" y="288"/>
                </a:cxn>
                <a:cxn ang="0">
                  <a:pos x="192" y="288"/>
                </a:cxn>
                <a:cxn ang="0">
                  <a:pos x="177" y="272"/>
                </a:cxn>
                <a:cxn ang="0">
                  <a:pos x="111" y="272"/>
                </a:cxn>
                <a:cxn ang="0">
                  <a:pos x="118" y="248"/>
                </a:cxn>
                <a:cxn ang="0">
                  <a:pos x="81" y="208"/>
                </a:cxn>
                <a:cxn ang="0">
                  <a:pos x="74" y="168"/>
                </a:cxn>
                <a:cxn ang="0">
                  <a:pos x="44" y="168"/>
                </a:cxn>
                <a:cxn ang="0">
                  <a:pos x="52" y="144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30" y="112"/>
                </a:cxn>
                <a:cxn ang="0">
                  <a:pos x="44" y="80"/>
                </a:cxn>
                <a:cxn ang="0">
                  <a:pos x="81" y="72"/>
                </a:cxn>
                <a:cxn ang="0">
                  <a:pos x="89" y="40"/>
                </a:cxn>
                <a:cxn ang="0">
                  <a:pos x="111" y="32"/>
                </a:cxn>
                <a:cxn ang="0">
                  <a:pos x="133" y="0"/>
                </a:cxn>
                <a:cxn ang="0">
                  <a:pos x="162" y="16"/>
                </a:cxn>
                <a:cxn ang="0">
                  <a:pos x="162" y="80"/>
                </a:cxn>
                <a:cxn ang="0">
                  <a:pos x="177" y="120"/>
                </a:cxn>
                <a:cxn ang="0">
                  <a:pos x="170" y="152"/>
                </a:cxn>
                <a:cxn ang="0">
                  <a:pos x="177" y="184"/>
                </a:cxn>
                <a:cxn ang="0">
                  <a:pos x="192" y="168"/>
                </a:cxn>
                <a:cxn ang="0">
                  <a:pos x="207" y="184"/>
                </a:cxn>
                <a:cxn ang="0">
                  <a:pos x="192" y="200"/>
                </a:cxn>
                <a:cxn ang="0">
                  <a:pos x="192" y="232"/>
                </a:cxn>
                <a:cxn ang="0">
                  <a:pos x="199" y="248"/>
                </a:cxn>
                <a:cxn ang="0">
                  <a:pos x="222" y="240"/>
                </a:cxn>
                <a:cxn ang="0">
                  <a:pos x="236" y="248"/>
                </a:cxn>
                <a:cxn ang="0">
                  <a:pos x="244" y="264"/>
                </a:cxn>
                <a:cxn ang="0">
                  <a:pos x="258" y="256"/>
                </a:cxn>
                <a:cxn ang="0">
                  <a:pos x="281" y="232"/>
                </a:cxn>
                <a:cxn ang="0">
                  <a:pos x="288" y="232"/>
                </a:cxn>
              </a:cxnLst>
              <a:rect l="0" t="0" r="r" b="b"/>
              <a:pathLst>
                <a:path w="348" h="377">
                  <a:moveTo>
                    <a:pt x="288" y="232"/>
                  </a:moveTo>
                  <a:lnTo>
                    <a:pt x="310" y="232"/>
                  </a:lnTo>
                  <a:lnTo>
                    <a:pt x="325" y="248"/>
                  </a:lnTo>
                  <a:lnTo>
                    <a:pt x="310" y="264"/>
                  </a:lnTo>
                  <a:lnTo>
                    <a:pt x="347" y="336"/>
                  </a:lnTo>
                  <a:lnTo>
                    <a:pt x="318" y="376"/>
                  </a:lnTo>
                  <a:lnTo>
                    <a:pt x="281" y="336"/>
                  </a:lnTo>
                  <a:lnTo>
                    <a:pt x="251" y="352"/>
                  </a:lnTo>
                  <a:lnTo>
                    <a:pt x="229" y="288"/>
                  </a:lnTo>
                  <a:lnTo>
                    <a:pt x="192" y="288"/>
                  </a:lnTo>
                  <a:lnTo>
                    <a:pt x="177" y="272"/>
                  </a:lnTo>
                  <a:lnTo>
                    <a:pt x="111" y="272"/>
                  </a:lnTo>
                  <a:lnTo>
                    <a:pt x="118" y="248"/>
                  </a:lnTo>
                  <a:lnTo>
                    <a:pt x="81" y="208"/>
                  </a:lnTo>
                  <a:lnTo>
                    <a:pt x="74" y="168"/>
                  </a:lnTo>
                  <a:lnTo>
                    <a:pt x="44" y="168"/>
                  </a:lnTo>
                  <a:lnTo>
                    <a:pt x="52" y="144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30" y="112"/>
                  </a:lnTo>
                  <a:lnTo>
                    <a:pt x="44" y="80"/>
                  </a:lnTo>
                  <a:lnTo>
                    <a:pt x="81" y="72"/>
                  </a:lnTo>
                  <a:lnTo>
                    <a:pt x="89" y="40"/>
                  </a:lnTo>
                  <a:lnTo>
                    <a:pt x="111" y="32"/>
                  </a:lnTo>
                  <a:lnTo>
                    <a:pt x="133" y="0"/>
                  </a:lnTo>
                  <a:lnTo>
                    <a:pt x="162" y="16"/>
                  </a:lnTo>
                  <a:lnTo>
                    <a:pt x="162" y="80"/>
                  </a:lnTo>
                  <a:lnTo>
                    <a:pt x="177" y="120"/>
                  </a:lnTo>
                  <a:lnTo>
                    <a:pt x="170" y="152"/>
                  </a:lnTo>
                  <a:lnTo>
                    <a:pt x="177" y="184"/>
                  </a:lnTo>
                  <a:lnTo>
                    <a:pt x="192" y="168"/>
                  </a:lnTo>
                  <a:lnTo>
                    <a:pt x="207" y="184"/>
                  </a:lnTo>
                  <a:lnTo>
                    <a:pt x="192" y="200"/>
                  </a:lnTo>
                  <a:lnTo>
                    <a:pt x="192" y="232"/>
                  </a:lnTo>
                  <a:lnTo>
                    <a:pt x="199" y="248"/>
                  </a:lnTo>
                  <a:lnTo>
                    <a:pt x="222" y="240"/>
                  </a:lnTo>
                  <a:lnTo>
                    <a:pt x="236" y="248"/>
                  </a:lnTo>
                  <a:lnTo>
                    <a:pt x="244" y="264"/>
                  </a:lnTo>
                  <a:lnTo>
                    <a:pt x="258" y="256"/>
                  </a:lnTo>
                  <a:lnTo>
                    <a:pt x="281" y="232"/>
                  </a:lnTo>
                  <a:lnTo>
                    <a:pt x="288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164"/>
            <p:cNvSpPr>
              <a:spLocks/>
            </p:cNvSpPr>
            <p:nvPr/>
          </p:nvSpPr>
          <p:spPr bwMode="auto">
            <a:xfrm rot="704206">
              <a:off x="1765300" y="2481263"/>
              <a:ext cx="655637" cy="573088"/>
            </a:xfrm>
            <a:custGeom>
              <a:avLst/>
              <a:gdLst/>
              <a:ahLst/>
              <a:cxnLst>
                <a:cxn ang="0">
                  <a:pos x="22" y="144"/>
                </a:cxn>
                <a:cxn ang="0">
                  <a:pos x="15" y="128"/>
                </a:cxn>
                <a:cxn ang="0">
                  <a:pos x="0" y="112"/>
                </a:cxn>
                <a:cxn ang="0">
                  <a:pos x="7" y="80"/>
                </a:cxn>
                <a:cxn ang="0">
                  <a:pos x="44" y="80"/>
                </a:cxn>
                <a:cxn ang="0">
                  <a:pos x="52" y="48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70" y="40"/>
                </a:cxn>
                <a:cxn ang="0">
                  <a:pos x="155" y="48"/>
                </a:cxn>
                <a:cxn ang="0">
                  <a:pos x="162" y="96"/>
                </a:cxn>
                <a:cxn ang="0">
                  <a:pos x="214" y="152"/>
                </a:cxn>
                <a:cxn ang="0">
                  <a:pos x="244" y="152"/>
                </a:cxn>
                <a:cxn ang="0">
                  <a:pos x="251" y="176"/>
                </a:cxn>
                <a:cxn ang="0">
                  <a:pos x="281" y="184"/>
                </a:cxn>
                <a:cxn ang="0">
                  <a:pos x="332" y="216"/>
                </a:cxn>
                <a:cxn ang="0">
                  <a:pos x="347" y="248"/>
                </a:cxn>
                <a:cxn ang="0">
                  <a:pos x="347" y="264"/>
                </a:cxn>
                <a:cxn ang="0">
                  <a:pos x="325" y="288"/>
                </a:cxn>
                <a:cxn ang="0">
                  <a:pos x="318" y="312"/>
                </a:cxn>
                <a:cxn ang="0">
                  <a:pos x="258" y="320"/>
                </a:cxn>
                <a:cxn ang="0">
                  <a:pos x="177" y="240"/>
                </a:cxn>
                <a:cxn ang="0">
                  <a:pos x="126" y="248"/>
                </a:cxn>
                <a:cxn ang="0">
                  <a:pos x="103" y="240"/>
                </a:cxn>
                <a:cxn ang="0">
                  <a:pos x="103" y="216"/>
                </a:cxn>
                <a:cxn ang="0">
                  <a:pos x="118" y="200"/>
                </a:cxn>
                <a:cxn ang="0">
                  <a:pos x="111" y="184"/>
                </a:cxn>
                <a:cxn ang="0">
                  <a:pos x="37" y="184"/>
                </a:cxn>
                <a:cxn ang="0">
                  <a:pos x="37" y="144"/>
                </a:cxn>
                <a:cxn ang="0">
                  <a:pos x="22" y="144"/>
                </a:cxn>
              </a:cxnLst>
              <a:rect l="0" t="0" r="r" b="b"/>
              <a:pathLst>
                <a:path w="348" h="321">
                  <a:moveTo>
                    <a:pt x="22" y="144"/>
                  </a:moveTo>
                  <a:lnTo>
                    <a:pt x="15" y="128"/>
                  </a:lnTo>
                  <a:lnTo>
                    <a:pt x="0" y="112"/>
                  </a:lnTo>
                  <a:lnTo>
                    <a:pt x="7" y="80"/>
                  </a:lnTo>
                  <a:lnTo>
                    <a:pt x="44" y="80"/>
                  </a:lnTo>
                  <a:lnTo>
                    <a:pt x="52" y="48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70" y="40"/>
                  </a:lnTo>
                  <a:lnTo>
                    <a:pt x="155" y="48"/>
                  </a:lnTo>
                  <a:lnTo>
                    <a:pt x="162" y="96"/>
                  </a:lnTo>
                  <a:lnTo>
                    <a:pt x="214" y="152"/>
                  </a:lnTo>
                  <a:lnTo>
                    <a:pt x="244" y="152"/>
                  </a:lnTo>
                  <a:lnTo>
                    <a:pt x="251" y="176"/>
                  </a:lnTo>
                  <a:lnTo>
                    <a:pt x="281" y="184"/>
                  </a:lnTo>
                  <a:lnTo>
                    <a:pt x="332" y="216"/>
                  </a:lnTo>
                  <a:lnTo>
                    <a:pt x="347" y="248"/>
                  </a:lnTo>
                  <a:lnTo>
                    <a:pt x="347" y="264"/>
                  </a:lnTo>
                  <a:lnTo>
                    <a:pt x="325" y="288"/>
                  </a:lnTo>
                  <a:lnTo>
                    <a:pt x="318" y="312"/>
                  </a:lnTo>
                  <a:lnTo>
                    <a:pt x="258" y="320"/>
                  </a:lnTo>
                  <a:lnTo>
                    <a:pt x="177" y="240"/>
                  </a:lnTo>
                  <a:lnTo>
                    <a:pt x="126" y="248"/>
                  </a:lnTo>
                  <a:lnTo>
                    <a:pt x="103" y="240"/>
                  </a:lnTo>
                  <a:lnTo>
                    <a:pt x="103" y="216"/>
                  </a:lnTo>
                  <a:lnTo>
                    <a:pt x="118" y="200"/>
                  </a:lnTo>
                  <a:lnTo>
                    <a:pt x="111" y="184"/>
                  </a:lnTo>
                  <a:lnTo>
                    <a:pt x="37" y="184"/>
                  </a:lnTo>
                  <a:lnTo>
                    <a:pt x="37" y="144"/>
                  </a:lnTo>
                  <a:lnTo>
                    <a:pt x="22" y="14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165"/>
            <p:cNvSpPr>
              <a:spLocks/>
            </p:cNvSpPr>
            <p:nvPr/>
          </p:nvSpPr>
          <p:spPr bwMode="auto">
            <a:xfrm rot="704206">
              <a:off x="2065338" y="2984500"/>
              <a:ext cx="546100" cy="631825"/>
            </a:xfrm>
            <a:custGeom>
              <a:avLst/>
              <a:gdLst/>
              <a:ahLst/>
              <a:cxnLst>
                <a:cxn ang="0">
                  <a:pos x="251" y="256"/>
                </a:cxn>
                <a:cxn ang="0">
                  <a:pos x="229" y="264"/>
                </a:cxn>
                <a:cxn ang="0">
                  <a:pos x="214" y="264"/>
                </a:cxn>
                <a:cxn ang="0">
                  <a:pos x="199" y="240"/>
                </a:cxn>
                <a:cxn ang="0">
                  <a:pos x="177" y="232"/>
                </a:cxn>
                <a:cxn ang="0">
                  <a:pos x="163" y="272"/>
                </a:cxn>
                <a:cxn ang="0">
                  <a:pos x="133" y="280"/>
                </a:cxn>
                <a:cxn ang="0">
                  <a:pos x="126" y="312"/>
                </a:cxn>
                <a:cxn ang="0">
                  <a:pos x="96" y="352"/>
                </a:cxn>
                <a:cxn ang="0">
                  <a:pos x="89" y="312"/>
                </a:cxn>
                <a:cxn ang="0">
                  <a:pos x="81" y="304"/>
                </a:cxn>
                <a:cxn ang="0">
                  <a:pos x="81" y="296"/>
                </a:cxn>
                <a:cxn ang="0">
                  <a:pos x="74" y="272"/>
                </a:cxn>
                <a:cxn ang="0">
                  <a:pos x="81" y="248"/>
                </a:cxn>
                <a:cxn ang="0">
                  <a:pos x="37" y="240"/>
                </a:cxn>
                <a:cxn ang="0">
                  <a:pos x="0" y="216"/>
                </a:cxn>
                <a:cxn ang="0">
                  <a:pos x="0" y="208"/>
                </a:cxn>
                <a:cxn ang="0">
                  <a:pos x="7" y="184"/>
                </a:cxn>
                <a:cxn ang="0">
                  <a:pos x="44" y="192"/>
                </a:cxn>
                <a:cxn ang="0">
                  <a:pos x="59" y="168"/>
                </a:cxn>
                <a:cxn ang="0">
                  <a:pos x="37" y="136"/>
                </a:cxn>
                <a:cxn ang="0">
                  <a:pos x="59" y="120"/>
                </a:cxn>
                <a:cxn ang="0">
                  <a:pos x="89" y="120"/>
                </a:cxn>
                <a:cxn ang="0">
                  <a:pos x="103" y="64"/>
                </a:cxn>
                <a:cxn ang="0">
                  <a:pos x="111" y="40"/>
                </a:cxn>
                <a:cxn ang="0">
                  <a:pos x="133" y="16"/>
                </a:cxn>
                <a:cxn ang="0">
                  <a:pos x="133" y="0"/>
                </a:cxn>
                <a:cxn ang="0">
                  <a:pos x="170" y="8"/>
                </a:cxn>
                <a:cxn ang="0">
                  <a:pos x="170" y="40"/>
                </a:cxn>
                <a:cxn ang="0">
                  <a:pos x="140" y="88"/>
                </a:cxn>
                <a:cxn ang="0">
                  <a:pos x="148" y="144"/>
                </a:cxn>
                <a:cxn ang="0">
                  <a:pos x="163" y="144"/>
                </a:cxn>
                <a:cxn ang="0">
                  <a:pos x="177" y="128"/>
                </a:cxn>
                <a:cxn ang="0">
                  <a:pos x="214" y="128"/>
                </a:cxn>
                <a:cxn ang="0">
                  <a:pos x="229" y="136"/>
                </a:cxn>
                <a:cxn ang="0">
                  <a:pos x="259" y="136"/>
                </a:cxn>
                <a:cxn ang="0">
                  <a:pos x="259" y="144"/>
                </a:cxn>
                <a:cxn ang="0">
                  <a:pos x="288" y="160"/>
                </a:cxn>
                <a:cxn ang="0">
                  <a:pos x="259" y="192"/>
                </a:cxn>
                <a:cxn ang="0">
                  <a:pos x="251" y="256"/>
                </a:cxn>
              </a:cxnLst>
              <a:rect l="0" t="0" r="r" b="b"/>
              <a:pathLst>
                <a:path w="289" h="353">
                  <a:moveTo>
                    <a:pt x="251" y="256"/>
                  </a:moveTo>
                  <a:lnTo>
                    <a:pt x="229" y="264"/>
                  </a:lnTo>
                  <a:lnTo>
                    <a:pt x="214" y="264"/>
                  </a:lnTo>
                  <a:lnTo>
                    <a:pt x="199" y="240"/>
                  </a:lnTo>
                  <a:lnTo>
                    <a:pt x="177" y="232"/>
                  </a:lnTo>
                  <a:lnTo>
                    <a:pt x="163" y="272"/>
                  </a:lnTo>
                  <a:lnTo>
                    <a:pt x="133" y="280"/>
                  </a:lnTo>
                  <a:lnTo>
                    <a:pt x="126" y="312"/>
                  </a:lnTo>
                  <a:lnTo>
                    <a:pt x="96" y="352"/>
                  </a:lnTo>
                  <a:lnTo>
                    <a:pt x="89" y="312"/>
                  </a:lnTo>
                  <a:lnTo>
                    <a:pt x="81" y="304"/>
                  </a:lnTo>
                  <a:lnTo>
                    <a:pt x="81" y="296"/>
                  </a:lnTo>
                  <a:lnTo>
                    <a:pt x="74" y="272"/>
                  </a:lnTo>
                  <a:lnTo>
                    <a:pt x="81" y="248"/>
                  </a:lnTo>
                  <a:lnTo>
                    <a:pt x="37" y="240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44" y="192"/>
                  </a:lnTo>
                  <a:lnTo>
                    <a:pt x="59" y="168"/>
                  </a:lnTo>
                  <a:lnTo>
                    <a:pt x="37" y="136"/>
                  </a:lnTo>
                  <a:lnTo>
                    <a:pt x="59" y="120"/>
                  </a:lnTo>
                  <a:lnTo>
                    <a:pt x="89" y="120"/>
                  </a:lnTo>
                  <a:lnTo>
                    <a:pt x="103" y="64"/>
                  </a:lnTo>
                  <a:lnTo>
                    <a:pt x="111" y="40"/>
                  </a:lnTo>
                  <a:lnTo>
                    <a:pt x="133" y="16"/>
                  </a:lnTo>
                  <a:lnTo>
                    <a:pt x="133" y="0"/>
                  </a:lnTo>
                  <a:lnTo>
                    <a:pt x="170" y="8"/>
                  </a:lnTo>
                  <a:lnTo>
                    <a:pt x="170" y="40"/>
                  </a:lnTo>
                  <a:lnTo>
                    <a:pt x="140" y="88"/>
                  </a:lnTo>
                  <a:lnTo>
                    <a:pt x="148" y="144"/>
                  </a:lnTo>
                  <a:lnTo>
                    <a:pt x="163" y="144"/>
                  </a:lnTo>
                  <a:lnTo>
                    <a:pt x="177" y="128"/>
                  </a:lnTo>
                  <a:lnTo>
                    <a:pt x="214" y="128"/>
                  </a:lnTo>
                  <a:lnTo>
                    <a:pt x="229" y="136"/>
                  </a:lnTo>
                  <a:lnTo>
                    <a:pt x="259" y="136"/>
                  </a:lnTo>
                  <a:lnTo>
                    <a:pt x="259" y="144"/>
                  </a:lnTo>
                  <a:lnTo>
                    <a:pt x="288" y="160"/>
                  </a:lnTo>
                  <a:lnTo>
                    <a:pt x="259" y="192"/>
                  </a:lnTo>
                  <a:lnTo>
                    <a:pt x="251" y="25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166"/>
            <p:cNvSpPr>
              <a:spLocks/>
            </p:cNvSpPr>
            <p:nvPr/>
          </p:nvSpPr>
          <p:spPr bwMode="auto">
            <a:xfrm rot="704206">
              <a:off x="2192338" y="3400425"/>
              <a:ext cx="269875" cy="331788"/>
            </a:xfrm>
            <a:custGeom>
              <a:avLst/>
              <a:gdLst/>
              <a:ahLst/>
              <a:cxnLst>
                <a:cxn ang="0">
                  <a:pos x="134" y="32"/>
                </a:cxn>
                <a:cxn ang="0">
                  <a:pos x="141" y="64"/>
                </a:cxn>
                <a:cxn ang="0">
                  <a:pos x="126" y="80"/>
                </a:cxn>
                <a:cxn ang="0">
                  <a:pos x="126" y="112"/>
                </a:cxn>
                <a:cxn ang="0">
                  <a:pos x="82" y="128"/>
                </a:cxn>
                <a:cxn ang="0">
                  <a:pos x="104" y="152"/>
                </a:cxn>
                <a:cxn ang="0">
                  <a:pos x="67" y="176"/>
                </a:cxn>
                <a:cxn ang="0">
                  <a:pos x="59" y="184"/>
                </a:cxn>
                <a:cxn ang="0">
                  <a:pos x="59" y="136"/>
                </a:cxn>
                <a:cxn ang="0">
                  <a:pos x="37" y="136"/>
                </a:cxn>
                <a:cxn ang="0">
                  <a:pos x="30" y="152"/>
                </a:cxn>
                <a:cxn ang="0">
                  <a:pos x="0" y="120"/>
                </a:cxn>
                <a:cxn ang="0">
                  <a:pos x="30" y="80"/>
                </a:cxn>
                <a:cxn ang="0">
                  <a:pos x="37" y="48"/>
                </a:cxn>
                <a:cxn ang="0">
                  <a:pos x="67" y="40"/>
                </a:cxn>
                <a:cxn ang="0">
                  <a:pos x="82" y="0"/>
                </a:cxn>
                <a:cxn ang="0">
                  <a:pos x="104" y="8"/>
                </a:cxn>
                <a:cxn ang="0">
                  <a:pos x="119" y="32"/>
                </a:cxn>
                <a:cxn ang="0">
                  <a:pos x="134" y="32"/>
                </a:cxn>
              </a:cxnLst>
              <a:rect l="0" t="0" r="r" b="b"/>
              <a:pathLst>
                <a:path w="142" h="185">
                  <a:moveTo>
                    <a:pt x="134" y="32"/>
                  </a:moveTo>
                  <a:lnTo>
                    <a:pt x="141" y="64"/>
                  </a:lnTo>
                  <a:lnTo>
                    <a:pt x="126" y="80"/>
                  </a:lnTo>
                  <a:lnTo>
                    <a:pt x="126" y="112"/>
                  </a:lnTo>
                  <a:lnTo>
                    <a:pt x="82" y="128"/>
                  </a:lnTo>
                  <a:lnTo>
                    <a:pt x="104" y="152"/>
                  </a:lnTo>
                  <a:lnTo>
                    <a:pt x="67" y="176"/>
                  </a:lnTo>
                  <a:lnTo>
                    <a:pt x="59" y="184"/>
                  </a:lnTo>
                  <a:lnTo>
                    <a:pt x="59" y="136"/>
                  </a:lnTo>
                  <a:lnTo>
                    <a:pt x="37" y="136"/>
                  </a:lnTo>
                  <a:lnTo>
                    <a:pt x="30" y="152"/>
                  </a:lnTo>
                  <a:lnTo>
                    <a:pt x="0" y="120"/>
                  </a:lnTo>
                  <a:lnTo>
                    <a:pt x="30" y="80"/>
                  </a:lnTo>
                  <a:lnTo>
                    <a:pt x="37" y="48"/>
                  </a:lnTo>
                  <a:lnTo>
                    <a:pt x="67" y="40"/>
                  </a:lnTo>
                  <a:lnTo>
                    <a:pt x="82" y="0"/>
                  </a:lnTo>
                  <a:lnTo>
                    <a:pt x="104" y="8"/>
                  </a:lnTo>
                  <a:lnTo>
                    <a:pt x="119" y="32"/>
                  </a:lnTo>
                  <a:lnTo>
                    <a:pt x="134" y="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167"/>
            <p:cNvSpPr>
              <a:spLocks/>
            </p:cNvSpPr>
            <p:nvPr/>
          </p:nvSpPr>
          <p:spPr bwMode="auto">
            <a:xfrm rot="704206">
              <a:off x="1881188" y="3470275"/>
              <a:ext cx="420687" cy="3476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9" y="8"/>
                </a:cxn>
                <a:cxn ang="0">
                  <a:pos x="30" y="24"/>
                </a:cxn>
                <a:cxn ang="0">
                  <a:pos x="30" y="40"/>
                </a:cxn>
                <a:cxn ang="0">
                  <a:pos x="0" y="56"/>
                </a:cxn>
                <a:cxn ang="0">
                  <a:pos x="22" y="80"/>
                </a:cxn>
                <a:cxn ang="0">
                  <a:pos x="52" y="80"/>
                </a:cxn>
                <a:cxn ang="0">
                  <a:pos x="59" y="112"/>
                </a:cxn>
                <a:cxn ang="0">
                  <a:pos x="67" y="136"/>
                </a:cxn>
                <a:cxn ang="0">
                  <a:pos x="104" y="136"/>
                </a:cxn>
                <a:cxn ang="0">
                  <a:pos x="133" y="176"/>
                </a:cxn>
                <a:cxn ang="0">
                  <a:pos x="163" y="192"/>
                </a:cxn>
                <a:cxn ang="0">
                  <a:pos x="185" y="168"/>
                </a:cxn>
                <a:cxn ang="0">
                  <a:pos x="178" y="144"/>
                </a:cxn>
                <a:cxn ang="0">
                  <a:pos x="215" y="144"/>
                </a:cxn>
                <a:cxn ang="0">
                  <a:pos x="222" y="112"/>
                </a:cxn>
                <a:cxn ang="0">
                  <a:pos x="215" y="120"/>
                </a:cxn>
                <a:cxn ang="0">
                  <a:pos x="215" y="72"/>
                </a:cxn>
                <a:cxn ang="0">
                  <a:pos x="192" y="72"/>
                </a:cxn>
                <a:cxn ang="0">
                  <a:pos x="185" y="88"/>
                </a:cxn>
                <a:cxn ang="0">
                  <a:pos x="155" y="56"/>
                </a:cxn>
                <a:cxn ang="0">
                  <a:pos x="148" y="16"/>
                </a:cxn>
                <a:cxn ang="0">
                  <a:pos x="141" y="8"/>
                </a:cxn>
                <a:cxn ang="0">
                  <a:pos x="141" y="0"/>
                </a:cxn>
              </a:cxnLst>
              <a:rect l="0" t="0" r="r" b="b"/>
              <a:pathLst>
                <a:path w="223" h="193">
                  <a:moveTo>
                    <a:pt x="141" y="0"/>
                  </a:moveTo>
                  <a:lnTo>
                    <a:pt x="59" y="8"/>
                  </a:lnTo>
                  <a:lnTo>
                    <a:pt x="30" y="24"/>
                  </a:lnTo>
                  <a:lnTo>
                    <a:pt x="30" y="40"/>
                  </a:lnTo>
                  <a:lnTo>
                    <a:pt x="0" y="56"/>
                  </a:lnTo>
                  <a:lnTo>
                    <a:pt x="22" y="80"/>
                  </a:lnTo>
                  <a:lnTo>
                    <a:pt x="52" y="80"/>
                  </a:lnTo>
                  <a:lnTo>
                    <a:pt x="59" y="112"/>
                  </a:lnTo>
                  <a:lnTo>
                    <a:pt x="67" y="136"/>
                  </a:lnTo>
                  <a:lnTo>
                    <a:pt x="104" y="136"/>
                  </a:lnTo>
                  <a:lnTo>
                    <a:pt x="133" y="176"/>
                  </a:lnTo>
                  <a:lnTo>
                    <a:pt x="163" y="192"/>
                  </a:lnTo>
                  <a:lnTo>
                    <a:pt x="185" y="168"/>
                  </a:lnTo>
                  <a:lnTo>
                    <a:pt x="178" y="144"/>
                  </a:lnTo>
                  <a:lnTo>
                    <a:pt x="215" y="144"/>
                  </a:lnTo>
                  <a:lnTo>
                    <a:pt x="222" y="112"/>
                  </a:lnTo>
                  <a:lnTo>
                    <a:pt x="215" y="120"/>
                  </a:lnTo>
                  <a:lnTo>
                    <a:pt x="215" y="72"/>
                  </a:lnTo>
                  <a:lnTo>
                    <a:pt x="192" y="72"/>
                  </a:lnTo>
                  <a:lnTo>
                    <a:pt x="185" y="88"/>
                  </a:lnTo>
                  <a:lnTo>
                    <a:pt x="155" y="56"/>
                  </a:lnTo>
                  <a:lnTo>
                    <a:pt x="148" y="16"/>
                  </a:lnTo>
                  <a:lnTo>
                    <a:pt x="141" y="8"/>
                  </a:lnTo>
                  <a:lnTo>
                    <a:pt x="141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168"/>
            <p:cNvSpPr>
              <a:spLocks/>
            </p:cNvSpPr>
            <p:nvPr/>
          </p:nvSpPr>
          <p:spPr bwMode="auto">
            <a:xfrm rot="704206">
              <a:off x="1947863" y="3290888"/>
              <a:ext cx="254000" cy="187325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30" y="80"/>
                </a:cxn>
                <a:cxn ang="0">
                  <a:pos x="30" y="56"/>
                </a:cxn>
                <a:cxn ang="0">
                  <a:pos x="0" y="56"/>
                </a:cxn>
                <a:cxn ang="0">
                  <a:pos x="0" y="16"/>
                </a:cxn>
                <a:cxn ang="0">
                  <a:pos x="30" y="0"/>
                </a:cxn>
                <a:cxn ang="0">
                  <a:pos x="52" y="8"/>
                </a:cxn>
                <a:cxn ang="0">
                  <a:pos x="52" y="16"/>
                </a:cxn>
                <a:cxn ang="0">
                  <a:pos x="89" y="40"/>
                </a:cxn>
                <a:cxn ang="0">
                  <a:pos x="134" y="48"/>
                </a:cxn>
                <a:cxn ang="0">
                  <a:pos x="127" y="72"/>
                </a:cxn>
                <a:cxn ang="0">
                  <a:pos x="134" y="96"/>
                </a:cxn>
                <a:cxn ang="0">
                  <a:pos x="52" y="104"/>
                </a:cxn>
              </a:cxnLst>
              <a:rect l="0" t="0" r="r" b="b"/>
              <a:pathLst>
                <a:path w="135" h="105">
                  <a:moveTo>
                    <a:pt x="52" y="104"/>
                  </a:moveTo>
                  <a:lnTo>
                    <a:pt x="30" y="80"/>
                  </a:lnTo>
                  <a:lnTo>
                    <a:pt x="30" y="56"/>
                  </a:lnTo>
                  <a:lnTo>
                    <a:pt x="0" y="56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52" y="8"/>
                  </a:lnTo>
                  <a:lnTo>
                    <a:pt x="52" y="16"/>
                  </a:lnTo>
                  <a:lnTo>
                    <a:pt x="89" y="40"/>
                  </a:lnTo>
                  <a:lnTo>
                    <a:pt x="134" y="48"/>
                  </a:lnTo>
                  <a:lnTo>
                    <a:pt x="127" y="72"/>
                  </a:lnTo>
                  <a:lnTo>
                    <a:pt x="134" y="96"/>
                  </a:lnTo>
                  <a:lnTo>
                    <a:pt x="52" y="1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169"/>
            <p:cNvSpPr>
              <a:spLocks/>
            </p:cNvSpPr>
            <p:nvPr/>
          </p:nvSpPr>
          <p:spPr bwMode="auto">
            <a:xfrm rot="704206">
              <a:off x="1844675" y="3363913"/>
              <a:ext cx="184150" cy="174625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67" y="64"/>
                </a:cxn>
                <a:cxn ang="0">
                  <a:pos x="67" y="80"/>
                </a:cxn>
                <a:cxn ang="0">
                  <a:pos x="37" y="96"/>
                </a:cxn>
                <a:cxn ang="0">
                  <a:pos x="7" y="80"/>
                </a:cxn>
                <a:cxn ang="0">
                  <a:pos x="0" y="80"/>
                </a:cxn>
                <a:cxn ang="0">
                  <a:pos x="7" y="48"/>
                </a:cxn>
                <a:cxn ang="0">
                  <a:pos x="30" y="24"/>
                </a:cxn>
                <a:cxn ang="0">
                  <a:pos x="30" y="8"/>
                </a:cxn>
                <a:cxn ang="0">
                  <a:pos x="44" y="0"/>
                </a:cxn>
                <a:cxn ang="0">
                  <a:pos x="74" y="0"/>
                </a:cxn>
                <a:cxn ang="0">
                  <a:pos x="74" y="24"/>
                </a:cxn>
                <a:cxn ang="0">
                  <a:pos x="96" y="48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lnTo>
                    <a:pt x="67" y="64"/>
                  </a:lnTo>
                  <a:lnTo>
                    <a:pt x="67" y="80"/>
                  </a:lnTo>
                  <a:lnTo>
                    <a:pt x="37" y="96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30" y="24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74" y="0"/>
                  </a:lnTo>
                  <a:lnTo>
                    <a:pt x="74" y="24"/>
                  </a:lnTo>
                  <a:lnTo>
                    <a:pt x="96" y="4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170"/>
            <p:cNvSpPr>
              <a:spLocks/>
            </p:cNvSpPr>
            <p:nvPr/>
          </p:nvSpPr>
          <p:spPr bwMode="auto">
            <a:xfrm rot="704206">
              <a:off x="1768475" y="3683000"/>
              <a:ext cx="325437" cy="274638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24"/>
                </a:cxn>
                <a:cxn ang="0">
                  <a:pos x="45" y="0"/>
                </a:cxn>
                <a:cxn ang="0">
                  <a:pos x="7" y="0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5" y="80"/>
                </a:cxn>
                <a:cxn ang="0">
                  <a:pos x="37" y="112"/>
                </a:cxn>
                <a:cxn ang="0">
                  <a:pos x="37" y="152"/>
                </a:cxn>
                <a:cxn ang="0">
                  <a:pos x="67" y="152"/>
                </a:cxn>
                <a:cxn ang="0">
                  <a:pos x="82" y="120"/>
                </a:cxn>
                <a:cxn ang="0">
                  <a:pos x="119" y="112"/>
                </a:cxn>
                <a:cxn ang="0">
                  <a:pos x="126" y="80"/>
                </a:cxn>
                <a:cxn ang="0">
                  <a:pos x="149" y="72"/>
                </a:cxn>
                <a:cxn ang="0">
                  <a:pos x="171" y="40"/>
                </a:cxn>
                <a:cxn ang="0">
                  <a:pos x="141" y="0"/>
                </a:cxn>
                <a:cxn ang="0">
                  <a:pos x="104" y="0"/>
                </a:cxn>
              </a:cxnLst>
              <a:rect l="0" t="0" r="r" b="b"/>
              <a:pathLst>
                <a:path w="172" h="153">
                  <a:moveTo>
                    <a:pt x="104" y="0"/>
                  </a:moveTo>
                  <a:lnTo>
                    <a:pt x="67" y="24"/>
                  </a:lnTo>
                  <a:lnTo>
                    <a:pt x="45" y="0"/>
                  </a:lnTo>
                  <a:lnTo>
                    <a:pt x="7" y="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5" y="80"/>
                  </a:lnTo>
                  <a:lnTo>
                    <a:pt x="37" y="112"/>
                  </a:lnTo>
                  <a:lnTo>
                    <a:pt x="37" y="152"/>
                  </a:lnTo>
                  <a:lnTo>
                    <a:pt x="67" y="152"/>
                  </a:lnTo>
                  <a:lnTo>
                    <a:pt x="82" y="120"/>
                  </a:lnTo>
                  <a:lnTo>
                    <a:pt x="119" y="112"/>
                  </a:lnTo>
                  <a:lnTo>
                    <a:pt x="126" y="80"/>
                  </a:lnTo>
                  <a:lnTo>
                    <a:pt x="149" y="72"/>
                  </a:lnTo>
                  <a:lnTo>
                    <a:pt x="171" y="40"/>
                  </a:lnTo>
                  <a:lnTo>
                    <a:pt x="141" y="0"/>
                  </a:lnTo>
                  <a:lnTo>
                    <a:pt x="104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171"/>
            <p:cNvSpPr>
              <a:spLocks/>
            </p:cNvSpPr>
            <p:nvPr/>
          </p:nvSpPr>
          <p:spPr bwMode="auto">
            <a:xfrm rot="704206">
              <a:off x="1362075" y="3502025"/>
              <a:ext cx="488950" cy="488950"/>
            </a:xfrm>
            <a:custGeom>
              <a:avLst/>
              <a:gdLst/>
              <a:ahLst/>
              <a:cxnLst>
                <a:cxn ang="0">
                  <a:pos x="110" y="264"/>
                </a:cxn>
                <a:cxn ang="0">
                  <a:pos x="132" y="272"/>
                </a:cxn>
                <a:cxn ang="0">
                  <a:pos x="140" y="240"/>
                </a:cxn>
                <a:cxn ang="0">
                  <a:pos x="198" y="224"/>
                </a:cxn>
                <a:cxn ang="0">
                  <a:pos x="228" y="224"/>
                </a:cxn>
                <a:cxn ang="0">
                  <a:pos x="257" y="216"/>
                </a:cxn>
                <a:cxn ang="0">
                  <a:pos x="257" y="176"/>
                </a:cxn>
                <a:cxn ang="0">
                  <a:pos x="235" y="144"/>
                </a:cxn>
                <a:cxn ang="0">
                  <a:pos x="220" y="120"/>
                </a:cxn>
                <a:cxn ang="0">
                  <a:pos x="220" y="104"/>
                </a:cxn>
                <a:cxn ang="0">
                  <a:pos x="176" y="104"/>
                </a:cxn>
                <a:cxn ang="0">
                  <a:pos x="162" y="80"/>
                </a:cxn>
                <a:cxn ang="0">
                  <a:pos x="147" y="64"/>
                </a:cxn>
                <a:cxn ang="0">
                  <a:pos x="125" y="64"/>
                </a:cxn>
                <a:cxn ang="0">
                  <a:pos x="95" y="32"/>
                </a:cxn>
                <a:cxn ang="0">
                  <a:pos x="81" y="32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22" y="16"/>
                </a:cxn>
                <a:cxn ang="0">
                  <a:pos x="0" y="16"/>
                </a:cxn>
                <a:cxn ang="0">
                  <a:pos x="0" y="56"/>
                </a:cxn>
                <a:cxn ang="0">
                  <a:pos x="0" y="88"/>
                </a:cxn>
                <a:cxn ang="0">
                  <a:pos x="59" y="112"/>
                </a:cxn>
                <a:cxn ang="0">
                  <a:pos x="59" y="144"/>
                </a:cxn>
                <a:cxn ang="0">
                  <a:pos x="44" y="152"/>
                </a:cxn>
                <a:cxn ang="0">
                  <a:pos x="59" y="160"/>
                </a:cxn>
                <a:cxn ang="0">
                  <a:pos x="95" y="176"/>
                </a:cxn>
                <a:cxn ang="0">
                  <a:pos x="95" y="200"/>
                </a:cxn>
                <a:cxn ang="0">
                  <a:pos x="95" y="208"/>
                </a:cxn>
                <a:cxn ang="0">
                  <a:pos x="110" y="264"/>
                </a:cxn>
              </a:cxnLst>
              <a:rect l="0" t="0" r="r" b="b"/>
              <a:pathLst>
                <a:path w="258" h="273">
                  <a:moveTo>
                    <a:pt x="110" y="264"/>
                  </a:moveTo>
                  <a:lnTo>
                    <a:pt x="132" y="272"/>
                  </a:lnTo>
                  <a:lnTo>
                    <a:pt x="140" y="240"/>
                  </a:lnTo>
                  <a:lnTo>
                    <a:pt x="198" y="224"/>
                  </a:lnTo>
                  <a:lnTo>
                    <a:pt x="228" y="224"/>
                  </a:lnTo>
                  <a:lnTo>
                    <a:pt x="257" y="216"/>
                  </a:lnTo>
                  <a:lnTo>
                    <a:pt x="257" y="176"/>
                  </a:lnTo>
                  <a:lnTo>
                    <a:pt x="235" y="144"/>
                  </a:lnTo>
                  <a:lnTo>
                    <a:pt x="220" y="120"/>
                  </a:lnTo>
                  <a:lnTo>
                    <a:pt x="220" y="104"/>
                  </a:lnTo>
                  <a:lnTo>
                    <a:pt x="176" y="104"/>
                  </a:lnTo>
                  <a:lnTo>
                    <a:pt x="162" y="80"/>
                  </a:lnTo>
                  <a:lnTo>
                    <a:pt x="147" y="64"/>
                  </a:lnTo>
                  <a:lnTo>
                    <a:pt x="125" y="64"/>
                  </a:lnTo>
                  <a:lnTo>
                    <a:pt x="95" y="32"/>
                  </a:lnTo>
                  <a:lnTo>
                    <a:pt x="81" y="3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56"/>
                  </a:lnTo>
                  <a:lnTo>
                    <a:pt x="0" y="88"/>
                  </a:lnTo>
                  <a:lnTo>
                    <a:pt x="59" y="112"/>
                  </a:lnTo>
                  <a:lnTo>
                    <a:pt x="59" y="144"/>
                  </a:lnTo>
                  <a:lnTo>
                    <a:pt x="44" y="152"/>
                  </a:lnTo>
                  <a:lnTo>
                    <a:pt x="59" y="160"/>
                  </a:lnTo>
                  <a:lnTo>
                    <a:pt x="95" y="176"/>
                  </a:lnTo>
                  <a:lnTo>
                    <a:pt x="95" y="200"/>
                  </a:lnTo>
                  <a:lnTo>
                    <a:pt x="95" y="208"/>
                  </a:lnTo>
                  <a:lnTo>
                    <a:pt x="110" y="26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172"/>
            <p:cNvSpPr>
              <a:spLocks/>
            </p:cNvSpPr>
            <p:nvPr/>
          </p:nvSpPr>
          <p:spPr bwMode="auto">
            <a:xfrm rot="704206">
              <a:off x="1697038" y="3494088"/>
              <a:ext cx="311150" cy="24447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96" y="16"/>
                </a:cxn>
                <a:cxn ang="0">
                  <a:pos x="119" y="40"/>
                </a:cxn>
                <a:cxn ang="0">
                  <a:pos x="148" y="40"/>
                </a:cxn>
                <a:cxn ang="0">
                  <a:pos x="156" y="72"/>
                </a:cxn>
                <a:cxn ang="0">
                  <a:pos x="163" y="96"/>
                </a:cxn>
                <a:cxn ang="0">
                  <a:pos x="126" y="120"/>
                </a:cxn>
                <a:cxn ang="0">
                  <a:pos x="104" y="96"/>
                </a:cxn>
                <a:cxn ang="0">
                  <a:pos x="67" y="96"/>
                </a:cxn>
                <a:cxn ang="0">
                  <a:pos x="59" y="136"/>
                </a:cxn>
                <a:cxn ang="0">
                  <a:pos x="15" y="136"/>
                </a:cxn>
                <a:cxn ang="0">
                  <a:pos x="0" y="112"/>
                </a:cxn>
                <a:cxn ang="0">
                  <a:pos x="22" y="80"/>
                </a:cxn>
                <a:cxn ang="0">
                  <a:pos x="15" y="56"/>
                </a:cxn>
                <a:cxn ang="0">
                  <a:pos x="30" y="40"/>
                </a:cxn>
                <a:cxn ang="0">
                  <a:pos x="22" y="16"/>
                </a:cxn>
                <a:cxn ang="0">
                  <a:pos x="44" y="16"/>
                </a:cxn>
                <a:cxn ang="0">
                  <a:pos x="67" y="0"/>
                </a:cxn>
              </a:cxnLst>
              <a:rect l="0" t="0" r="r" b="b"/>
              <a:pathLst>
                <a:path w="164" h="137">
                  <a:moveTo>
                    <a:pt x="67" y="0"/>
                  </a:moveTo>
                  <a:lnTo>
                    <a:pt x="96" y="16"/>
                  </a:lnTo>
                  <a:lnTo>
                    <a:pt x="119" y="40"/>
                  </a:lnTo>
                  <a:lnTo>
                    <a:pt x="148" y="40"/>
                  </a:lnTo>
                  <a:lnTo>
                    <a:pt x="156" y="72"/>
                  </a:lnTo>
                  <a:lnTo>
                    <a:pt x="163" y="96"/>
                  </a:lnTo>
                  <a:lnTo>
                    <a:pt x="126" y="120"/>
                  </a:lnTo>
                  <a:lnTo>
                    <a:pt x="104" y="96"/>
                  </a:lnTo>
                  <a:lnTo>
                    <a:pt x="67" y="96"/>
                  </a:lnTo>
                  <a:lnTo>
                    <a:pt x="59" y="136"/>
                  </a:lnTo>
                  <a:lnTo>
                    <a:pt x="15" y="136"/>
                  </a:lnTo>
                  <a:lnTo>
                    <a:pt x="0" y="112"/>
                  </a:lnTo>
                  <a:lnTo>
                    <a:pt x="22" y="80"/>
                  </a:lnTo>
                  <a:lnTo>
                    <a:pt x="15" y="56"/>
                  </a:lnTo>
                  <a:lnTo>
                    <a:pt x="30" y="4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7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173"/>
            <p:cNvSpPr>
              <a:spLocks/>
            </p:cNvSpPr>
            <p:nvPr/>
          </p:nvSpPr>
          <p:spPr bwMode="auto">
            <a:xfrm rot="704206">
              <a:off x="1063625" y="3497263"/>
              <a:ext cx="477837" cy="458788"/>
            </a:xfrm>
            <a:custGeom>
              <a:avLst/>
              <a:gdLst/>
              <a:ahLst/>
              <a:cxnLst>
                <a:cxn ang="0">
                  <a:pos x="37" y="232"/>
                </a:cxn>
                <a:cxn ang="0">
                  <a:pos x="15" y="216"/>
                </a:cxn>
                <a:cxn ang="0">
                  <a:pos x="22" y="184"/>
                </a:cxn>
                <a:cxn ang="0">
                  <a:pos x="0" y="160"/>
                </a:cxn>
                <a:cxn ang="0">
                  <a:pos x="7" y="152"/>
                </a:cxn>
                <a:cxn ang="0">
                  <a:pos x="59" y="144"/>
                </a:cxn>
                <a:cxn ang="0">
                  <a:pos x="52" y="112"/>
                </a:cxn>
                <a:cxn ang="0">
                  <a:pos x="66" y="88"/>
                </a:cxn>
                <a:cxn ang="0">
                  <a:pos x="81" y="80"/>
                </a:cxn>
                <a:cxn ang="0">
                  <a:pos x="66" y="40"/>
                </a:cxn>
                <a:cxn ang="0">
                  <a:pos x="81" y="32"/>
                </a:cxn>
                <a:cxn ang="0">
                  <a:pos x="81" y="8"/>
                </a:cxn>
                <a:cxn ang="0">
                  <a:pos x="118" y="0"/>
                </a:cxn>
                <a:cxn ang="0">
                  <a:pos x="133" y="16"/>
                </a:cxn>
                <a:cxn ang="0">
                  <a:pos x="155" y="24"/>
                </a:cxn>
                <a:cxn ang="0">
                  <a:pos x="155" y="56"/>
                </a:cxn>
                <a:cxn ang="0">
                  <a:pos x="214" y="80"/>
                </a:cxn>
                <a:cxn ang="0">
                  <a:pos x="214" y="112"/>
                </a:cxn>
                <a:cxn ang="0">
                  <a:pos x="199" y="120"/>
                </a:cxn>
                <a:cxn ang="0">
                  <a:pos x="214" y="128"/>
                </a:cxn>
                <a:cxn ang="0">
                  <a:pos x="251" y="144"/>
                </a:cxn>
                <a:cxn ang="0">
                  <a:pos x="251" y="168"/>
                </a:cxn>
                <a:cxn ang="0">
                  <a:pos x="251" y="176"/>
                </a:cxn>
                <a:cxn ang="0">
                  <a:pos x="192" y="216"/>
                </a:cxn>
                <a:cxn ang="0">
                  <a:pos x="192" y="248"/>
                </a:cxn>
                <a:cxn ang="0">
                  <a:pos x="170" y="256"/>
                </a:cxn>
                <a:cxn ang="0">
                  <a:pos x="155" y="224"/>
                </a:cxn>
                <a:cxn ang="0">
                  <a:pos x="118" y="232"/>
                </a:cxn>
                <a:cxn ang="0">
                  <a:pos x="118" y="240"/>
                </a:cxn>
                <a:cxn ang="0">
                  <a:pos x="96" y="240"/>
                </a:cxn>
                <a:cxn ang="0">
                  <a:pos x="89" y="208"/>
                </a:cxn>
                <a:cxn ang="0">
                  <a:pos x="74" y="224"/>
                </a:cxn>
                <a:cxn ang="0">
                  <a:pos x="37" y="232"/>
                </a:cxn>
              </a:cxnLst>
              <a:rect l="0" t="0" r="r" b="b"/>
              <a:pathLst>
                <a:path w="252" h="257">
                  <a:moveTo>
                    <a:pt x="37" y="232"/>
                  </a:moveTo>
                  <a:lnTo>
                    <a:pt x="15" y="216"/>
                  </a:lnTo>
                  <a:lnTo>
                    <a:pt x="22" y="184"/>
                  </a:lnTo>
                  <a:lnTo>
                    <a:pt x="0" y="160"/>
                  </a:lnTo>
                  <a:lnTo>
                    <a:pt x="7" y="152"/>
                  </a:lnTo>
                  <a:lnTo>
                    <a:pt x="59" y="144"/>
                  </a:lnTo>
                  <a:lnTo>
                    <a:pt x="52" y="112"/>
                  </a:lnTo>
                  <a:lnTo>
                    <a:pt x="66" y="88"/>
                  </a:lnTo>
                  <a:lnTo>
                    <a:pt x="81" y="80"/>
                  </a:lnTo>
                  <a:lnTo>
                    <a:pt x="66" y="40"/>
                  </a:lnTo>
                  <a:lnTo>
                    <a:pt x="81" y="32"/>
                  </a:lnTo>
                  <a:lnTo>
                    <a:pt x="81" y="8"/>
                  </a:lnTo>
                  <a:lnTo>
                    <a:pt x="118" y="0"/>
                  </a:lnTo>
                  <a:lnTo>
                    <a:pt x="133" y="16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214" y="80"/>
                  </a:lnTo>
                  <a:lnTo>
                    <a:pt x="214" y="112"/>
                  </a:lnTo>
                  <a:lnTo>
                    <a:pt x="199" y="120"/>
                  </a:lnTo>
                  <a:lnTo>
                    <a:pt x="214" y="128"/>
                  </a:lnTo>
                  <a:lnTo>
                    <a:pt x="251" y="144"/>
                  </a:lnTo>
                  <a:lnTo>
                    <a:pt x="251" y="168"/>
                  </a:lnTo>
                  <a:lnTo>
                    <a:pt x="251" y="176"/>
                  </a:lnTo>
                  <a:lnTo>
                    <a:pt x="192" y="216"/>
                  </a:lnTo>
                  <a:lnTo>
                    <a:pt x="192" y="248"/>
                  </a:lnTo>
                  <a:lnTo>
                    <a:pt x="170" y="256"/>
                  </a:lnTo>
                  <a:lnTo>
                    <a:pt x="155" y="224"/>
                  </a:lnTo>
                  <a:lnTo>
                    <a:pt x="118" y="232"/>
                  </a:lnTo>
                  <a:lnTo>
                    <a:pt x="118" y="240"/>
                  </a:lnTo>
                  <a:lnTo>
                    <a:pt x="96" y="240"/>
                  </a:lnTo>
                  <a:lnTo>
                    <a:pt x="89" y="208"/>
                  </a:lnTo>
                  <a:lnTo>
                    <a:pt x="74" y="224"/>
                  </a:lnTo>
                  <a:lnTo>
                    <a:pt x="37" y="23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174"/>
            <p:cNvSpPr>
              <a:spLocks/>
            </p:cNvSpPr>
            <p:nvPr/>
          </p:nvSpPr>
          <p:spPr bwMode="auto">
            <a:xfrm rot="704206">
              <a:off x="850900" y="3827463"/>
              <a:ext cx="422275" cy="461963"/>
            </a:xfrm>
            <a:custGeom>
              <a:avLst/>
              <a:gdLst/>
              <a:ahLst/>
              <a:cxnLst>
                <a:cxn ang="0">
                  <a:pos x="111" y="24"/>
                </a:cxn>
                <a:cxn ang="0">
                  <a:pos x="147" y="16"/>
                </a:cxn>
                <a:cxn ang="0">
                  <a:pos x="162" y="0"/>
                </a:cxn>
                <a:cxn ang="0">
                  <a:pos x="169" y="32"/>
                </a:cxn>
                <a:cxn ang="0">
                  <a:pos x="192" y="32"/>
                </a:cxn>
                <a:cxn ang="0">
                  <a:pos x="184" y="48"/>
                </a:cxn>
                <a:cxn ang="0">
                  <a:pos x="192" y="96"/>
                </a:cxn>
                <a:cxn ang="0">
                  <a:pos x="221" y="120"/>
                </a:cxn>
                <a:cxn ang="0">
                  <a:pos x="199" y="128"/>
                </a:cxn>
                <a:cxn ang="0">
                  <a:pos x="199" y="168"/>
                </a:cxn>
                <a:cxn ang="0">
                  <a:pos x="169" y="168"/>
                </a:cxn>
                <a:cxn ang="0">
                  <a:pos x="177" y="200"/>
                </a:cxn>
                <a:cxn ang="0">
                  <a:pos x="155" y="216"/>
                </a:cxn>
                <a:cxn ang="0">
                  <a:pos x="169" y="224"/>
                </a:cxn>
                <a:cxn ang="0">
                  <a:pos x="118" y="256"/>
                </a:cxn>
                <a:cxn ang="0">
                  <a:pos x="111" y="232"/>
                </a:cxn>
                <a:cxn ang="0">
                  <a:pos x="88" y="224"/>
                </a:cxn>
                <a:cxn ang="0">
                  <a:pos x="81" y="176"/>
                </a:cxn>
                <a:cxn ang="0">
                  <a:pos x="74" y="152"/>
                </a:cxn>
                <a:cxn ang="0">
                  <a:pos x="52" y="120"/>
                </a:cxn>
                <a:cxn ang="0">
                  <a:pos x="29" y="88"/>
                </a:cxn>
                <a:cxn ang="0">
                  <a:pos x="15" y="80"/>
                </a:cxn>
                <a:cxn ang="0">
                  <a:pos x="0" y="40"/>
                </a:cxn>
                <a:cxn ang="0">
                  <a:pos x="15" y="32"/>
                </a:cxn>
                <a:cxn ang="0">
                  <a:pos x="29" y="56"/>
                </a:cxn>
                <a:cxn ang="0">
                  <a:pos x="44" y="56"/>
                </a:cxn>
                <a:cxn ang="0">
                  <a:pos x="37" y="80"/>
                </a:cxn>
                <a:cxn ang="0">
                  <a:pos x="52" y="80"/>
                </a:cxn>
                <a:cxn ang="0">
                  <a:pos x="74" y="96"/>
                </a:cxn>
                <a:cxn ang="0">
                  <a:pos x="133" y="56"/>
                </a:cxn>
                <a:cxn ang="0">
                  <a:pos x="125" y="40"/>
                </a:cxn>
                <a:cxn ang="0">
                  <a:pos x="103" y="40"/>
                </a:cxn>
                <a:cxn ang="0">
                  <a:pos x="111" y="24"/>
                </a:cxn>
              </a:cxnLst>
              <a:rect l="0" t="0" r="r" b="b"/>
              <a:pathLst>
                <a:path w="222" h="257">
                  <a:moveTo>
                    <a:pt x="111" y="24"/>
                  </a:moveTo>
                  <a:lnTo>
                    <a:pt x="147" y="16"/>
                  </a:lnTo>
                  <a:lnTo>
                    <a:pt x="162" y="0"/>
                  </a:lnTo>
                  <a:lnTo>
                    <a:pt x="169" y="32"/>
                  </a:lnTo>
                  <a:lnTo>
                    <a:pt x="192" y="32"/>
                  </a:lnTo>
                  <a:lnTo>
                    <a:pt x="184" y="48"/>
                  </a:lnTo>
                  <a:lnTo>
                    <a:pt x="192" y="96"/>
                  </a:lnTo>
                  <a:lnTo>
                    <a:pt x="221" y="120"/>
                  </a:lnTo>
                  <a:lnTo>
                    <a:pt x="199" y="128"/>
                  </a:lnTo>
                  <a:lnTo>
                    <a:pt x="199" y="168"/>
                  </a:lnTo>
                  <a:lnTo>
                    <a:pt x="169" y="168"/>
                  </a:lnTo>
                  <a:lnTo>
                    <a:pt x="177" y="200"/>
                  </a:lnTo>
                  <a:lnTo>
                    <a:pt x="155" y="216"/>
                  </a:lnTo>
                  <a:lnTo>
                    <a:pt x="169" y="224"/>
                  </a:lnTo>
                  <a:lnTo>
                    <a:pt x="118" y="256"/>
                  </a:lnTo>
                  <a:lnTo>
                    <a:pt x="111" y="232"/>
                  </a:lnTo>
                  <a:lnTo>
                    <a:pt x="88" y="224"/>
                  </a:lnTo>
                  <a:lnTo>
                    <a:pt x="81" y="176"/>
                  </a:lnTo>
                  <a:lnTo>
                    <a:pt x="74" y="152"/>
                  </a:lnTo>
                  <a:lnTo>
                    <a:pt x="52" y="120"/>
                  </a:lnTo>
                  <a:lnTo>
                    <a:pt x="29" y="88"/>
                  </a:lnTo>
                  <a:lnTo>
                    <a:pt x="15" y="80"/>
                  </a:lnTo>
                  <a:lnTo>
                    <a:pt x="0" y="40"/>
                  </a:lnTo>
                  <a:lnTo>
                    <a:pt x="15" y="32"/>
                  </a:lnTo>
                  <a:lnTo>
                    <a:pt x="29" y="56"/>
                  </a:lnTo>
                  <a:lnTo>
                    <a:pt x="44" y="56"/>
                  </a:lnTo>
                  <a:lnTo>
                    <a:pt x="37" y="80"/>
                  </a:lnTo>
                  <a:lnTo>
                    <a:pt x="52" y="80"/>
                  </a:lnTo>
                  <a:lnTo>
                    <a:pt x="74" y="96"/>
                  </a:lnTo>
                  <a:lnTo>
                    <a:pt x="133" y="56"/>
                  </a:lnTo>
                  <a:lnTo>
                    <a:pt x="125" y="40"/>
                  </a:lnTo>
                  <a:lnTo>
                    <a:pt x="103" y="40"/>
                  </a:lnTo>
                  <a:lnTo>
                    <a:pt x="111" y="24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175"/>
            <p:cNvSpPr>
              <a:spLocks/>
            </p:cNvSpPr>
            <p:nvPr/>
          </p:nvSpPr>
          <p:spPr bwMode="auto">
            <a:xfrm rot="704206">
              <a:off x="1858963" y="1811338"/>
              <a:ext cx="601662" cy="746125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3" y="216"/>
                </a:cxn>
                <a:cxn ang="0">
                  <a:pos x="118" y="144"/>
                </a:cxn>
                <a:cxn ang="0">
                  <a:pos x="140" y="136"/>
                </a:cxn>
                <a:cxn ang="0">
                  <a:pos x="170" y="96"/>
                </a:cxn>
                <a:cxn ang="0">
                  <a:pos x="184" y="56"/>
                </a:cxn>
                <a:cxn ang="0">
                  <a:pos x="229" y="40"/>
                </a:cxn>
                <a:cxn ang="0">
                  <a:pos x="251" y="0"/>
                </a:cxn>
                <a:cxn ang="0">
                  <a:pos x="280" y="32"/>
                </a:cxn>
                <a:cxn ang="0">
                  <a:pos x="273" y="64"/>
                </a:cxn>
                <a:cxn ang="0">
                  <a:pos x="288" y="80"/>
                </a:cxn>
                <a:cxn ang="0">
                  <a:pos x="295" y="56"/>
                </a:cxn>
                <a:cxn ang="0">
                  <a:pos x="310" y="64"/>
                </a:cxn>
                <a:cxn ang="0">
                  <a:pos x="302" y="72"/>
                </a:cxn>
                <a:cxn ang="0">
                  <a:pos x="317" y="128"/>
                </a:cxn>
                <a:cxn ang="0">
                  <a:pos x="273" y="168"/>
                </a:cxn>
                <a:cxn ang="0">
                  <a:pos x="258" y="224"/>
                </a:cxn>
                <a:cxn ang="0">
                  <a:pos x="273" y="256"/>
                </a:cxn>
                <a:cxn ang="0">
                  <a:pos x="251" y="280"/>
                </a:cxn>
                <a:cxn ang="0">
                  <a:pos x="236" y="280"/>
                </a:cxn>
                <a:cxn ang="0">
                  <a:pos x="214" y="320"/>
                </a:cxn>
                <a:cxn ang="0">
                  <a:pos x="229" y="344"/>
                </a:cxn>
                <a:cxn ang="0">
                  <a:pos x="214" y="392"/>
                </a:cxn>
                <a:cxn ang="0">
                  <a:pos x="184" y="416"/>
                </a:cxn>
                <a:cxn ang="0">
                  <a:pos x="147" y="376"/>
                </a:cxn>
                <a:cxn ang="0">
                  <a:pos x="125" y="376"/>
                </a:cxn>
                <a:cxn ang="0">
                  <a:pos x="81" y="328"/>
                </a:cxn>
                <a:cxn ang="0">
                  <a:pos x="74" y="344"/>
                </a:cxn>
                <a:cxn ang="0">
                  <a:pos x="44" y="344"/>
                </a:cxn>
                <a:cxn ang="0">
                  <a:pos x="0" y="224"/>
                </a:cxn>
              </a:cxnLst>
              <a:rect l="0" t="0" r="r" b="b"/>
              <a:pathLst>
                <a:path w="318" h="417">
                  <a:moveTo>
                    <a:pt x="0" y="224"/>
                  </a:moveTo>
                  <a:lnTo>
                    <a:pt x="103" y="216"/>
                  </a:lnTo>
                  <a:lnTo>
                    <a:pt x="118" y="144"/>
                  </a:lnTo>
                  <a:lnTo>
                    <a:pt x="140" y="136"/>
                  </a:lnTo>
                  <a:lnTo>
                    <a:pt x="170" y="96"/>
                  </a:lnTo>
                  <a:lnTo>
                    <a:pt x="184" y="56"/>
                  </a:lnTo>
                  <a:lnTo>
                    <a:pt x="229" y="40"/>
                  </a:lnTo>
                  <a:lnTo>
                    <a:pt x="251" y="0"/>
                  </a:lnTo>
                  <a:lnTo>
                    <a:pt x="280" y="32"/>
                  </a:lnTo>
                  <a:lnTo>
                    <a:pt x="273" y="64"/>
                  </a:lnTo>
                  <a:lnTo>
                    <a:pt x="288" y="80"/>
                  </a:lnTo>
                  <a:lnTo>
                    <a:pt x="295" y="56"/>
                  </a:lnTo>
                  <a:lnTo>
                    <a:pt x="310" y="64"/>
                  </a:lnTo>
                  <a:lnTo>
                    <a:pt x="302" y="72"/>
                  </a:lnTo>
                  <a:lnTo>
                    <a:pt x="317" y="128"/>
                  </a:lnTo>
                  <a:lnTo>
                    <a:pt x="273" y="168"/>
                  </a:lnTo>
                  <a:lnTo>
                    <a:pt x="258" y="224"/>
                  </a:lnTo>
                  <a:lnTo>
                    <a:pt x="273" y="256"/>
                  </a:lnTo>
                  <a:lnTo>
                    <a:pt x="251" y="280"/>
                  </a:lnTo>
                  <a:lnTo>
                    <a:pt x="236" y="280"/>
                  </a:lnTo>
                  <a:lnTo>
                    <a:pt x="214" y="320"/>
                  </a:lnTo>
                  <a:lnTo>
                    <a:pt x="229" y="344"/>
                  </a:lnTo>
                  <a:lnTo>
                    <a:pt x="214" y="392"/>
                  </a:lnTo>
                  <a:lnTo>
                    <a:pt x="184" y="416"/>
                  </a:lnTo>
                  <a:lnTo>
                    <a:pt x="147" y="376"/>
                  </a:lnTo>
                  <a:lnTo>
                    <a:pt x="125" y="376"/>
                  </a:lnTo>
                  <a:lnTo>
                    <a:pt x="81" y="328"/>
                  </a:lnTo>
                  <a:lnTo>
                    <a:pt x="74" y="344"/>
                  </a:lnTo>
                  <a:lnTo>
                    <a:pt x="44" y="344"/>
                  </a:lnTo>
                  <a:lnTo>
                    <a:pt x="0" y="2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176"/>
            <p:cNvSpPr>
              <a:spLocks/>
            </p:cNvSpPr>
            <p:nvPr/>
          </p:nvSpPr>
          <p:spPr bwMode="auto">
            <a:xfrm rot="704206">
              <a:off x="2386013" y="1671638"/>
              <a:ext cx="476250" cy="615950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74" y="80"/>
                </a:cxn>
                <a:cxn ang="0">
                  <a:pos x="59" y="40"/>
                </a:cxn>
                <a:cxn ang="0">
                  <a:pos x="96" y="8"/>
                </a:cxn>
                <a:cxn ang="0">
                  <a:pos x="140" y="0"/>
                </a:cxn>
                <a:cxn ang="0">
                  <a:pos x="162" y="0"/>
                </a:cxn>
                <a:cxn ang="0">
                  <a:pos x="185" y="24"/>
                </a:cxn>
                <a:cxn ang="0">
                  <a:pos x="214" y="56"/>
                </a:cxn>
                <a:cxn ang="0">
                  <a:pos x="185" y="64"/>
                </a:cxn>
                <a:cxn ang="0">
                  <a:pos x="222" y="112"/>
                </a:cxn>
                <a:cxn ang="0">
                  <a:pos x="229" y="192"/>
                </a:cxn>
                <a:cxn ang="0">
                  <a:pos x="251" y="280"/>
                </a:cxn>
                <a:cxn ang="0">
                  <a:pos x="192" y="344"/>
                </a:cxn>
                <a:cxn ang="0">
                  <a:pos x="148" y="336"/>
                </a:cxn>
                <a:cxn ang="0">
                  <a:pos x="81" y="216"/>
                </a:cxn>
                <a:cxn ang="0">
                  <a:pos x="81" y="168"/>
                </a:cxn>
                <a:cxn ang="0">
                  <a:pos x="59" y="192"/>
                </a:cxn>
                <a:cxn ang="0">
                  <a:pos x="44" y="184"/>
                </a:cxn>
                <a:cxn ang="0">
                  <a:pos x="37" y="208"/>
                </a:cxn>
                <a:cxn ang="0">
                  <a:pos x="22" y="192"/>
                </a:cxn>
                <a:cxn ang="0">
                  <a:pos x="30" y="160"/>
                </a:cxn>
                <a:cxn ang="0">
                  <a:pos x="0" y="128"/>
                </a:cxn>
                <a:cxn ang="0">
                  <a:pos x="22" y="96"/>
                </a:cxn>
              </a:cxnLst>
              <a:rect l="0" t="0" r="r" b="b"/>
              <a:pathLst>
                <a:path w="252" h="345">
                  <a:moveTo>
                    <a:pt x="22" y="96"/>
                  </a:moveTo>
                  <a:lnTo>
                    <a:pt x="74" y="80"/>
                  </a:lnTo>
                  <a:lnTo>
                    <a:pt x="59" y="40"/>
                  </a:lnTo>
                  <a:lnTo>
                    <a:pt x="96" y="8"/>
                  </a:lnTo>
                  <a:lnTo>
                    <a:pt x="140" y="0"/>
                  </a:lnTo>
                  <a:lnTo>
                    <a:pt x="162" y="0"/>
                  </a:lnTo>
                  <a:lnTo>
                    <a:pt x="185" y="24"/>
                  </a:lnTo>
                  <a:lnTo>
                    <a:pt x="214" y="56"/>
                  </a:lnTo>
                  <a:lnTo>
                    <a:pt x="185" y="64"/>
                  </a:lnTo>
                  <a:lnTo>
                    <a:pt x="222" y="112"/>
                  </a:lnTo>
                  <a:lnTo>
                    <a:pt x="229" y="192"/>
                  </a:lnTo>
                  <a:lnTo>
                    <a:pt x="251" y="280"/>
                  </a:lnTo>
                  <a:lnTo>
                    <a:pt x="192" y="344"/>
                  </a:lnTo>
                  <a:lnTo>
                    <a:pt x="148" y="336"/>
                  </a:lnTo>
                  <a:lnTo>
                    <a:pt x="81" y="216"/>
                  </a:lnTo>
                  <a:lnTo>
                    <a:pt x="81" y="168"/>
                  </a:lnTo>
                  <a:lnTo>
                    <a:pt x="59" y="192"/>
                  </a:lnTo>
                  <a:lnTo>
                    <a:pt x="44" y="184"/>
                  </a:lnTo>
                  <a:lnTo>
                    <a:pt x="37" y="208"/>
                  </a:lnTo>
                  <a:lnTo>
                    <a:pt x="22" y="192"/>
                  </a:lnTo>
                  <a:lnTo>
                    <a:pt x="30" y="160"/>
                  </a:lnTo>
                  <a:lnTo>
                    <a:pt x="0" y="128"/>
                  </a:lnTo>
                  <a:lnTo>
                    <a:pt x="22" y="9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177"/>
            <p:cNvSpPr>
              <a:spLocks/>
            </p:cNvSpPr>
            <p:nvPr/>
          </p:nvSpPr>
          <p:spPr bwMode="auto">
            <a:xfrm rot="704206">
              <a:off x="1568450" y="2141538"/>
              <a:ext cx="487362" cy="419100"/>
            </a:xfrm>
            <a:custGeom>
              <a:avLst/>
              <a:gdLst/>
              <a:ahLst/>
              <a:cxnLst>
                <a:cxn ang="0">
                  <a:pos x="257" y="152"/>
                </a:cxn>
                <a:cxn ang="0">
                  <a:pos x="198" y="200"/>
                </a:cxn>
                <a:cxn ang="0">
                  <a:pos x="191" y="232"/>
                </a:cxn>
                <a:cxn ang="0">
                  <a:pos x="154" y="232"/>
                </a:cxn>
                <a:cxn ang="0">
                  <a:pos x="132" y="216"/>
                </a:cxn>
                <a:cxn ang="0">
                  <a:pos x="125" y="184"/>
                </a:cxn>
                <a:cxn ang="0">
                  <a:pos x="103" y="176"/>
                </a:cxn>
                <a:cxn ang="0">
                  <a:pos x="88" y="144"/>
                </a:cxn>
                <a:cxn ang="0">
                  <a:pos x="51" y="152"/>
                </a:cxn>
                <a:cxn ang="0">
                  <a:pos x="29" y="136"/>
                </a:cxn>
                <a:cxn ang="0">
                  <a:pos x="15" y="136"/>
                </a:cxn>
                <a:cxn ang="0">
                  <a:pos x="0" y="64"/>
                </a:cxn>
                <a:cxn ang="0">
                  <a:pos x="22" y="40"/>
                </a:cxn>
                <a:cxn ang="0">
                  <a:pos x="59" y="48"/>
                </a:cxn>
                <a:cxn ang="0">
                  <a:pos x="81" y="88"/>
                </a:cxn>
                <a:cxn ang="0">
                  <a:pos x="88" y="40"/>
                </a:cxn>
                <a:cxn ang="0">
                  <a:pos x="88" y="8"/>
                </a:cxn>
                <a:cxn ang="0">
                  <a:pos x="132" y="0"/>
                </a:cxn>
                <a:cxn ang="0">
                  <a:pos x="176" y="120"/>
                </a:cxn>
                <a:cxn ang="0">
                  <a:pos x="206" y="120"/>
                </a:cxn>
                <a:cxn ang="0">
                  <a:pos x="213" y="104"/>
                </a:cxn>
                <a:cxn ang="0">
                  <a:pos x="257" y="152"/>
                </a:cxn>
              </a:cxnLst>
              <a:rect l="0" t="0" r="r" b="b"/>
              <a:pathLst>
                <a:path w="258" h="233">
                  <a:moveTo>
                    <a:pt x="257" y="152"/>
                  </a:moveTo>
                  <a:lnTo>
                    <a:pt x="198" y="200"/>
                  </a:lnTo>
                  <a:lnTo>
                    <a:pt x="191" y="232"/>
                  </a:lnTo>
                  <a:lnTo>
                    <a:pt x="154" y="232"/>
                  </a:lnTo>
                  <a:lnTo>
                    <a:pt x="132" y="216"/>
                  </a:lnTo>
                  <a:lnTo>
                    <a:pt x="125" y="184"/>
                  </a:lnTo>
                  <a:lnTo>
                    <a:pt x="103" y="176"/>
                  </a:lnTo>
                  <a:lnTo>
                    <a:pt x="88" y="144"/>
                  </a:lnTo>
                  <a:lnTo>
                    <a:pt x="51" y="152"/>
                  </a:lnTo>
                  <a:lnTo>
                    <a:pt x="29" y="136"/>
                  </a:lnTo>
                  <a:lnTo>
                    <a:pt x="15" y="136"/>
                  </a:lnTo>
                  <a:lnTo>
                    <a:pt x="0" y="64"/>
                  </a:lnTo>
                  <a:lnTo>
                    <a:pt x="22" y="40"/>
                  </a:lnTo>
                  <a:lnTo>
                    <a:pt x="59" y="48"/>
                  </a:lnTo>
                  <a:lnTo>
                    <a:pt x="81" y="88"/>
                  </a:lnTo>
                  <a:lnTo>
                    <a:pt x="88" y="40"/>
                  </a:lnTo>
                  <a:lnTo>
                    <a:pt x="88" y="8"/>
                  </a:lnTo>
                  <a:lnTo>
                    <a:pt x="132" y="0"/>
                  </a:lnTo>
                  <a:lnTo>
                    <a:pt x="176" y="120"/>
                  </a:lnTo>
                  <a:lnTo>
                    <a:pt x="206" y="120"/>
                  </a:lnTo>
                  <a:lnTo>
                    <a:pt x="213" y="104"/>
                  </a:lnTo>
                  <a:lnTo>
                    <a:pt x="257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178"/>
            <p:cNvSpPr>
              <a:spLocks/>
            </p:cNvSpPr>
            <p:nvPr/>
          </p:nvSpPr>
          <p:spPr bwMode="auto">
            <a:xfrm rot="704206">
              <a:off x="1300163" y="2170113"/>
              <a:ext cx="279400" cy="428625"/>
            </a:xfrm>
            <a:custGeom>
              <a:avLst/>
              <a:gdLst/>
              <a:ahLst/>
              <a:cxnLst>
                <a:cxn ang="0">
                  <a:pos x="96" y="184"/>
                </a:cxn>
                <a:cxn ang="0">
                  <a:pos x="88" y="192"/>
                </a:cxn>
                <a:cxn ang="0">
                  <a:pos x="88" y="224"/>
                </a:cxn>
                <a:cxn ang="0">
                  <a:pos x="66" y="240"/>
                </a:cxn>
                <a:cxn ang="0">
                  <a:pos x="44" y="240"/>
                </a:cxn>
                <a:cxn ang="0">
                  <a:pos x="29" y="200"/>
                </a:cxn>
                <a:cxn ang="0">
                  <a:pos x="15" y="192"/>
                </a:cxn>
                <a:cxn ang="0">
                  <a:pos x="22" y="176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29" y="112"/>
                </a:cxn>
                <a:cxn ang="0">
                  <a:pos x="29" y="88"/>
                </a:cxn>
                <a:cxn ang="0">
                  <a:pos x="44" y="80"/>
                </a:cxn>
                <a:cxn ang="0">
                  <a:pos x="51" y="56"/>
                </a:cxn>
                <a:cxn ang="0">
                  <a:pos x="74" y="48"/>
                </a:cxn>
                <a:cxn ang="0">
                  <a:pos x="110" y="0"/>
                </a:cxn>
                <a:cxn ang="0">
                  <a:pos x="132" y="8"/>
                </a:cxn>
                <a:cxn ang="0">
                  <a:pos x="147" y="80"/>
                </a:cxn>
                <a:cxn ang="0">
                  <a:pos x="125" y="88"/>
                </a:cxn>
                <a:cxn ang="0">
                  <a:pos x="125" y="136"/>
                </a:cxn>
                <a:cxn ang="0">
                  <a:pos x="96" y="184"/>
                </a:cxn>
              </a:cxnLst>
              <a:rect l="0" t="0" r="r" b="b"/>
              <a:pathLst>
                <a:path w="148" h="241">
                  <a:moveTo>
                    <a:pt x="96" y="184"/>
                  </a:moveTo>
                  <a:lnTo>
                    <a:pt x="88" y="192"/>
                  </a:lnTo>
                  <a:lnTo>
                    <a:pt x="88" y="224"/>
                  </a:lnTo>
                  <a:lnTo>
                    <a:pt x="66" y="240"/>
                  </a:lnTo>
                  <a:lnTo>
                    <a:pt x="44" y="240"/>
                  </a:lnTo>
                  <a:lnTo>
                    <a:pt x="29" y="200"/>
                  </a:lnTo>
                  <a:lnTo>
                    <a:pt x="15" y="192"/>
                  </a:lnTo>
                  <a:lnTo>
                    <a:pt x="22" y="176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29" y="112"/>
                  </a:lnTo>
                  <a:lnTo>
                    <a:pt x="29" y="88"/>
                  </a:lnTo>
                  <a:lnTo>
                    <a:pt x="44" y="80"/>
                  </a:lnTo>
                  <a:lnTo>
                    <a:pt x="51" y="56"/>
                  </a:lnTo>
                  <a:lnTo>
                    <a:pt x="74" y="48"/>
                  </a:lnTo>
                  <a:lnTo>
                    <a:pt x="110" y="0"/>
                  </a:lnTo>
                  <a:lnTo>
                    <a:pt x="132" y="8"/>
                  </a:lnTo>
                  <a:lnTo>
                    <a:pt x="147" y="80"/>
                  </a:lnTo>
                  <a:lnTo>
                    <a:pt x="125" y="88"/>
                  </a:lnTo>
                  <a:lnTo>
                    <a:pt x="125" y="136"/>
                  </a:lnTo>
                  <a:lnTo>
                    <a:pt x="96" y="18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179"/>
            <p:cNvSpPr>
              <a:spLocks/>
            </p:cNvSpPr>
            <p:nvPr/>
          </p:nvSpPr>
          <p:spPr bwMode="auto">
            <a:xfrm rot="704206">
              <a:off x="1460500" y="2357438"/>
              <a:ext cx="392112" cy="287338"/>
            </a:xfrm>
            <a:custGeom>
              <a:avLst/>
              <a:gdLst/>
              <a:ahLst/>
              <a:cxnLst>
                <a:cxn ang="0">
                  <a:pos x="206" y="160"/>
                </a:cxn>
                <a:cxn ang="0">
                  <a:pos x="199" y="144"/>
                </a:cxn>
                <a:cxn ang="0">
                  <a:pos x="184" y="128"/>
                </a:cxn>
                <a:cxn ang="0">
                  <a:pos x="191" y="96"/>
                </a:cxn>
                <a:cxn ang="0">
                  <a:pos x="169" y="80"/>
                </a:cxn>
                <a:cxn ang="0">
                  <a:pos x="162" y="48"/>
                </a:cxn>
                <a:cxn ang="0">
                  <a:pos x="140" y="40"/>
                </a:cxn>
                <a:cxn ang="0">
                  <a:pos x="125" y="8"/>
                </a:cxn>
                <a:cxn ang="0">
                  <a:pos x="88" y="16"/>
                </a:cxn>
                <a:cxn ang="0">
                  <a:pos x="66" y="0"/>
                </a:cxn>
                <a:cxn ang="0">
                  <a:pos x="52" y="0"/>
                </a:cxn>
                <a:cxn ang="0">
                  <a:pos x="29" y="8"/>
                </a:cxn>
                <a:cxn ang="0">
                  <a:pos x="29" y="56"/>
                </a:cxn>
                <a:cxn ang="0">
                  <a:pos x="0" y="104"/>
                </a:cxn>
                <a:cxn ang="0">
                  <a:pos x="74" y="136"/>
                </a:cxn>
                <a:cxn ang="0">
                  <a:pos x="103" y="136"/>
                </a:cxn>
                <a:cxn ang="0">
                  <a:pos x="125" y="128"/>
                </a:cxn>
                <a:cxn ang="0">
                  <a:pos x="147" y="144"/>
                </a:cxn>
                <a:cxn ang="0">
                  <a:pos x="191" y="160"/>
                </a:cxn>
                <a:cxn ang="0">
                  <a:pos x="206" y="160"/>
                </a:cxn>
              </a:cxnLst>
              <a:rect l="0" t="0" r="r" b="b"/>
              <a:pathLst>
                <a:path w="207" h="161">
                  <a:moveTo>
                    <a:pt x="206" y="160"/>
                  </a:moveTo>
                  <a:lnTo>
                    <a:pt x="199" y="144"/>
                  </a:lnTo>
                  <a:lnTo>
                    <a:pt x="184" y="128"/>
                  </a:lnTo>
                  <a:lnTo>
                    <a:pt x="191" y="96"/>
                  </a:lnTo>
                  <a:lnTo>
                    <a:pt x="169" y="80"/>
                  </a:lnTo>
                  <a:lnTo>
                    <a:pt x="162" y="48"/>
                  </a:lnTo>
                  <a:lnTo>
                    <a:pt x="140" y="40"/>
                  </a:lnTo>
                  <a:lnTo>
                    <a:pt x="125" y="8"/>
                  </a:lnTo>
                  <a:lnTo>
                    <a:pt x="88" y="1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29" y="8"/>
                  </a:lnTo>
                  <a:lnTo>
                    <a:pt x="29" y="56"/>
                  </a:lnTo>
                  <a:lnTo>
                    <a:pt x="0" y="104"/>
                  </a:lnTo>
                  <a:lnTo>
                    <a:pt x="74" y="136"/>
                  </a:lnTo>
                  <a:lnTo>
                    <a:pt x="103" y="136"/>
                  </a:lnTo>
                  <a:lnTo>
                    <a:pt x="125" y="128"/>
                  </a:lnTo>
                  <a:lnTo>
                    <a:pt x="147" y="144"/>
                  </a:lnTo>
                  <a:lnTo>
                    <a:pt x="191" y="160"/>
                  </a:lnTo>
                  <a:lnTo>
                    <a:pt x="206" y="160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180"/>
            <p:cNvSpPr>
              <a:spLocks/>
            </p:cNvSpPr>
            <p:nvPr/>
          </p:nvSpPr>
          <p:spPr bwMode="auto">
            <a:xfrm rot="704206">
              <a:off x="1362075" y="2535238"/>
              <a:ext cx="476250" cy="331788"/>
            </a:xfrm>
            <a:custGeom>
              <a:avLst/>
              <a:gdLst/>
              <a:ahLst/>
              <a:cxnLst>
                <a:cxn ang="0">
                  <a:pos x="96" y="152"/>
                </a:cxn>
                <a:cxn ang="0">
                  <a:pos x="111" y="136"/>
                </a:cxn>
                <a:cxn ang="0">
                  <a:pos x="148" y="168"/>
                </a:cxn>
                <a:cxn ang="0">
                  <a:pos x="170" y="168"/>
                </a:cxn>
                <a:cxn ang="0">
                  <a:pos x="192" y="184"/>
                </a:cxn>
                <a:cxn ang="0">
                  <a:pos x="222" y="160"/>
                </a:cxn>
                <a:cxn ang="0">
                  <a:pos x="214" y="128"/>
                </a:cxn>
                <a:cxn ang="0">
                  <a:pos x="251" y="96"/>
                </a:cxn>
                <a:cxn ang="0">
                  <a:pos x="251" y="56"/>
                </a:cxn>
                <a:cxn ang="0">
                  <a:pos x="236" y="56"/>
                </a:cxn>
                <a:cxn ang="0">
                  <a:pos x="222" y="56"/>
                </a:cxn>
                <a:cxn ang="0">
                  <a:pos x="177" y="40"/>
                </a:cxn>
                <a:cxn ang="0">
                  <a:pos x="155" y="24"/>
                </a:cxn>
                <a:cxn ang="0">
                  <a:pos x="133" y="32"/>
                </a:cxn>
                <a:cxn ang="0">
                  <a:pos x="103" y="32"/>
                </a:cxn>
                <a:cxn ang="0">
                  <a:pos x="30" y="0"/>
                </a:cxn>
                <a:cxn ang="0">
                  <a:pos x="22" y="8"/>
                </a:cxn>
                <a:cxn ang="0">
                  <a:pos x="22" y="40"/>
                </a:cxn>
                <a:cxn ang="0">
                  <a:pos x="0" y="56"/>
                </a:cxn>
                <a:cxn ang="0">
                  <a:pos x="30" y="112"/>
                </a:cxn>
                <a:cxn ang="0">
                  <a:pos x="74" y="112"/>
                </a:cxn>
                <a:cxn ang="0">
                  <a:pos x="96" y="152"/>
                </a:cxn>
              </a:cxnLst>
              <a:rect l="0" t="0" r="r" b="b"/>
              <a:pathLst>
                <a:path w="252" h="185">
                  <a:moveTo>
                    <a:pt x="96" y="152"/>
                  </a:moveTo>
                  <a:lnTo>
                    <a:pt x="111" y="136"/>
                  </a:lnTo>
                  <a:lnTo>
                    <a:pt x="148" y="168"/>
                  </a:lnTo>
                  <a:lnTo>
                    <a:pt x="170" y="168"/>
                  </a:lnTo>
                  <a:lnTo>
                    <a:pt x="192" y="184"/>
                  </a:lnTo>
                  <a:lnTo>
                    <a:pt x="222" y="160"/>
                  </a:lnTo>
                  <a:lnTo>
                    <a:pt x="214" y="128"/>
                  </a:lnTo>
                  <a:lnTo>
                    <a:pt x="251" y="96"/>
                  </a:lnTo>
                  <a:lnTo>
                    <a:pt x="251" y="56"/>
                  </a:lnTo>
                  <a:lnTo>
                    <a:pt x="236" y="56"/>
                  </a:lnTo>
                  <a:lnTo>
                    <a:pt x="222" y="56"/>
                  </a:lnTo>
                  <a:lnTo>
                    <a:pt x="177" y="40"/>
                  </a:lnTo>
                  <a:lnTo>
                    <a:pt x="155" y="24"/>
                  </a:lnTo>
                  <a:lnTo>
                    <a:pt x="133" y="32"/>
                  </a:lnTo>
                  <a:lnTo>
                    <a:pt x="103" y="32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22" y="40"/>
                  </a:lnTo>
                  <a:lnTo>
                    <a:pt x="0" y="56"/>
                  </a:lnTo>
                  <a:lnTo>
                    <a:pt x="30" y="112"/>
                  </a:lnTo>
                  <a:lnTo>
                    <a:pt x="74" y="112"/>
                  </a:lnTo>
                  <a:lnTo>
                    <a:pt x="96" y="15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181"/>
            <p:cNvSpPr>
              <a:spLocks/>
            </p:cNvSpPr>
            <p:nvPr/>
          </p:nvSpPr>
          <p:spPr bwMode="auto">
            <a:xfrm rot="704206">
              <a:off x="1173163" y="2587625"/>
              <a:ext cx="365125" cy="258763"/>
            </a:xfrm>
            <a:custGeom>
              <a:avLst/>
              <a:gdLst/>
              <a:ahLst/>
              <a:cxnLst>
                <a:cxn ang="0">
                  <a:pos x="192" y="96"/>
                </a:cxn>
                <a:cxn ang="0">
                  <a:pos x="185" y="96"/>
                </a:cxn>
                <a:cxn ang="0">
                  <a:pos x="163" y="120"/>
                </a:cxn>
                <a:cxn ang="0">
                  <a:pos x="170" y="136"/>
                </a:cxn>
                <a:cxn ang="0">
                  <a:pos x="103" y="144"/>
                </a:cxn>
                <a:cxn ang="0">
                  <a:pos x="81" y="128"/>
                </a:cxn>
                <a:cxn ang="0">
                  <a:pos x="66" y="144"/>
                </a:cxn>
                <a:cxn ang="0">
                  <a:pos x="37" y="144"/>
                </a:cxn>
                <a:cxn ang="0">
                  <a:pos x="15" y="144"/>
                </a:cxn>
                <a:cxn ang="0">
                  <a:pos x="0" y="104"/>
                </a:cxn>
                <a:cxn ang="0">
                  <a:pos x="15" y="88"/>
                </a:cxn>
                <a:cxn ang="0">
                  <a:pos x="22" y="24"/>
                </a:cxn>
                <a:cxn ang="0">
                  <a:pos x="44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126" y="56"/>
                </a:cxn>
                <a:cxn ang="0">
                  <a:pos x="170" y="56"/>
                </a:cxn>
                <a:cxn ang="0">
                  <a:pos x="192" y="96"/>
                </a:cxn>
              </a:cxnLst>
              <a:rect l="0" t="0" r="r" b="b"/>
              <a:pathLst>
                <a:path w="193" h="145">
                  <a:moveTo>
                    <a:pt x="192" y="96"/>
                  </a:moveTo>
                  <a:lnTo>
                    <a:pt x="185" y="96"/>
                  </a:lnTo>
                  <a:lnTo>
                    <a:pt x="163" y="120"/>
                  </a:lnTo>
                  <a:lnTo>
                    <a:pt x="170" y="136"/>
                  </a:lnTo>
                  <a:lnTo>
                    <a:pt x="103" y="144"/>
                  </a:lnTo>
                  <a:lnTo>
                    <a:pt x="81" y="128"/>
                  </a:lnTo>
                  <a:lnTo>
                    <a:pt x="66" y="144"/>
                  </a:lnTo>
                  <a:lnTo>
                    <a:pt x="37" y="144"/>
                  </a:lnTo>
                  <a:lnTo>
                    <a:pt x="15" y="144"/>
                  </a:lnTo>
                  <a:lnTo>
                    <a:pt x="0" y="104"/>
                  </a:lnTo>
                  <a:lnTo>
                    <a:pt x="15" y="88"/>
                  </a:lnTo>
                  <a:lnTo>
                    <a:pt x="22" y="24"/>
                  </a:lnTo>
                  <a:lnTo>
                    <a:pt x="44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126" y="56"/>
                  </a:lnTo>
                  <a:lnTo>
                    <a:pt x="170" y="56"/>
                  </a:lnTo>
                  <a:lnTo>
                    <a:pt x="192" y="9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182"/>
            <p:cNvSpPr>
              <a:spLocks/>
            </p:cNvSpPr>
            <p:nvPr/>
          </p:nvSpPr>
          <p:spPr bwMode="auto">
            <a:xfrm rot="704206">
              <a:off x="990600" y="2759075"/>
              <a:ext cx="284162" cy="27463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112" y="24"/>
                </a:cxn>
                <a:cxn ang="0">
                  <a:pos x="142" y="24"/>
                </a:cxn>
                <a:cxn ang="0">
                  <a:pos x="149" y="64"/>
                </a:cxn>
                <a:cxn ang="0">
                  <a:pos x="134" y="72"/>
                </a:cxn>
                <a:cxn ang="0">
                  <a:pos x="149" y="104"/>
                </a:cxn>
                <a:cxn ang="0">
                  <a:pos x="119" y="112"/>
                </a:cxn>
                <a:cxn ang="0">
                  <a:pos x="104" y="144"/>
                </a:cxn>
                <a:cxn ang="0">
                  <a:pos x="75" y="152"/>
                </a:cxn>
                <a:cxn ang="0">
                  <a:pos x="52" y="144"/>
                </a:cxn>
                <a:cxn ang="0">
                  <a:pos x="67" y="136"/>
                </a:cxn>
                <a:cxn ang="0">
                  <a:pos x="67" y="112"/>
                </a:cxn>
                <a:cxn ang="0">
                  <a:pos x="60" y="104"/>
                </a:cxn>
                <a:cxn ang="0">
                  <a:pos x="45" y="72"/>
                </a:cxn>
                <a:cxn ang="0">
                  <a:pos x="15" y="72"/>
                </a:cxn>
                <a:cxn ang="0">
                  <a:pos x="0" y="40"/>
                </a:cxn>
                <a:cxn ang="0">
                  <a:pos x="7" y="40"/>
                </a:cxn>
                <a:cxn ang="0">
                  <a:pos x="37" y="0"/>
                </a:cxn>
                <a:cxn ang="0">
                  <a:pos x="89" y="24"/>
                </a:cxn>
              </a:cxnLst>
              <a:rect l="0" t="0" r="r" b="b"/>
              <a:pathLst>
                <a:path w="150" h="153">
                  <a:moveTo>
                    <a:pt x="89" y="24"/>
                  </a:moveTo>
                  <a:lnTo>
                    <a:pt x="112" y="24"/>
                  </a:lnTo>
                  <a:lnTo>
                    <a:pt x="142" y="24"/>
                  </a:lnTo>
                  <a:lnTo>
                    <a:pt x="149" y="64"/>
                  </a:lnTo>
                  <a:lnTo>
                    <a:pt x="134" y="72"/>
                  </a:lnTo>
                  <a:lnTo>
                    <a:pt x="149" y="104"/>
                  </a:lnTo>
                  <a:lnTo>
                    <a:pt x="119" y="112"/>
                  </a:lnTo>
                  <a:lnTo>
                    <a:pt x="104" y="144"/>
                  </a:lnTo>
                  <a:lnTo>
                    <a:pt x="75" y="152"/>
                  </a:lnTo>
                  <a:lnTo>
                    <a:pt x="52" y="144"/>
                  </a:lnTo>
                  <a:lnTo>
                    <a:pt x="67" y="136"/>
                  </a:lnTo>
                  <a:lnTo>
                    <a:pt x="67" y="112"/>
                  </a:lnTo>
                  <a:lnTo>
                    <a:pt x="60" y="104"/>
                  </a:lnTo>
                  <a:lnTo>
                    <a:pt x="45" y="72"/>
                  </a:lnTo>
                  <a:lnTo>
                    <a:pt x="15" y="72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7" y="0"/>
                  </a:lnTo>
                  <a:lnTo>
                    <a:pt x="89" y="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183"/>
            <p:cNvSpPr>
              <a:spLocks/>
            </p:cNvSpPr>
            <p:nvPr/>
          </p:nvSpPr>
          <p:spPr bwMode="auto">
            <a:xfrm rot="704206">
              <a:off x="581025" y="3973513"/>
              <a:ext cx="153987" cy="160338"/>
            </a:xfrm>
            <a:custGeom>
              <a:avLst/>
              <a:gdLst/>
              <a:ahLst/>
              <a:cxnLst>
                <a:cxn ang="0">
                  <a:pos x="66" y="8"/>
                </a:cxn>
                <a:cxn ang="0">
                  <a:pos x="52" y="8"/>
                </a:cxn>
                <a:cxn ang="0">
                  <a:pos x="29" y="0"/>
                </a:cxn>
                <a:cxn ang="0">
                  <a:pos x="0" y="24"/>
                </a:cxn>
                <a:cxn ang="0">
                  <a:pos x="7" y="32"/>
                </a:cxn>
                <a:cxn ang="0">
                  <a:pos x="44" y="88"/>
                </a:cxn>
                <a:cxn ang="0">
                  <a:pos x="52" y="72"/>
                </a:cxn>
                <a:cxn ang="0">
                  <a:pos x="74" y="64"/>
                </a:cxn>
                <a:cxn ang="0">
                  <a:pos x="81" y="24"/>
                </a:cxn>
                <a:cxn ang="0">
                  <a:pos x="66" y="8"/>
                </a:cxn>
              </a:cxnLst>
              <a:rect l="0" t="0" r="r" b="b"/>
              <a:pathLst>
                <a:path w="82" h="89">
                  <a:moveTo>
                    <a:pt x="66" y="8"/>
                  </a:moveTo>
                  <a:lnTo>
                    <a:pt x="52" y="8"/>
                  </a:lnTo>
                  <a:lnTo>
                    <a:pt x="29" y="0"/>
                  </a:lnTo>
                  <a:lnTo>
                    <a:pt x="0" y="24"/>
                  </a:lnTo>
                  <a:lnTo>
                    <a:pt x="7" y="32"/>
                  </a:lnTo>
                  <a:lnTo>
                    <a:pt x="44" y="88"/>
                  </a:lnTo>
                  <a:lnTo>
                    <a:pt x="52" y="72"/>
                  </a:lnTo>
                  <a:lnTo>
                    <a:pt x="74" y="64"/>
                  </a:lnTo>
                  <a:lnTo>
                    <a:pt x="81" y="24"/>
                  </a:lnTo>
                  <a:lnTo>
                    <a:pt x="66" y="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184"/>
            <p:cNvSpPr>
              <a:spLocks/>
            </p:cNvSpPr>
            <p:nvPr/>
          </p:nvSpPr>
          <p:spPr bwMode="auto">
            <a:xfrm rot="704206">
              <a:off x="709613" y="3857625"/>
              <a:ext cx="309562" cy="401638"/>
            </a:xfrm>
            <a:custGeom>
              <a:avLst/>
              <a:gdLst/>
              <a:ahLst/>
              <a:cxnLst>
                <a:cxn ang="0">
                  <a:pos x="74" y="224"/>
                </a:cxn>
                <a:cxn ang="0">
                  <a:pos x="74" y="200"/>
                </a:cxn>
                <a:cxn ang="0">
                  <a:pos x="59" y="184"/>
                </a:cxn>
                <a:cxn ang="0">
                  <a:pos x="22" y="160"/>
                </a:cxn>
                <a:cxn ang="0">
                  <a:pos x="7" y="152"/>
                </a:cxn>
                <a:cxn ang="0">
                  <a:pos x="15" y="112"/>
                </a:cxn>
                <a:cxn ang="0">
                  <a:pos x="0" y="96"/>
                </a:cxn>
                <a:cxn ang="0">
                  <a:pos x="0" y="72"/>
                </a:cxn>
                <a:cxn ang="0">
                  <a:pos x="22" y="64"/>
                </a:cxn>
                <a:cxn ang="0">
                  <a:pos x="7" y="24"/>
                </a:cxn>
                <a:cxn ang="0">
                  <a:pos x="37" y="0"/>
                </a:cxn>
                <a:cxn ang="0">
                  <a:pos x="74" y="0"/>
                </a:cxn>
                <a:cxn ang="0">
                  <a:pos x="89" y="40"/>
                </a:cxn>
                <a:cxn ang="0">
                  <a:pos x="104" y="48"/>
                </a:cxn>
                <a:cxn ang="0">
                  <a:pos x="126" y="80"/>
                </a:cxn>
                <a:cxn ang="0">
                  <a:pos x="148" y="112"/>
                </a:cxn>
                <a:cxn ang="0">
                  <a:pos x="156" y="136"/>
                </a:cxn>
                <a:cxn ang="0">
                  <a:pos x="163" y="184"/>
                </a:cxn>
                <a:cxn ang="0">
                  <a:pos x="126" y="192"/>
                </a:cxn>
                <a:cxn ang="0">
                  <a:pos x="119" y="216"/>
                </a:cxn>
                <a:cxn ang="0">
                  <a:pos x="96" y="216"/>
                </a:cxn>
                <a:cxn ang="0">
                  <a:pos x="74" y="224"/>
                </a:cxn>
              </a:cxnLst>
              <a:rect l="0" t="0" r="r" b="b"/>
              <a:pathLst>
                <a:path w="164" h="225">
                  <a:moveTo>
                    <a:pt x="74" y="224"/>
                  </a:moveTo>
                  <a:lnTo>
                    <a:pt x="74" y="200"/>
                  </a:lnTo>
                  <a:lnTo>
                    <a:pt x="59" y="184"/>
                  </a:lnTo>
                  <a:lnTo>
                    <a:pt x="22" y="160"/>
                  </a:lnTo>
                  <a:lnTo>
                    <a:pt x="7" y="152"/>
                  </a:lnTo>
                  <a:lnTo>
                    <a:pt x="15" y="112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22" y="64"/>
                  </a:lnTo>
                  <a:lnTo>
                    <a:pt x="7" y="24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89" y="40"/>
                  </a:lnTo>
                  <a:lnTo>
                    <a:pt x="104" y="48"/>
                  </a:lnTo>
                  <a:lnTo>
                    <a:pt x="126" y="80"/>
                  </a:lnTo>
                  <a:lnTo>
                    <a:pt x="148" y="112"/>
                  </a:lnTo>
                  <a:lnTo>
                    <a:pt x="156" y="136"/>
                  </a:lnTo>
                  <a:lnTo>
                    <a:pt x="163" y="184"/>
                  </a:lnTo>
                  <a:lnTo>
                    <a:pt x="126" y="192"/>
                  </a:lnTo>
                  <a:lnTo>
                    <a:pt x="119" y="216"/>
                  </a:lnTo>
                  <a:lnTo>
                    <a:pt x="96" y="216"/>
                  </a:lnTo>
                  <a:lnTo>
                    <a:pt x="74" y="22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185"/>
            <p:cNvSpPr>
              <a:spLocks/>
            </p:cNvSpPr>
            <p:nvPr/>
          </p:nvSpPr>
          <p:spPr bwMode="auto">
            <a:xfrm rot="704206">
              <a:off x="639763" y="4106863"/>
              <a:ext cx="187325" cy="128588"/>
            </a:xfrm>
            <a:custGeom>
              <a:avLst/>
              <a:gdLst/>
              <a:ahLst/>
              <a:cxnLst>
                <a:cxn ang="0">
                  <a:pos x="75" y="64"/>
                </a:cxn>
                <a:cxn ang="0">
                  <a:pos x="52" y="64"/>
                </a:cxn>
                <a:cxn ang="0">
                  <a:pos x="37" y="72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30" y="0"/>
                </a:cxn>
                <a:cxn ang="0">
                  <a:pos x="45" y="8"/>
                </a:cxn>
                <a:cxn ang="0">
                  <a:pos x="82" y="32"/>
                </a:cxn>
                <a:cxn ang="0">
                  <a:pos x="97" y="48"/>
                </a:cxn>
                <a:cxn ang="0">
                  <a:pos x="75" y="64"/>
                </a:cxn>
              </a:cxnLst>
              <a:rect l="0" t="0" r="r" b="b"/>
              <a:pathLst>
                <a:path w="98" h="73">
                  <a:moveTo>
                    <a:pt x="75" y="64"/>
                  </a:moveTo>
                  <a:lnTo>
                    <a:pt x="52" y="64"/>
                  </a:lnTo>
                  <a:lnTo>
                    <a:pt x="37" y="72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7" y="8"/>
                  </a:lnTo>
                  <a:lnTo>
                    <a:pt x="30" y="0"/>
                  </a:lnTo>
                  <a:lnTo>
                    <a:pt x="45" y="8"/>
                  </a:lnTo>
                  <a:lnTo>
                    <a:pt x="82" y="32"/>
                  </a:lnTo>
                  <a:lnTo>
                    <a:pt x="97" y="48"/>
                  </a:lnTo>
                  <a:lnTo>
                    <a:pt x="75" y="6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186"/>
            <p:cNvSpPr>
              <a:spLocks/>
            </p:cNvSpPr>
            <p:nvPr/>
          </p:nvSpPr>
          <p:spPr bwMode="auto">
            <a:xfrm rot="704206">
              <a:off x="709613" y="4244975"/>
              <a:ext cx="223837" cy="169863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89" y="80"/>
                </a:cxn>
                <a:cxn ang="0">
                  <a:pos x="89" y="64"/>
                </a:cxn>
                <a:cxn ang="0">
                  <a:pos x="111" y="56"/>
                </a:cxn>
                <a:cxn ang="0">
                  <a:pos x="118" y="32"/>
                </a:cxn>
                <a:cxn ang="0">
                  <a:pos x="96" y="24"/>
                </a:cxn>
                <a:cxn ang="0">
                  <a:pos x="89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30" y="8"/>
                </a:cxn>
                <a:cxn ang="0">
                  <a:pos x="30" y="16"/>
                </a:cxn>
                <a:cxn ang="0">
                  <a:pos x="30" y="56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44" y="96"/>
                </a:cxn>
              </a:cxnLst>
              <a:rect l="0" t="0" r="r" b="b"/>
              <a:pathLst>
                <a:path w="119" h="97">
                  <a:moveTo>
                    <a:pt x="44" y="96"/>
                  </a:moveTo>
                  <a:lnTo>
                    <a:pt x="89" y="80"/>
                  </a:lnTo>
                  <a:lnTo>
                    <a:pt x="89" y="64"/>
                  </a:lnTo>
                  <a:lnTo>
                    <a:pt x="111" y="56"/>
                  </a:lnTo>
                  <a:lnTo>
                    <a:pt x="118" y="32"/>
                  </a:lnTo>
                  <a:lnTo>
                    <a:pt x="96" y="24"/>
                  </a:lnTo>
                  <a:lnTo>
                    <a:pt x="89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56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44" y="9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187"/>
            <p:cNvSpPr>
              <a:spLocks/>
            </p:cNvSpPr>
            <p:nvPr/>
          </p:nvSpPr>
          <p:spPr bwMode="auto">
            <a:xfrm rot="704206">
              <a:off x="665163" y="4195763"/>
              <a:ext cx="142875" cy="130175"/>
            </a:xfrm>
            <a:custGeom>
              <a:avLst/>
              <a:gdLst/>
              <a:ahLst/>
              <a:cxnLst>
                <a:cxn ang="0">
                  <a:pos x="53" y="16"/>
                </a:cxn>
                <a:cxn ang="0">
                  <a:pos x="30" y="16"/>
                </a:cxn>
                <a:cxn ang="0">
                  <a:pos x="15" y="24"/>
                </a:cxn>
                <a:cxn ang="0">
                  <a:pos x="0" y="40"/>
                </a:cxn>
                <a:cxn ang="0">
                  <a:pos x="30" y="72"/>
                </a:cxn>
                <a:cxn ang="0">
                  <a:pos x="38" y="72"/>
                </a:cxn>
                <a:cxn ang="0">
                  <a:pos x="60" y="72"/>
                </a:cxn>
                <a:cxn ang="0">
                  <a:pos x="60" y="32"/>
                </a:cxn>
                <a:cxn ang="0">
                  <a:pos x="60" y="24"/>
                </a:cxn>
                <a:cxn ang="0">
                  <a:pos x="75" y="24"/>
                </a:cxn>
                <a:cxn ang="0">
                  <a:pos x="75" y="0"/>
                </a:cxn>
                <a:cxn ang="0">
                  <a:pos x="53" y="16"/>
                </a:cxn>
              </a:cxnLst>
              <a:rect l="0" t="0" r="r" b="b"/>
              <a:pathLst>
                <a:path w="76" h="73">
                  <a:moveTo>
                    <a:pt x="53" y="16"/>
                  </a:moveTo>
                  <a:lnTo>
                    <a:pt x="30" y="16"/>
                  </a:lnTo>
                  <a:lnTo>
                    <a:pt x="15" y="24"/>
                  </a:lnTo>
                  <a:lnTo>
                    <a:pt x="0" y="40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60" y="72"/>
                  </a:lnTo>
                  <a:lnTo>
                    <a:pt x="60" y="32"/>
                  </a:lnTo>
                  <a:lnTo>
                    <a:pt x="60" y="24"/>
                  </a:lnTo>
                  <a:lnTo>
                    <a:pt x="75" y="24"/>
                  </a:lnTo>
                  <a:lnTo>
                    <a:pt x="75" y="0"/>
                  </a:lnTo>
                  <a:lnTo>
                    <a:pt x="53" y="1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188"/>
            <p:cNvSpPr>
              <a:spLocks/>
            </p:cNvSpPr>
            <p:nvPr/>
          </p:nvSpPr>
          <p:spPr bwMode="auto">
            <a:xfrm rot="704206">
              <a:off x="1141413" y="3897313"/>
              <a:ext cx="225425" cy="401638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0" y="200"/>
                </a:cxn>
                <a:cxn ang="0">
                  <a:pos x="22" y="184"/>
                </a:cxn>
                <a:cxn ang="0">
                  <a:pos x="15" y="152"/>
                </a:cxn>
                <a:cxn ang="0">
                  <a:pos x="44" y="152"/>
                </a:cxn>
                <a:cxn ang="0">
                  <a:pos x="44" y="112"/>
                </a:cxn>
                <a:cxn ang="0">
                  <a:pos x="66" y="104"/>
                </a:cxn>
                <a:cxn ang="0">
                  <a:pos x="37" y="80"/>
                </a:cxn>
                <a:cxn ang="0">
                  <a:pos x="30" y="32"/>
                </a:cxn>
                <a:cxn ang="0">
                  <a:pos x="37" y="16"/>
                </a:cxn>
                <a:cxn ang="0">
                  <a:pos x="37" y="8"/>
                </a:cxn>
                <a:cxn ang="0">
                  <a:pos x="74" y="0"/>
                </a:cxn>
                <a:cxn ang="0">
                  <a:pos x="89" y="32"/>
                </a:cxn>
                <a:cxn ang="0">
                  <a:pos x="74" y="32"/>
                </a:cxn>
                <a:cxn ang="0">
                  <a:pos x="96" y="72"/>
                </a:cxn>
                <a:cxn ang="0">
                  <a:pos x="81" y="96"/>
                </a:cxn>
                <a:cxn ang="0">
                  <a:pos x="118" y="120"/>
                </a:cxn>
                <a:cxn ang="0">
                  <a:pos x="96" y="184"/>
                </a:cxn>
                <a:cxn ang="0">
                  <a:pos x="74" y="184"/>
                </a:cxn>
                <a:cxn ang="0">
                  <a:pos x="81" y="216"/>
                </a:cxn>
                <a:cxn ang="0">
                  <a:pos x="59" y="224"/>
                </a:cxn>
                <a:cxn ang="0">
                  <a:pos x="15" y="208"/>
                </a:cxn>
              </a:cxnLst>
              <a:rect l="0" t="0" r="r" b="b"/>
              <a:pathLst>
                <a:path w="119" h="225">
                  <a:moveTo>
                    <a:pt x="15" y="208"/>
                  </a:moveTo>
                  <a:lnTo>
                    <a:pt x="0" y="200"/>
                  </a:lnTo>
                  <a:lnTo>
                    <a:pt x="22" y="184"/>
                  </a:lnTo>
                  <a:lnTo>
                    <a:pt x="15" y="152"/>
                  </a:lnTo>
                  <a:lnTo>
                    <a:pt x="44" y="152"/>
                  </a:lnTo>
                  <a:lnTo>
                    <a:pt x="44" y="112"/>
                  </a:lnTo>
                  <a:lnTo>
                    <a:pt x="66" y="104"/>
                  </a:lnTo>
                  <a:lnTo>
                    <a:pt x="37" y="80"/>
                  </a:lnTo>
                  <a:lnTo>
                    <a:pt x="30" y="32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74" y="0"/>
                  </a:lnTo>
                  <a:lnTo>
                    <a:pt x="89" y="32"/>
                  </a:lnTo>
                  <a:lnTo>
                    <a:pt x="74" y="32"/>
                  </a:lnTo>
                  <a:lnTo>
                    <a:pt x="96" y="72"/>
                  </a:lnTo>
                  <a:lnTo>
                    <a:pt x="81" y="96"/>
                  </a:lnTo>
                  <a:lnTo>
                    <a:pt x="118" y="120"/>
                  </a:lnTo>
                  <a:lnTo>
                    <a:pt x="96" y="184"/>
                  </a:lnTo>
                  <a:lnTo>
                    <a:pt x="74" y="184"/>
                  </a:lnTo>
                  <a:lnTo>
                    <a:pt x="81" y="216"/>
                  </a:lnTo>
                  <a:lnTo>
                    <a:pt x="59" y="224"/>
                  </a:lnTo>
                  <a:lnTo>
                    <a:pt x="15" y="208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189"/>
            <p:cNvSpPr>
              <a:spLocks/>
            </p:cNvSpPr>
            <p:nvPr/>
          </p:nvSpPr>
          <p:spPr bwMode="auto">
            <a:xfrm rot="704206">
              <a:off x="746125" y="4197350"/>
              <a:ext cx="250825" cy="473075"/>
            </a:xfrm>
            <a:custGeom>
              <a:avLst/>
              <a:gdLst/>
              <a:ahLst/>
              <a:cxnLst>
                <a:cxn ang="0">
                  <a:pos x="132" y="32"/>
                </a:cxn>
                <a:cxn ang="0">
                  <a:pos x="125" y="8"/>
                </a:cxn>
                <a:cxn ang="0">
                  <a:pos x="103" y="0"/>
                </a:cxn>
                <a:cxn ang="0">
                  <a:pos x="66" y="8"/>
                </a:cxn>
                <a:cxn ang="0">
                  <a:pos x="59" y="32"/>
                </a:cxn>
                <a:cxn ang="0">
                  <a:pos x="66" y="56"/>
                </a:cxn>
                <a:cxn ang="0">
                  <a:pos x="88" y="64"/>
                </a:cxn>
                <a:cxn ang="0">
                  <a:pos x="81" y="88"/>
                </a:cxn>
                <a:cxn ang="0">
                  <a:pos x="59" y="96"/>
                </a:cxn>
                <a:cxn ang="0">
                  <a:pos x="59" y="112"/>
                </a:cxn>
                <a:cxn ang="0">
                  <a:pos x="15" y="128"/>
                </a:cxn>
                <a:cxn ang="0">
                  <a:pos x="0" y="144"/>
                </a:cxn>
                <a:cxn ang="0">
                  <a:pos x="22" y="192"/>
                </a:cxn>
                <a:cxn ang="0">
                  <a:pos x="29" y="200"/>
                </a:cxn>
                <a:cxn ang="0">
                  <a:pos x="29" y="256"/>
                </a:cxn>
                <a:cxn ang="0">
                  <a:pos x="81" y="264"/>
                </a:cxn>
                <a:cxn ang="0">
                  <a:pos x="95" y="144"/>
                </a:cxn>
                <a:cxn ang="0">
                  <a:pos x="132" y="96"/>
                </a:cxn>
                <a:cxn ang="0">
                  <a:pos x="117" y="80"/>
                </a:cxn>
                <a:cxn ang="0">
                  <a:pos x="125" y="40"/>
                </a:cxn>
                <a:cxn ang="0">
                  <a:pos x="132" y="32"/>
                </a:cxn>
              </a:cxnLst>
              <a:rect l="0" t="0" r="r" b="b"/>
              <a:pathLst>
                <a:path w="133" h="265">
                  <a:moveTo>
                    <a:pt x="132" y="32"/>
                  </a:moveTo>
                  <a:lnTo>
                    <a:pt x="125" y="8"/>
                  </a:lnTo>
                  <a:lnTo>
                    <a:pt x="103" y="0"/>
                  </a:lnTo>
                  <a:lnTo>
                    <a:pt x="66" y="8"/>
                  </a:lnTo>
                  <a:lnTo>
                    <a:pt x="59" y="32"/>
                  </a:lnTo>
                  <a:lnTo>
                    <a:pt x="66" y="56"/>
                  </a:lnTo>
                  <a:lnTo>
                    <a:pt x="88" y="64"/>
                  </a:lnTo>
                  <a:lnTo>
                    <a:pt x="81" y="88"/>
                  </a:lnTo>
                  <a:lnTo>
                    <a:pt x="59" y="96"/>
                  </a:lnTo>
                  <a:lnTo>
                    <a:pt x="59" y="112"/>
                  </a:lnTo>
                  <a:lnTo>
                    <a:pt x="15" y="128"/>
                  </a:lnTo>
                  <a:lnTo>
                    <a:pt x="0" y="144"/>
                  </a:lnTo>
                  <a:lnTo>
                    <a:pt x="22" y="192"/>
                  </a:lnTo>
                  <a:lnTo>
                    <a:pt x="29" y="200"/>
                  </a:lnTo>
                  <a:lnTo>
                    <a:pt x="29" y="256"/>
                  </a:lnTo>
                  <a:lnTo>
                    <a:pt x="81" y="264"/>
                  </a:lnTo>
                  <a:lnTo>
                    <a:pt x="95" y="144"/>
                  </a:lnTo>
                  <a:lnTo>
                    <a:pt x="132" y="96"/>
                  </a:lnTo>
                  <a:lnTo>
                    <a:pt x="117" y="80"/>
                  </a:lnTo>
                  <a:lnTo>
                    <a:pt x="125" y="40"/>
                  </a:lnTo>
                  <a:lnTo>
                    <a:pt x="132" y="3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192"/>
            <p:cNvSpPr>
              <a:spLocks/>
            </p:cNvSpPr>
            <p:nvPr/>
          </p:nvSpPr>
          <p:spPr bwMode="auto">
            <a:xfrm rot="704206">
              <a:off x="1604963" y="3276600"/>
              <a:ext cx="265112" cy="219075"/>
            </a:xfrm>
            <a:custGeom>
              <a:avLst/>
              <a:gdLst/>
              <a:ahLst/>
              <a:cxnLst>
                <a:cxn ang="0">
                  <a:pos x="118" y="120"/>
                </a:cxn>
                <a:cxn ang="0">
                  <a:pos x="96" y="120"/>
                </a:cxn>
                <a:cxn ang="0">
                  <a:pos x="66" y="96"/>
                </a:cxn>
                <a:cxn ang="0">
                  <a:pos x="44" y="104"/>
                </a:cxn>
                <a:cxn ang="0">
                  <a:pos x="44" y="72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29" y="0"/>
                </a:cxn>
                <a:cxn ang="0">
                  <a:pos x="59" y="24"/>
                </a:cxn>
                <a:cxn ang="0">
                  <a:pos x="66" y="56"/>
                </a:cxn>
                <a:cxn ang="0">
                  <a:pos x="88" y="72"/>
                </a:cxn>
                <a:cxn ang="0">
                  <a:pos x="118" y="56"/>
                </a:cxn>
                <a:cxn ang="0">
                  <a:pos x="140" y="72"/>
                </a:cxn>
                <a:cxn ang="0">
                  <a:pos x="133" y="104"/>
                </a:cxn>
                <a:cxn ang="0">
                  <a:pos x="140" y="104"/>
                </a:cxn>
                <a:cxn ang="0">
                  <a:pos x="118" y="120"/>
                </a:cxn>
              </a:cxnLst>
              <a:rect l="0" t="0" r="r" b="b"/>
              <a:pathLst>
                <a:path w="141" h="121">
                  <a:moveTo>
                    <a:pt x="118" y="120"/>
                  </a:moveTo>
                  <a:lnTo>
                    <a:pt x="96" y="120"/>
                  </a:lnTo>
                  <a:lnTo>
                    <a:pt x="66" y="96"/>
                  </a:lnTo>
                  <a:lnTo>
                    <a:pt x="44" y="104"/>
                  </a:lnTo>
                  <a:lnTo>
                    <a:pt x="44" y="72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59" y="24"/>
                  </a:lnTo>
                  <a:lnTo>
                    <a:pt x="66" y="56"/>
                  </a:lnTo>
                  <a:lnTo>
                    <a:pt x="88" y="72"/>
                  </a:lnTo>
                  <a:lnTo>
                    <a:pt x="118" y="56"/>
                  </a:lnTo>
                  <a:lnTo>
                    <a:pt x="140" y="72"/>
                  </a:lnTo>
                  <a:lnTo>
                    <a:pt x="133" y="104"/>
                  </a:lnTo>
                  <a:lnTo>
                    <a:pt x="140" y="104"/>
                  </a:lnTo>
                  <a:lnTo>
                    <a:pt x="118" y="12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194"/>
            <p:cNvSpPr>
              <a:spLocks/>
            </p:cNvSpPr>
            <p:nvPr/>
          </p:nvSpPr>
          <p:spPr bwMode="auto">
            <a:xfrm rot="704206">
              <a:off x="1428750" y="3095625"/>
              <a:ext cx="265112" cy="215900"/>
            </a:xfrm>
            <a:custGeom>
              <a:avLst/>
              <a:gdLst/>
              <a:ahLst/>
              <a:cxnLst>
                <a:cxn ang="0">
                  <a:pos x="140" y="40"/>
                </a:cxn>
                <a:cxn ang="0">
                  <a:pos x="140" y="80"/>
                </a:cxn>
                <a:cxn ang="0">
                  <a:pos x="111" y="112"/>
                </a:cxn>
                <a:cxn ang="0">
                  <a:pos x="103" y="120"/>
                </a:cxn>
                <a:cxn ang="0">
                  <a:pos x="74" y="112"/>
                </a:cxn>
                <a:cxn ang="0">
                  <a:pos x="59" y="120"/>
                </a:cxn>
                <a:cxn ang="0">
                  <a:pos x="52" y="104"/>
                </a:cxn>
                <a:cxn ang="0">
                  <a:pos x="7" y="96"/>
                </a:cxn>
                <a:cxn ang="0">
                  <a:pos x="22" y="80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7" y="32"/>
                </a:cxn>
                <a:cxn ang="0">
                  <a:pos x="29" y="0"/>
                </a:cxn>
                <a:cxn ang="0">
                  <a:pos x="103" y="0"/>
                </a:cxn>
                <a:cxn ang="0">
                  <a:pos x="140" y="32"/>
                </a:cxn>
                <a:cxn ang="0">
                  <a:pos x="140" y="40"/>
                </a:cxn>
              </a:cxnLst>
              <a:rect l="0" t="0" r="r" b="b"/>
              <a:pathLst>
                <a:path w="141" h="121">
                  <a:moveTo>
                    <a:pt x="140" y="40"/>
                  </a:moveTo>
                  <a:lnTo>
                    <a:pt x="140" y="80"/>
                  </a:lnTo>
                  <a:lnTo>
                    <a:pt x="111" y="112"/>
                  </a:lnTo>
                  <a:lnTo>
                    <a:pt x="103" y="120"/>
                  </a:lnTo>
                  <a:lnTo>
                    <a:pt x="74" y="112"/>
                  </a:lnTo>
                  <a:lnTo>
                    <a:pt x="59" y="120"/>
                  </a:lnTo>
                  <a:lnTo>
                    <a:pt x="52" y="104"/>
                  </a:lnTo>
                  <a:lnTo>
                    <a:pt x="7" y="96"/>
                  </a:lnTo>
                  <a:lnTo>
                    <a:pt x="22" y="80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7" y="32"/>
                  </a:lnTo>
                  <a:lnTo>
                    <a:pt x="29" y="0"/>
                  </a:lnTo>
                  <a:lnTo>
                    <a:pt x="103" y="0"/>
                  </a:lnTo>
                  <a:lnTo>
                    <a:pt x="140" y="32"/>
                  </a:lnTo>
                  <a:lnTo>
                    <a:pt x="140" y="4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195"/>
            <p:cNvSpPr>
              <a:spLocks/>
            </p:cNvSpPr>
            <p:nvPr/>
          </p:nvSpPr>
          <p:spPr bwMode="auto">
            <a:xfrm rot="704206">
              <a:off x="1685925" y="3116263"/>
              <a:ext cx="488950" cy="331788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133" y="160"/>
                </a:cxn>
                <a:cxn ang="0">
                  <a:pos x="111" y="184"/>
                </a:cxn>
                <a:cxn ang="0">
                  <a:pos x="88" y="168"/>
                </a:cxn>
                <a:cxn ang="0">
                  <a:pos x="59" y="184"/>
                </a:cxn>
                <a:cxn ang="0">
                  <a:pos x="37" y="168"/>
                </a:cxn>
                <a:cxn ang="0">
                  <a:pos x="29" y="136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59" y="48"/>
                </a:cxn>
                <a:cxn ang="0">
                  <a:pos x="74" y="40"/>
                </a:cxn>
                <a:cxn ang="0">
                  <a:pos x="81" y="24"/>
                </a:cxn>
                <a:cxn ang="0">
                  <a:pos x="118" y="32"/>
                </a:cxn>
                <a:cxn ang="0">
                  <a:pos x="125" y="0"/>
                </a:cxn>
                <a:cxn ang="0">
                  <a:pos x="155" y="16"/>
                </a:cxn>
                <a:cxn ang="0">
                  <a:pos x="184" y="0"/>
                </a:cxn>
                <a:cxn ang="0">
                  <a:pos x="214" y="16"/>
                </a:cxn>
                <a:cxn ang="0">
                  <a:pos x="236" y="16"/>
                </a:cxn>
                <a:cxn ang="0">
                  <a:pos x="258" y="48"/>
                </a:cxn>
                <a:cxn ang="0">
                  <a:pos x="243" y="72"/>
                </a:cxn>
                <a:cxn ang="0">
                  <a:pos x="206" y="64"/>
                </a:cxn>
                <a:cxn ang="0">
                  <a:pos x="199" y="88"/>
                </a:cxn>
                <a:cxn ang="0">
                  <a:pos x="177" y="80"/>
                </a:cxn>
                <a:cxn ang="0">
                  <a:pos x="147" y="96"/>
                </a:cxn>
                <a:cxn ang="0">
                  <a:pos x="147" y="136"/>
                </a:cxn>
                <a:cxn ang="0">
                  <a:pos x="133" y="144"/>
                </a:cxn>
              </a:cxnLst>
              <a:rect l="0" t="0" r="r" b="b"/>
              <a:pathLst>
                <a:path w="259" h="185">
                  <a:moveTo>
                    <a:pt x="133" y="144"/>
                  </a:moveTo>
                  <a:lnTo>
                    <a:pt x="133" y="160"/>
                  </a:lnTo>
                  <a:lnTo>
                    <a:pt x="111" y="184"/>
                  </a:lnTo>
                  <a:lnTo>
                    <a:pt x="88" y="168"/>
                  </a:lnTo>
                  <a:lnTo>
                    <a:pt x="59" y="184"/>
                  </a:lnTo>
                  <a:lnTo>
                    <a:pt x="37" y="168"/>
                  </a:lnTo>
                  <a:lnTo>
                    <a:pt x="29" y="136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59" y="48"/>
                  </a:lnTo>
                  <a:lnTo>
                    <a:pt x="74" y="40"/>
                  </a:lnTo>
                  <a:lnTo>
                    <a:pt x="81" y="24"/>
                  </a:lnTo>
                  <a:lnTo>
                    <a:pt x="118" y="32"/>
                  </a:lnTo>
                  <a:lnTo>
                    <a:pt x="125" y="0"/>
                  </a:lnTo>
                  <a:lnTo>
                    <a:pt x="155" y="16"/>
                  </a:lnTo>
                  <a:lnTo>
                    <a:pt x="184" y="0"/>
                  </a:lnTo>
                  <a:lnTo>
                    <a:pt x="214" y="16"/>
                  </a:lnTo>
                  <a:lnTo>
                    <a:pt x="236" y="16"/>
                  </a:lnTo>
                  <a:lnTo>
                    <a:pt x="258" y="48"/>
                  </a:lnTo>
                  <a:lnTo>
                    <a:pt x="243" y="72"/>
                  </a:lnTo>
                  <a:lnTo>
                    <a:pt x="206" y="64"/>
                  </a:lnTo>
                  <a:lnTo>
                    <a:pt x="199" y="88"/>
                  </a:lnTo>
                  <a:lnTo>
                    <a:pt x="177" y="80"/>
                  </a:lnTo>
                  <a:lnTo>
                    <a:pt x="147" y="96"/>
                  </a:lnTo>
                  <a:lnTo>
                    <a:pt x="147" y="136"/>
                  </a:lnTo>
                  <a:lnTo>
                    <a:pt x="133" y="14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196"/>
            <p:cNvSpPr>
              <a:spLocks/>
            </p:cNvSpPr>
            <p:nvPr/>
          </p:nvSpPr>
          <p:spPr bwMode="auto">
            <a:xfrm rot="704206">
              <a:off x="1835150" y="2911475"/>
              <a:ext cx="476250" cy="258763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6" y="104"/>
                </a:cxn>
                <a:cxn ang="0">
                  <a:pos x="37" y="7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59" y="8"/>
                </a:cxn>
                <a:cxn ang="0">
                  <a:pos x="111" y="0"/>
                </a:cxn>
                <a:cxn ang="0">
                  <a:pos x="192" y="80"/>
                </a:cxn>
                <a:cxn ang="0">
                  <a:pos x="251" y="72"/>
                </a:cxn>
                <a:cxn ang="0">
                  <a:pos x="236" y="128"/>
                </a:cxn>
                <a:cxn ang="0">
                  <a:pos x="207" y="128"/>
                </a:cxn>
                <a:cxn ang="0">
                  <a:pos x="185" y="144"/>
                </a:cxn>
                <a:cxn ang="0">
                  <a:pos x="162" y="144"/>
                </a:cxn>
                <a:cxn ang="0">
                  <a:pos x="133" y="128"/>
                </a:cxn>
                <a:cxn ang="0">
                  <a:pos x="103" y="144"/>
                </a:cxn>
                <a:cxn ang="0">
                  <a:pos x="74" y="128"/>
                </a:cxn>
              </a:cxnLst>
              <a:rect l="0" t="0" r="r" b="b"/>
              <a:pathLst>
                <a:path w="252" h="145">
                  <a:moveTo>
                    <a:pt x="74" y="128"/>
                  </a:moveTo>
                  <a:lnTo>
                    <a:pt x="66" y="104"/>
                  </a:lnTo>
                  <a:lnTo>
                    <a:pt x="37" y="7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59" y="8"/>
                  </a:lnTo>
                  <a:lnTo>
                    <a:pt x="111" y="0"/>
                  </a:lnTo>
                  <a:lnTo>
                    <a:pt x="192" y="80"/>
                  </a:lnTo>
                  <a:lnTo>
                    <a:pt x="251" y="72"/>
                  </a:lnTo>
                  <a:lnTo>
                    <a:pt x="236" y="128"/>
                  </a:lnTo>
                  <a:lnTo>
                    <a:pt x="207" y="128"/>
                  </a:lnTo>
                  <a:lnTo>
                    <a:pt x="185" y="144"/>
                  </a:lnTo>
                  <a:lnTo>
                    <a:pt x="162" y="144"/>
                  </a:lnTo>
                  <a:lnTo>
                    <a:pt x="133" y="128"/>
                  </a:lnTo>
                  <a:lnTo>
                    <a:pt x="103" y="144"/>
                  </a:lnTo>
                  <a:lnTo>
                    <a:pt x="74" y="128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197"/>
            <p:cNvSpPr>
              <a:spLocks/>
            </p:cNvSpPr>
            <p:nvPr/>
          </p:nvSpPr>
          <p:spPr bwMode="auto">
            <a:xfrm rot="704206">
              <a:off x="1693863" y="2759075"/>
              <a:ext cx="280987" cy="244475"/>
            </a:xfrm>
            <a:custGeom>
              <a:avLst/>
              <a:gdLst/>
              <a:ahLst/>
              <a:cxnLst>
                <a:cxn ang="0">
                  <a:pos x="44" y="112"/>
                </a:cxn>
                <a:cxn ang="0">
                  <a:pos x="52" y="112"/>
                </a:cxn>
                <a:cxn ang="0">
                  <a:pos x="81" y="120"/>
                </a:cxn>
                <a:cxn ang="0">
                  <a:pos x="89" y="112"/>
                </a:cxn>
                <a:cxn ang="0">
                  <a:pos x="148" y="64"/>
                </a:cxn>
                <a:cxn ang="0">
                  <a:pos x="126" y="56"/>
                </a:cxn>
                <a:cxn ang="0">
                  <a:pos x="126" y="32"/>
                </a:cxn>
                <a:cxn ang="0">
                  <a:pos x="141" y="16"/>
                </a:cxn>
                <a:cxn ang="0">
                  <a:pos x="133" y="0"/>
                </a:cxn>
                <a:cxn ang="0">
                  <a:pos x="59" y="0"/>
                </a:cxn>
                <a:cxn ang="0">
                  <a:pos x="22" y="32"/>
                </a:cxn>
                <a:cxn ang="0">
                  <a:pos x="30" y="64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22" y="136"/>
                </a:cxn>
                <a:cxn ang="0">
                  <a:pos x="44" y="112"/>
                </a:cxn>
              </a:cxnLst>
              <a:rect l="0" t="0" r="r" b="b"/>
              <a:pathLst>
                <a:path w="149" h="137">
                  <a:moveTo>
                    <a:pt x="44" y="112"/>
                  </a:moveTo>
                  <a:lnTo>
                    <a:pt x="52" y="112"/>
                  </a:lnTo>
                  <a:lnTo>
                    <a:pt x="81" y="120"/>
                  </a:lnTo>
                  <a:lnTo>
                    <a:pt x="89" y="112"/>
                  </a:lnTo>
                  <a:lnTo>
                    <a:pt x="148" y="64"/>
                  </a:lnTo>
                  <a:lnTo>
                    <a:pt x="126" y="56"/>
                  </a:lnTo>
                  <a:lnTo>
                    <a:pt x="126" y="32"/>
                  </a:lnTo>
                  <a:lnTo>
                    <a:pt x="141" y="16"/>
                  </a:lnTo>
                  <a:lnTo>
                    <a:pt x="133" y="0"/>
                  </a:lnTo>
                  <a:lnTo>
                    <a:pt x="59" y="0"/>
                  </a:lnTo>
                  <a:lnTo>
                    <a:pt x="22" y="32"/>
                  </a:lnTo>
                  <a:lnTo>
                    <a:pt x="30" y="64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22" y="136"/>
                  </a:lnTo>
                  <a:lnTo>
                    <a:pt x="44" y="112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Freeform 198"/>
            <p:cNvSpPr>
              <a:spLocks/>
            </p:cNvSpPr>
            <p:nvPr/>
          </p:nvSpPr>
          <p:spPr bwMode="auto">
            <a:xfrm rot="704206">
              <a:off x="1739900" y="2968625"/>
              <a:ext cx="228600" cy="200025"/>
            </a:xfrm>
            <a:custGeom>
              <a:avLst/>
              <a:gdLst/>
              <a:ahLst/>
              <a:cxnLst>
                <a:cxn ang="0">
                  <a:pos x="67" y="112"/>
                </a:cxn>
                <a:cxn ang="0">
                  <a:pos x="45" y="88"/>
                </a:cxn>
                <a:cxn ang="0">
                  <a:pos x="37" y="7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7" y="8"/>
                </a:cxn>
                <a:cxn ang="0">
                  <a:pos x="45" y="0"/>
                </a:cxn>
                <a:cxn ang="0">
                  <a:pos x="60" y="24"/>
                </a:cxn>
                <a:cxn ang="0">
                  <a:pos x="82" y="16"/>
                </a:cxn>
                <a:cxn ang="0">
                  <a:pos x="112" y="48"/>
                </a:cxn>
                <a:cxn ang="0">
                  <a:pos x="119" y="72"/>
                </a:cxn>
                <a:cxn ang="0">
                  <a:pos x="112" y="104"/>
                </a:cxn>
                <a:cxn ang="0">
                  <a:pos x="74" y="96"/>
                </a:cxn>
                <a:cxn ang="0">
                  <a:pos x="67" y="112"/>
                </a:cxn>
              </a:cxnLst>
              <a:rect l="0" t="0" r="r" b="b"/>
              <a:pathLst>
                <a:path w="120" h="113">
                  <a:moveTo>
                    <a:pt x="67" y="112"/>
                  </a:moveTo>
                  <a:lnTo>
                    <a:pt x="45" y="88"/>
                  </a:lnTo>
                  <a:lnTo>
                    <a:pt x="37" y="7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" y="0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60" y="24"/>
                  </a:lnTo>
                  <a:lnTo>
                    <a:pt x="82" y="16"/>
                  </a:lnTo>
                  <a:lnTo>
                    <a:pt x="112" y="48"/>
                  </a:lnTo>
                  <a:lnTo>
                    <a:pt x="119" y="72"/>
                  </a:lnTo>
                  <a:lnTo>
                    <a:pt x="112" y="104"/>
                  </a:lnTo>
                  <a:lnTo>
                    <a:pt x="74" y="96"/>
                  </a:lnTo>
                  <a:lnTo>
                    <a:pt x="67" y="112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199"/>
            <p:cNvSpPr>
              <a:spLocks/>
            </p:cNvSpPr>
            <p:nvPr/>
          </p:nvSpPr>
          <p:spPr bwMode="auto">
            <a:xfrm rot="704206">
              <a:off x="1624013" y="2946400"/>
              <a:ext cx="239712" cy="257175"/>
            </a:xfrm>
            <a:custGeom>
              <a:avLst/>
              <a:gdLst/>
              <a:ahLst/>
              <a:cxnLst>
                <a:cxn ang="0">
                  <a:pos x="15" y="104"/>
                </a:cxn>
                <a:cxn ang="0">
                  <a:pos x="52" y="136"/>
                </a:cxn>
                <a:cxn ang="0">
                  <a:pos x="52" y="144"/>
                </a:cxn>
                <a:cxn ang="0">
                  <a:pos x="111" y="120"/>
                </a:cxn>
                <a:cxn ang="0">
                  <a:pos x="126" y="112"/>
                </a:cxn>
                <a:cxn ang="0">
                  <a:pos x="104" y="88"/>
                </a:cxn>
                <a:cxn ang="0">
                  <a:pos x="96" y="72"/>
                </a:cxn>
                <a:cxn ang="0">
                  <a:pos x="59" y="48"/>
                </a:cxn>
                <a:cxn ang="0">
                  <a:pos x="59" y="0"/>
                </a:cxn>
                <a:cxn ang="0">
                  <a:pos x="37" y="24"/>
                </a:cxn>
                <a:cxn ang="0">
                  <a:pos x="15" y="8"/>
                </a:cxn>
                <a:cxn ang="0">
                  <a:pos x="0" y="32"/>
                </a:cxn>
                <a:cxn ang="0">
                  <a:pos x="22" y="64"/>
                </a:cxn>
                <a:cxn ang="0">
                  <a:pos x="15" y="88"/>
                </a:cxn>
                <a:cxn ang="0">
                  <a:pos x="15" y="104"/>
                </a:cxn>
              </a:cxnLst>
              <a:rect l="0" t="0" r="r" b="b"/>
              <a:pathLst>
                <a:path w="127" h="145">
                  <a:moveTo>
                    <a:pt x="15" y="104"/>
                  </a:moveTo>
                  <a:lnTo>
                    <a:pt x="52" y="136"/>
                  </a:lnTo>
                  <a:lnTo>
                    <a:pt x="52" y="144"/>
                  </a:lnTo>
                  <a:lnTo>
                    <a:pt x="111" y="120"/>
                  </a:lnTo>
                  <a:lnTo>
                    <a:pt x="126" y="112"/>
                  </a:lnTo>
                  <a:lnTo>
                    <a:pt x="104" y="88"/>
                  </a:lnTo>
                  <a:lnTo>
                    <a:pt x="96" y="72"/>
                  </a:lnTo>
                  <a:lnTo>
                    <a:pt x="59" y="48"/>
                  </a:lnTo>
                  <a:lnTo>
                    <a:pt x="59" y="0"/>
                  </a:lnTo>
                  <a:lnTo>
                    <a:pt x="37" y="24"/>
                  </a:lnTo>
                  <a:lnTo>
                    <a:pt x="15" y="8"/>
                  </a:lnTo>
                  <a:lnTo>
                    <a:pt x="0" y="32"/>
                  </a:lnTo>
                  <a:lnTo>
                    <a:pt x="22" y="64"/>
                  </a:lnTo>
                  <a:lnTo>
                    <a:pt x="15" y="88"/>
                  </a:lnTo>
                  <a:lnTo>
                    <a:pt x="15" y="104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200"/>
            <p:cNvSpPr>
              <a:spLocks/>
            </p:cNvSpPr>
            <p:nvPr/>
          </p:nvSpPr>
          <p:spPr bwMode="auto">
            <a:xfrm rot="704206">
              <a:off x="1352550" y="3252788"/>
              <a:ext cx="236537" cy="2444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32"/>
                </a:cxn>
                <a:cxn ang="0">
                  <a:pos x="22" y="56"/>
                </a:cxn>
                <a:cxn ang="0">
                  <a:pos x="0" y="72"/>
                </a:cxn>
                <a:cxn ang="0">
                  <a:pos x="7" y="96"/>
                </a:cxn>
                <a:cxn ang="0">
                  <a:pos x="44" y="136"/>
                </a:cxn>
                <a:cxn ang="0">
                  <a:pos x="66" y="136"/>
                </a:cxn>
                <a:cxn ang="0">
                  <a:pos x="88" y="120"/>
                </a:cxn>
                <a:cxn ang="0">
                  <a:pos x="95" y="120"/>
                </a:cxn>
                <a:cxn ang="0">
                  <a:pos x="124" y="24"/>
                </a:cxn>
                <a:cxn ang="0">
                  <a:pos x="95" y="16"/>
                </a:cxn>
                <a:cxn ang="0">
                  <a:pos x="80" y="24"/>
                </a:cxn>
                <a:cxn ang="0">
                  <a:pos x="73" y="8"/>
                </a:cxn>
                <a:cxn ang="0">
                  <a:pos x="29" y="0"/>
                </a:cxn>
              </a:cxnLst>
              <a:rect l="0" t="0" r="r" b="b"/>
              <a:pathLst>
                <a:path w="125" h="137">
                  <a:moveTo>
                    <a:pt x="29" y="0"/>
                  </a:moveTo>
                  <a:lnTo>
                    <a:pt x="7" y="32"/>
                  </a:lnTo>
                  <a:lnTo>
                    <a:pt x="22" y="56"/>
                  </a:lnTo>
                  <a:lnTo>
                    <a:pt x="0" y="72"/>
                  </a:lnTo>
                  <a:lnTo>
                    <a:pt x="7" y="96"/>
                  </a:lnTo>
                  <a:lnTo>
                    <a:pt x="44" y="136"/>
                  </a:lnTo>
                  <a:lnTo>
                    <a:pt x="66" y="136"/>
                  </a:lnTo>
                  <a:lnTo>
                    <a:pt x="88" y="120"/>
                  </a:lnTo>
                  <a:lnTo>
                    <a:pt x="95" y="120"/>
                  </a:lnTo>
                  <a:lnTo>
                    <a:pt x="124" y="24"/>
                  </a:lnTo>
                  <a:lnTo>
                    <a:pt x="95" y="16"/>
                  </a:lnTo>
                  <a:lnTo>
                    <a:pt x="80" y="24"/>
                  </a:lnTo>
                  <a:lnTo>
                    <a:pt x="73" y="8"/>
                  </a:lnTo>
                  <a:lnTo>
                    <a:pt x="29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201"/>
            <p:cNvSpPr>
              <a:spLocks/>
            </p:cNvSpPr>
            <p:nvPr/>
          </p:nvSpPr>
          <p:spPr bwMode="auto">
            <a:xfrm rot="704206">
              <a:off x="1296988" y="2974975"/>
              <a:ext cx="211137" cy="217488"/>
            </a:xfrm>
            <a:custGeom>
              <a:avLst/>
              <a:gdLst/>
              <a:ahLst/>
              <a:cxnLst>
                <a:cxn ang="0">
                  <a:pos x="81" y="96"/>
                </a:cxn>
                <a:cxn ang="0">
                  <a:pos x="89" y="80"/>
                </a:cxn>
                <a:cxn ang="0">
                  <a:pos x="111" y="48"/>
                </a:cxn>
                <a:cxn ang="0">
                  <a:pos x="89" y="0"/>
                </a:cxn>
                <a:cxn ang="0">
                  <a:pos x="52" y="16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7" y="40"/>
                </a:cxn>
                <a:cxn ang="0">
                  <a:pos x="22" y="64"/>
                </a:cxn>
                <a:cxn ang="0">
                  <a:pos x="37" y="104"/>
                </a:cxn>
                <a:cxn ang="0">
                  <a:pos x="44" y="120"/>
                </a:cxn>
                <a:cxn ang="0">
                  <a:pos x="59" y="96"/>
                </a:cxn>
                <a:cxn ang="0">
                  <a:pos x="81" y="96"/>
                </a:cxn>
              </a:cxnLst>
              <a:rect l="0" t="0" r="r" b="b"/>
              <a:pathLst>
                <a:path w="112" h="121">
                  <a:moveTo>
                    <a:pt x="81" y="96"/>
                  </a:moveTo>
                  <a:lnTo>
                    <a:pt x="89" y="80"/>
                  </a:lnTo>
                  <a:lnTo>
                    <a:pt x="111" y="48"/>
                  </a:lnTo>
                  <a:lnTo>
                    <a:pt x="89" y="0"/>
                  </a:lnTo>
                  <a:lnTo>
                    <a:pt x="52" y="16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7" y="40"/>
                  </a:lnTo>
                  <a:lnTo>
                    <a:pt x="22" y="64"/>
                  </a:lnTo>
                  <a:lnTo>
                    <a:pt x="37" y="104"/>
                  </a:lnTo>
                  <a:lnTo>
                    <a:pt x="44" y="120"/>
                  </a:lnTo>
                  <a:lnTo>
                    <a:pt x="59" y="96"/>
                  </a:lnTo>
                  <a:lnTo>
                    <a:pt x="81" y="96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202"/>
            <p:cNvSpPr>
              <a:spLocks/>
            </p:cNvSpPr>
            <p:nvPr/>
          </p:nvSpPr>
          <p:spPr bwMode="auto">
            <a:xfrm rot="704206">
              <a:off x="1249363" y="2822575"/>
              <a:ext cx="250825" cy="173038"/>
            </a:xfrm>
            <a:custGeom>
              <a:avLst/>
              <a:gdLst/>
              <a:ahLst/>
              <a:cxnLst>
                <a:cxn ang="0">
                  <a:pos x="15" y="96"/>
                </a:cxn>
                <a:cxn ang="0">
                  <a:pos x="0" y="64"/>
                </a:cxn>
                <a:cxn ang="0">
                  <a:pos x="15" y="56"/>
                </a:cxn>
                <a:cxn ang="0">
                  <a:pos x="7" y="16"/>
                </a:cxn>
                <a:cxn ang="0">
                  <a:pos x="22" y="0"/>
                </a:cxn>
                <a:cxn ang="0">
                  <a:pos x="44" y="16"/>
                </a:cxn>
                <a:cxn ang="0">
                  <a:pos x="110" y="8"/>
                </a:cxn>
                <a:cxn ang="0">
                  <a:pos x="117" y="24"/>
                </a:cxn>
                <a:cxn ang="0">
                  <a:pos x="132" y="40"/>
                </a:cxn>
                <a:cxn ang="0">
                  <a:pos x="132" y="80"/>
                </a:cxn>
                <a:cxn ang="0">
                  <a:pos x="95" y="96"/>
                </a:cxn>
                <a:cxn ang="0">
                  <a:pos x="73" y="80"/>
                </a:cxn>
                <a:cxn ang="0">
                  <a:pos x="44" y="96"/>
                </a:cxn>
                <a:cxn ang="0">
                  <a:pos x="15" y="96"/>
                </a:cxn>
              </a:cxnLst>
              <a:rect l="0" t="0" r="r" b="b"/>
              <a:pathLst>
                <a:path w="133" h="97">
                  <a:moveTo>
                    <a:pt x="15" y="96"/>
                  </a:moveTo>
                  <a:lnTo>
                    <a:pt x="0" y="64"/>
                  </a:lnTo>
                  <a:lnTo>
                    <a:pt x="15" y="56"/>
                  </a:lnTo>
                  <a:lnTo>
                    <a:pt x="7" y="16"/>
                  </a:lnTo>
                  <a:lnTo>
                    <a:pt x="22" y="0"/>
                  </a:lnTo>
                  <a:lnTo>
                    <a:pt x="44" y="16"/>
                  </a:lnTo>
                  <a:lnTo>
                    <a:pt x="110" y="8"/>
                  </a:lnTo>
                  <a:lnTo>
                    <a:pt x="117" y="24"/>
                  </a:lnTo>
                  <a:lnTo>
                    <a:pt x="132" y="40"/>
                  </a:lnTo>
                  <a:lnTo>
                    <a:pt x="132" y="80"/>
                  </a:lnTo>
                  <a:lnTo>
                    <a:pt x="95" y="96"/>
                  </a:lnTo>
                  <a:lnTo>
                    <a:pt x="73" y="80"/>
                  </a:lnTo>
                  <a:lnTo>
                    <a:pt x="44" y="96"/>
                  </a:lnTo>
                  <a:lnTo>
                    <a:pt x="15" y="96"/>
                  </a:lnTo>
                </a:path>
              </a:pathLst>
            </a:custGeom>
            <a:solidFill>
              <a:srgbClr val="FFFF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Freeform 203"/>
            <p:cNvSpPr>
              <a:spLocks/>
            </p:cNvSpPr>
            <p:nvPr/>
          </p:nvSpPr>
          <p:spPr bwMode="auto">
            <a:xfrm rot="704206">
              <a:off x="1444625" y="2776538"/>
              <a:ext cx="249237" cy="319088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124" y="176"/>
                </a:cxn>
                <a:cxn ang="0">
                  <a:pos x="124" y="160"/>
                </a:cxn>
                <a:cxn ang="0">
                  <a:pos x="131" y="136"/>
                </a:cxn>
                <a:cxn ang="0">
                  <a:pos x="109" y="104"/>
                </a:cxn>
                <a:cxn ang="0">
                  <a:pos x="124" y="80"/>
                </a:cxn>
                <a:cxn ang="0">
                  <a:pos x="124" y="48"/>
                </a:cxn>
                <a:cxn ang="0">
                  <a:pos x="102" y="32"/>
                </a:cxn>
                <a:cxn ang="0">
                  <a:pos x="80" y="32"/>
                </a:cxn>
                <a:cxn ang="0">
                  <a:pos x="44" y="0"/>
                </a:cxn>
                <a:cxn ang="0">
                  <a:pos x="29" y="16"/>
                </a:cxn>
                <a:cxn ang="0">
                  <a:pos x="22" y="16"/>
                </a:cxn>
                <a:cxn ang="0">
                  <a:pos x="0" y="40"/>
                </a:cxn>
                <a:cxn ang="0">
                  <a:pos x="7" y="56"/>
                </a:cxn>
                <a:cxn ang="0">
                  <a:pos x="15" y="72"/>
                </a:cxn>
                <a:cxn ang="0">
                  <a:pos x="29" y="88"/>
                </a:cxn>
                <a:cxn ang="0">
                  <a:pos x="29" y="128"/>
                </a:cxn>
                <a:cxn ang="0">
                  <a:pos x="51" y="176"/>
                </a:cxn>
              </a:cxnLst>
              <a:rect l="0" t="0" r="r" b="b"/>
              <a:pathLst>
                <a:path w="132" h="177">
                  <a:moveTo>
                    <a:pt x="51" y="176"/>
                  </a:moveTo>
                  <a:lnTo>
                    <a:pt x="124" y="176"/>
                  </a:lnTo>
                  <a:lnTo>
                    <a:pt x="124" y="160"/>
                  </a:lnTo>
                  <a:lnTo>
                    <a:pt x="131" y="136"/>
                  </a:lnTo>
                  <a:lnTo>
                    <a:pt x="109" y="104"/>
                  </a:lnTo>
                  <a:lnTo>
                    <a:pt x="124" y="80"/>
                  </a:lnTo>
                  <a:lnTo>
                    <a:pt x="124" y="48"/>
                  </a:lnTo>
                  <a:lnTo>
                    <a:pt x="102" y="32"/>
                  </a:lnTo>
                  <a:lnTo>
                    <a:pt x="80" y="32"/>
                  </a:lnTo>
                  <a:lnTo>
                    <a:pt x="44" y="0"/>
                  </a:lnTo>
                  <a:lnTo>
                    <a:pt x="29" y="16"/>
                  </a:lnTo>
                  <a:lnTo>
                    <a:pt x="22" y="16"/>
                  </a:lnTo>
                  <a:lnTo>
                    <a:pt x="0" y="40"/>
                  </a:lnTo>
                  <a:lnTo>
                    <a:pt x="7" y="56"/>
                  </a:lnTo>
                  <a:lnTo>
                    <a:pt x="15" y="72"/>
                  </a:lnTo>
                  <a:lnTo>
                    <a:pt x="29" y="88"/>
                  </a:lnTo>
                  <a:lnTo>
                    <a:pt x="29" y="128"/>
                  </a:lnTo>
                  <a:lnTo>
                    <a:pt x="51" y="17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0" name="Freeform 204"/>
            <p:cNvSpPr>
              <a:spLocks/>
            </p:cNvSpPr>
            <p:nvPr/>
          </p:nvSpPr>
          <p:spPr bwMode="auto">
            <a:xfrm rot="704206">
              <a:off x="1152525" y="2974975"/>
              <a:ext cx="207962" cy="23018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24"/>
                </a:cxn>
                <a:cxn ang="0">
                  <a:pos x="95" y="48"/>
                </a:cxn>
                <a:cxn ang="0">
                  <a:pos x="110" y="88"/>
                </a:cxn>
                <a:cxn ang="0">
                  <a:pos x="81" y="112"/>
                </a:cxn>
                <a:cxn ang="0">
                  <a:pos x="81" y="120"/>
                </a:cxn>
                <a:cxn ang="0">
                  <a:pos x="59" y="128"/>
                </a:cxn>
                <a:cxn ang="0">
                  <a:pos x="37" y="120"/>
                </a:cxn>
                <a:cxn ang="0">
                  <a:pos x="44" y="80"/>
                </a:cxn>
                <a:cxn ang="0">
                  <a:pos x="22" y="72"/>
                </a:cxn>
                <a:cxn ang="0">
                  <a:pos x="0" y="40"/>
                </a:cxn>
                <a:cxn ang="0">
                  <a:pos x="15" y="8"/>
                </a:cxn>
                <a:cxn ang="0">
                  <a:pos x="44" y="0"/>
                </a:cxn>
                <a:cxn ang="0">
                  <a:pos x="73" y="0"/>
                </a:cxn>
              </a:cxnLst>
              <a:rect l="0" t="0" r="r" b="b"/>
              <a:pathLst>
                <a:path w="111" h="129">
                  <a:moveTo>
                    <a:pt x="73" y="0"/>
                  </a:moveTo>
                  <a:lnTo>
                    <a:pt x="81" y="24"/>
                  </a:lnTo>
                  <a:lnTo>
                    <a:pt x="95" y="48"/>
                  </a:lnTo>
                  <a:lnTo>
                    <a:pt x="110" y="88"/>
                  </a:lnTo>
                  <a:lnTo>
                    <a:pt x="81" y="112"/>
                  </a:lnTo>
                  <a:lnTo>
                    <a:pt x="81" y="120"/>
                  </a:lnTo>
                  <a:lnTo>
                    <a:pt x="59" y="128"/>
                  </a:lnTo>
                  <a:lnTo>
                    <a:pt x="37" y="120"/>
                  </a:lnTo>
                  <a:lnTo>
                    <a:pt x="44" y="80"/>
                  </a:lnTo>
                  <a:lnTo>
                    <a:pt x="22" y="72"/>
                  </a:lnTo>
                  <a:lnTo>
                    <a:pt x="0" y="40"/>
                  </a:lnTo>
                  <a:lnTo>
                    <a:pt x="15" y="8"/>
                  </a:lnTo>
                  <a:lnTo>
                    <a:pt x="44" y="0"/>
                  </a:lnTo>
                  <a:lnTo>
                    <a:pt x="73" y="0"/>
                  </a:lnTo>
                </a:path>
              </a:pathLst>
            </a:custGeom>
            <a:solidFill>
              <a:srgbClr val="92D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205"/>
            <p:cNvSpPr>
              <a:spLocks/>
            </p:cNvSpPr>
            <p:nvPr/>
          </p:nvSpPr>
          <p:spPr bwMode="auto">
            <a:xfrm rot="704206">
              <a:off x="1233488" y="3140075"/>
              <a:ext cx="225425" cy="214313"/>
            </a:xfrm>
            <a:custGeom>
              <a:avLst/>
              <a:gdLst/>
              <a:ahLst/>
              <a:cxnLst>
                <a:cxn ang="0">
                  <a:pos x="74" y="120"/>
                </a:cxn>
                <a:cxn ang="0">
                  <a:pos x="74" y="120"/>
                </a:cxn>
                <a:cxn ang="0">
                  <a:pos x="3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22" y="40"/>
                </a:cxn>
                <a:cxn ang="0">
                  <a:pos x="22" y="32"/>
                </a:cxn>
                <a:cxn ang="0">
                  <a:pos x="52" y="8"/>
                </a:cxn>
                <a:cxn ang="0">
                  <a:pos x="59" y="24"/>
                </a:cxn>
                <a:cxn ang="0">
                  <a:pos x="74" y="0"/>
                </a:cxn>
                <a:cxn ang="0">
                  <a:pos x="96" y="0"/>
                </a:cxn>
                <a:cxn ang="0">
                  <a:pos x="96" y="24"/>
                </a:cxn>
                <a:cxn ang="0">
                  <a:pos x="118" y="32"/>
                </a:cxn>
                <a:cxn ang="0">
                  <a:pos x="103" y="48"/>
                </a:cxn>
                <a:cxn ang="0">
                  <a:pos x="81" y="80"/>
                </a:cxn>
                <a:cxn ang="0">
                  <a:pos x="96" y="104"/>
                </a:cxn>
                <a:cxn ang="0">
                  <a:pos x="74" y="120"/>
                </a:cxn>
              </a:cxnLst>
              <a:rect l="0" t="0" r="r" b="b"/>
              <a:pathLst>
                <a:path w="119" h="121">
                  <a:moveTo>
                    <a:pt x="74" y="120"/>
                  </a:moveTo>
                  <a:lnTo>
                    <a:pt x="74" y="120"/>
                  </a:lnTo>
                  <a:lnTo>
                    <a:pt x="3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52" y="8"/>
                  </a:lnTo>
                  <a:lnTo>
                    <a:pt x="59" y="24"/>
                  </a:lnTo>
                  <a:lnTo>
                    <a:pt x="74" y="0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118" y="32"/>
                  </a:lnTo>
                  <a:lnTo>
                    <a:pt x="103" y="48"/>
                  </a:lnTo>
                  <a:lnTo>
                    <a:pt x="81" y="80"/>
                  </a:lnTo>
                  <a:lnTo>
                    <a:pt x="96" y="104"/>
                  </a:lnTo>
                  <a:lnTo>
                    <a:pt x="74" y="12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206"/>
            <p:cNvSpPr>
              <a:spLocks/>
            </p:cNvSpPr>
            <p:nvPr/>
          </p:nvSpPr>
          <p:spPr bwMode="auto">
            <a:xfrm rot="704206">
              <a:off x="982663" y="3019425"/>
              <a:ext cx="269875" cy="244475"/>
            </a:xfrm>
            <a:custGeom>
              <a:avLst/>
              <a:gdLst/>
              <a:ahLst/>
              <a:cxnLst>
                <a:cxn ang="0">
                  <a:pos x="126" y="136"/>
                </a:cxn>
                <a:cxn ang="0">
                  <a:pos x="141" y="120"/>
                </a:cxn>
                <a:cxn ang="0">
                  <a:pos x="141" y="104"/>
                </a:cxn>
                <a:cxn ang="0">
                  <a:pos x="141" y="88"/>
                </a:cxn>
                <a:cxn ang="0">
                  <a:pos x="119" y="80"/>
                </a:cxn>
                <a:cxn ang="0">
                  <a:pos x="126" y="40"/>
                </a:cxn>
                <a:cxn ang="0">
                  <a:pos x="104" y="32"/>
                </a:cxn>
                <a:cxn ang="0">
                  <a:pos x="82" y="0"/>
                </a:cxn>
                <a:cxn ang="0">
                  <a:pos x="52" y="8"/>
                </a:cxn>
                <a:cxn ang="0">
                  <a:pos x="30" y="0"/>
                </a:cxn>
                <a:cxn ang="0">
                  <a:pos x="0" y="16"/>
                </a:cxn>
                <a:cxn ang="0">
                  <a:pos x="22" y="48"/>
                </a:cxn>
                <a:cxn ang="0">
                  <a:pos x="15" y="64"/>
                </a:cxn>
                <a:cxn ang="0">
                  <a:pos x="74" y="104"/>
                </a:cxn>
                <a:cxn ang="0">
                  <a:pos x="104" y="104"/>
                </a:cxn>
                <a:cxn ang="0">
                  <a:pos x="126" y="136"/>
                </a:cxn>
              </a:cxnLst>
              <a:rect l="0" t="0" r="r" b="b"/>
              <a:pathLst>
                <a:path w="142" h="137">
                  <a:moveTo>
                    <a:pt x="126" y="136"/>
                  </a:moveTo>
                  <a:lnTo>
                    <a:pt x="141" y="120"/>
                  </a:lnTo>
                  <a:lnTo>
                    <a:pt x="141" y="104"/>
                  </a:lnTo>
                  <a:lnTo>
                    <a:pt x="141" y="88"/>
                  </a:lnTo>
                  <a:lnTo>
                    <a:pt x="119" y="80"/>
                  </a:lnTo>
                  <a:lnTo>
                    <a:pt x="126" y="40"/>
                  </a:lnTo>
                  <a:lnTo>
                    <a:pt x="104" y="32"/>
                  </a:lnTo>
                  <a:lnTo>
                    <a:pt x="82" y="0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22" y="48"/>
                  </a:lnTo>
                  <a:lnTo>
                    <a:pt x="15" y="64"/>
                  </a:lnTo>
                  <a:lnTo>
                    <a:pt x="74" y="104"/>
                  </a:lnTo>
                  <a:lnTo>
                    <a:pt x="104" y="104"/>
                  </a:lnTo>
                  <a:lnTo>
                    <a:pt x="126" y="13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Freeform 207"/>
            <p:cNvSpPr>
              <a:spLocks/>
            </p:cNvSpPr>
            <p:nvPr/>
          </p:nvSpPr>
          <p:spPr bwMode="auto">
            <a:xfrm rot="704206">
              <a:off x="1100138" y="3240088"/>
              <a:ext cx="323850" cy="3444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6"/>
                </a:cxn>
                <a:cxn ang="0">
                  <a:pos x="37" y="32"/>
                </a:cxn>
                <a:cxn ang="0">
                  <a:pos x="30" y="88"/>
                </a:cxn>
                <a:cxn ang="0">
                  <a:pos x="0" y="128"/>
                </a:cxn>
                <a:cxn ang="0">
                  <a:pos x="15" y="168"/>
                </a:cxn>
                <a:cxn ang="0">
                  <a:pos x="30" y="168"/>
                </a:cxn>
                <a:cxn ang="0">
                  <a:pos x="52" y="192"/>
                </a:cxn>
                <a:cxn ang="0">
                  <a:pos x="81" y="176"/>
                </a:cxn>
                <a:cxn ang="0">
                  <a:pos x="96" y="168"/>
                </a:cxn>
                <a:cxn ang="0">
                  <a:pos x="96" y="144"/>
                </a:cxn>
                <a:cxn ang="0">
                  <a:pos x="133" y="136"/>
                </a:cxn>
                <a:cxn ang="0">
                  <a:pos x="148" y="152"/>
                </a:cxn>
                <a:cxn ang="0">
                  <a:pos x="170" y="160"/>
                </a:cxn>
                <a:cxn ang="0">
                  <a:pos x="170" y="120"/>
                </a:cxn>
                <a:cxn ang="0">
                  <a:pos x="133" y="80"/>
                </a:cxn>
                <a:cxn ang="0">
                  <a:pos x="126" y="56"/>
                </a:cxn>
                <a:cxn ang="0">
                  <a:pos x="89" y="16"/>
                </a:cxn>
                <a:cxn ang="0">
                  <a:pos x="52" y="0"/>
                </a:cxn>
              </a:cxnLst>
              <a:rect l="0" t="0" r="r" b="b"/>
              <a:pathLst>
                <a:path w="171" h="193">
                  <a:moveTo>
                    <a:pt x="52" y="0"/>
                  </a:moveTo>
                  <a:lnTo>
                    <a:pt x="52" y="16"/>
                  </a:lnTo>
                  <a:lnTo>
                    <a:pt x="37" y="32"/>
                  </a:lnTo>
                  <a:lnTo>
                    <a:pt x="30" y="88"/>
                  </a:lnTo>
                  <a:lnTo>
                    <a:pt x="0" y="128"/>
                  </a:lnTo>
                  <a:lnTo>
                    <a:pt x="15" y="168"/>
                  </a:lnTo>
                  <a:lnTo>
                    <a:pt x="30" y="168"/>
                  </a:lnTo>
                  <a:lnTo>
                    <a:pt x="52" y="192"/>
                  </a:lnTo>
                  <a:lnTo>
                    <a:pt x="81" y="176"/>
                  </a:lnTo>
                  <a:lnTo>
                    <a:pt x="96" y="168"/>
                  </a:lnTo>
                  <a:lnTo>
                    <a:pt x="96" y="144"/>
                  </a:lnTo>
                  <a:lnTo>
                    <a:pt x="133" y="136"/>
                  </a:lnTo>
                  <a:lnTo>
                    <a:pt x="148" y="152"/>
                  </a:lnTo>
                  <a:lnTo>
                    <a:pt x="170" y="160"/>
                  </a:lnTo>
                  <a:lnTo>
                    <a:pt x="170" y="120"/>
                  </a:lnTo>
                  <a:lnTo>
                    <a:pt x="133" y="80"/>
                  </a:lnTo>
                  <a:lnTo>
                    <a:pt x="126" y="56"/>
                  </a:lnTo>
                  <a:lnTo>
                    <a:pt x="89" y="16"/>
                  </a:lnTo>
                  <a:lnTo>
                    <a:pt x="52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Freeform 208"/>
            <p:cNvSpPr>
              <a:spLocks/>
            </p:cNvSpPr>
            <p:nvPr/>
          </p:nvSpPr>
          <p:spPr bwMode="auto">
            <a:xfrm rot="704206">
              <a:off x="762000" y="3489325"/>
              <a:ext cx="450850" cy="488950"/>
            </a:xfrm>
            <a:custGeom>
              <a:avLst/>
              <a:gdLst/>
              <a:ahLst/>
              <a:cxnLst>
                <a:cxn ang="0">
                  <a:pos x="192" y="200"/>
                </a:cxn>
                <a:cxn ang="0">
                  <a:pos x="170" y="184"/>
                </a:cxn>
                <a:cxn ang="0">
                  <a:pos x="177" y="152"/>
                </a:cxn>
                <a:cxn ang="0">
                  <a:pos x="155" y="128"/>
                </a:cxn>
                <a:cxn ang="0">
                  <a:pos x="162" y="120"/>
                </a:cxn>
                <a:cxn ang="0">
                  <a:pos x="214" y="112"/>
                </a:cxn>
                <a:cxn ang="0">
                  <a:pos x="207" y="80"/>
                </a:cxn>
                <a:cxn ang="0">
                  <a:pos x="221" y="56"/>
                </a:cxn>
                <a:cxn ang="0">
                  <a:pos x="236" y="48"/>
                </a:cxn>
                <a:cxn ang="0">
                  <a:pos x="221" y="8"/>
                </a:cxn>
                <a:cxn ang="0">
                  <a:pos x="192" y="24"/>
                </a:cxn>
                <a:cxn ang="0">
                  <a:pos x="170" y="0"/>
                </a:cxn>
                <a:cxn ang="0">
                  <a:pos x="155" y="0"/>
                </a:cxn>
                <a:cxn ang="0">
                  <a:pos x="118" y="16"/>
                </a:cxn>
                <a:cxn ang="0">
                  <a:pos x="118" y="32"/>
                </a:cxn>
                <a:cxn ang="0">
                  <a:pos x="81" y="72"/>
                </a:cxn>
                <a:cxn ang="0">
                  <a:pos x="52" y="56"/>
                </a:cxn>
                <a:cxn ang="0">
                  <a:pos x="15" y="48"/>
                </a:cxn>
                <a:cxn ang="0">
                  <a:pos x="0" y="64"/>
                </a:cxn>
                <a:cxn ang="0">
                  <a:pos x="22" y="80"/>
                </a:cxn>
                <a:cxn ang="0">
                  <a:pos x="0" y="80"/>
                </a:cxn>
                <a:cxn ang="0">
                  <a:pos x="7" y="112"/>
                </a:cxn>
                <a:cxn ang="0">
                  <a:pos x="37" y="112"/>
                </a:cxn>
                <a:cxn ang="0">
                  <a:pos x="44" y="136"/>
                </a:cxn>
                <a:cxn ang="0">
                  <a:pos x="30" y="144"/>
                </a:cxn>
                <a:cxn ang="0">
                  <a:pos x="22" y="168"/>
                </a:cxn>
                <a:cxn ang="0">
                  <a:pos x="52" y="184"/>
                </a:cxn>
                <a:cxn ang="0">
                  <a:pos x="44" y="216"/>
                </a:cxn>
                <a:cxn ang="0">
                  <a:pos x="81" y="216"/>
                </a:cxn>
                <a:cxn ang="0">
                  <a:pos x="96" y="208"/>
                </a:cxn>
                <a:cxn ang="0">
                  <a:pos x="111" y="232"/>
                </a:cxn>
                <a:cxn ang="0">
                  <a:pos x="125" y="232"/>
                </a:cxn>
                <a:cxn ang="0">
                  <a:pos x="118" y="256"/>
                </a:cxn>
                <a:cxn ang="0">
                  <a:pos x="133" y="256"/>
                </a:cxn>
                <a:cxn ang="0">
                  <a:pos x="155" y="272"/>
                </a:cxn>
                <a:cxn ang="0">
                  <a:pos x="214" y="232"/>
                </a:cxn>
                <a:cxn ang="0">
                  <a:pos x="207" y="216"/>
                </a:cxn>
                <a:cxn ang="0">
                  <a:pos x="184" y="216"/>
                </a:cxn>
                <a:cxn ang="0">
                  <a:pos x="192" y="200"/>
                </a:cxn>
              </a:cxnLst>
              <a:rect l="0" t="0" r="r" b="b"/>
              <a:pathLst>
                <a:path w="237" h="273">
                  <a:moveTo>
                    <a:pt x="192" y="200"/>
                  </a:moveTo>
                  <a:lnTo>
                    <a:pt x="170" y="184"/>
                  </a:lnTo>
                  <a:lnTo>
                    <a:pt x="177" y="152"/>
                  </a:lnTo>
                  <a:lnTo>
                    <a:pt x="155" y="128"/>
                  </a:lnTo>
                  <a:lnTo>
                    <a:pt x="162" y="120"/>
                  </a:lnTo>
                  <a:lnTo>
                    <a:pt x="214" y="112"/>
                  </a:lnTo>
                  <a:lnTo>
                    <a:pt x="207" y="80"/>
                  </a:lnTo>
                  <a:lnTo>
                    <a:pt x="221" y="56"/>
                  </a:lnTo>
                  <a:lnTo>
                    <a:pt x="236" y="48"/>
                  </a:lnTo>
                  <a:lnTo>
                    <a:pt x="221" y="8"/>
                  </a:lnTo>
                  <a:lnTo>
                    <a:pt x="192" y="24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18" y="16"/>
                  </a:lnTo>
                  <a:lnTo>
                    <a:pt x="118" y="32"/>
                  </a:lnTo>
                  <a:lnTo>
                    <a:pt x="81" y="72"/>
                  </a:lnTo>
                  <a:lnTo>
                    <a:pt x="52" y="56"/>
                  </a:lnTo>
                  <a:lnTo>
                    <a:pt x="15" y="48"/>
                  </a:lnTo>
                  <a:lnTo>
                    <a:pt x="0" y="64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7" y="112"/>
                  </a:lnTo>
                  <a:lnTo>
                    <a:pt x="37" y="112"/>
                  </a:lnTo>
                  <a:lnTo>
                    <a:pt x="44" y="136"/>
                  </a:lnTo>
                  <a:lnTo>
                    <a:pt x="30" y="144"/>
                  </a:lnTo>
                  <a:lnTo>
                    <a:pt x="22" y="168"/>
                  </a:lnTo>
                  <a:lnTo>
                    <a:pt x="52" y="184"/>
                  </a:lnTo>
                  <a:lnTo>
                    <a:pt x="44" y="216"/>
                  </a:lnTo>
                  <a:lnTo>
                    <a:pt x="81" y="216"/>
                  </a:lnTo>
                  <a:lnTo>
                    <a:pt x="96" y="208"/>
                  </a:lnTo>
                  <a:lnTo>
                    <a:pt x="111" y="232"/>
                  </a:lnTo>
                  <a:lnTo>
                    <a:pt x="125" y="232"/>
                  </a:lnTo>
                  <a:lnTo>
                    <a:pt x="118" y="256"/>
                  </a:lnTo>
                  <a:lnTo>
                    <a:pt x="133" y="256"/>
                  </a:lnTo>
                  <a:lnTo>
                    <a:pt x="155" y="272"/>
                  </a:lnTo>
                  <a:lnTo>
                    <a:pt x="214" y="232"/>
                  </a:lnTo>
                  <a:lnTo>
                    <a:pt x="207" y="216"/>
                  </a:lnTo>
                  <a:lnTo>
                    <a:pt x="184" y="216"/>
                  </a:lnTo>
                  <a:lnTo>
                    <a:pt x="192" y="20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209"/>
            <p:cNvSpPr>
              <a:spLocks/>
            </p:cNvSpPr>
            <p:nvPr/>
          </p:nvSpPr>
          <p:spPr bwMode="auto">
            <a:xfrm rot="704206">
              <a:off x="968375" y="3128963"/>
              <a:ext cx="227012" cy="301625"/>
            </a:xfrm>
            <a:custGeom>
              <a:avLst/>
              <a:gdLst/>
              <a:ahLst/>
              <a:cxnLst>
                <a:cxn ang="0">
                  <a:pos x="119" y="72"/>
                </a:cxn>
                <a:cxn ang="0">
                  <a:pos x="119" y="72"/>
                </a:cxn>
                <a:cxn ang="0">
                  <a:pos x="97" y="40"/>
                </a:cxn>
                <a:cxn ang="0">
                  <a:pos x="67" y="4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15" y="72"/>
                </a:cxn>
                <a:cxn ang="0">
                  <a:pos x="45" y="88"/>
                </a:cxn>
                <a:cxn ang="0">
                  <a:pos x="52" y="136"/>
                </a:cxn>
                <a:cxn ang="0">
                  <a:pos x="67" y="144"/>
                </a:cxn>
                <a:cxn ang="0">
                  <a:pos x="82" y="168"/>
                </a:cxn>
                <a:cxn ang="0">
                  <a:pos x="112" y="128"/>
                </a:cxn>
                <a:cxn ang="0">
                  <a:pos x="119" y="72"/>
                </a:cxn>
              </a:cxnLst>
              <a:rect l="0" t="0" r="r" b="b"/>
              <a:pathLst>
                <a:path w="120" h="169">
                  <a:moveTo>
                    <a:pt x="119" y="72"/>
                  </a:moveTo>
                  <a:lnTo>
                    <a:pt x="119" y="72"/>
                  </a:lnTo>
                  <a:lnTo>
                    <a:pt x="97" y="40"/>
                  </a:lnTo>
                  <a:lnTo>
                    <a:pt x="67" y="4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5" y="72"/>
                  </a:lnTo>
                  <a:lnTo>
                    <a:pt x="45" y="88"/>
                  </a:lnTo>
                  <a:lnTo>
                    <a:pt x="52" y="136"/>
                  </a:lnTo>
                  <a:lnTo>
                    <a:pt x="67" y="144"/>
                  </a:lnTo>
                  <a:lnTo>
                    <a:pt x="82" y="168"/>
                  </a:lnTo>
                  <a:lnTo>
                    <a:pt x="112" y="128"/>
                  </a:lnTo>
                  <a:lnTo>
                    <a:pt x="119" y="72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210"/>
            <p:cNvSpPr>
              <a:spLocks/>
            </p:cNvSpPr>
            <p:nvPr/>
          </p:nvSpPr>
          <p:spPr bwMode="auto">
            <a:xfrm rot="704206">
              <a:off x="893763" y="1952625"/>
              <a:ext cx="155575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112"/>
                </a:cxn>
                <a:cxn ang="0">
                  <a:pos x="59" y="96"/>
                </a:cxn>
                <a:cxn ang="0">
                  <a:pos x="74" y="96"/>
                </a:cxn>
                <a:cxn ang="0">
                  <a:pos x="81" y="88"/>
                </a:cxn>
                <a:cxn ang="0">
                  <a:pos x="66" y="72"/>
                </a:cxn>
                <a:cxn ang="0">
                  <a:pos x="66" y="24"/>
                </a:cxn>
                <a:cxn ang="0">
                  <a:pos x="59" y="3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24"/>
                </a:cxn>
              </a:cxnLst>
              <a:rect l="0" t="0" r="r" b="b"/>
              <a:pathLst>
                <a:path w="82" h="113">
                  <a:moveTo>
                    <a:pt x="0" y="24"/>
                  </a:moveTo>
                  <a:lnTo>
                    <a:pt x="52" y="112"/>
                  </a:lnTo>
                  <a:lnTo>
                    <a:pt x="59" y="96"/>
                  </a:lnTo>
                  <a:lnTo>
                    <a:pt x="74" y="96"/>
                  </a:lnTo>
                  <a:lnTo>
                    <a:pt x="81" y="88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59" y="3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211"/>
            <p:cNvSpPr>
              <a:spLocks/>
            </p:cNvSpPr>
            <p:nvPr/>
          </p:nvSpPr>
          <p:spPr bwMode="auto">
            <a:xfrm rot="704206">
              <a:off x="2514600" y="3348038"/>
              <a:ext cx="601662" cy="701675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22" y="272"/>
                </a:cxn>
                <a:cxn ang="0">
                  <a:pos x="52" y="264"/>
                </a:cxn>
                <a:cxn ang="0">
                  <a:pos x="59" y="240"/>
                </a:cxn>
                <a:cxn ang="0">
                  <a:pos x="66" y="240"/>
                </a:cxn>
                <a:cxn ang="0">
                  <a:pos x="88" y="240"/>
                </a:cxn>
                <a:cxn ang="0">
                  <a:pos x="96" y="216"/>
                </a:cxn>
                <a:cxn ang="0">
                  <a:pos x="125" y="208"/>
                </a:cxn>
                <a:cxn ang="0">
                  <a:pos x="133" y="192"/>
                </a:cxn>
                <a:cxn ang="0">
                  <a:pos x="118" y="184"/>
                </a:cxn>
                <a:cxn ang="0">
                  <a:pos x="125" y="176"/>
                </a:cxn>
                <a:cxn ang="0">
                  <a:pos x="125" y="152"/>
                </a:cxn>
                <a:cxn ang="0">
                  <a:pos x="118" y="136"/>
                </a:cxn>
                <a:cxn ang="0">
                  <a:pos x="125" y="120"/>
                </a:cxn>
                <a:cxn ang="0">
                  <a:pos x="147" y="104"/>
                </a:cxn>
                <a:cxn ang="0">
                  <a:pos x="192" y="72"/>
                </a:cxn>
                <a:cxn ang="0">
                  <a:pos x="192" y="24"/>
                </a:cxn>
                <a:cxn ang="0">
                  <a:pos x="221" y="0"/>
                </a:cxn>
                <a:cxn ang="0">
                  <a:pos x="229" y="16"/>
                </a:cxn>
                <a:cxn ang="0">
                  <a:pos x="258" y="48"/>
                </a:cxn>
                <a:cxn ang="0">
                  <a:pos x="273" y="96"/>
                </a:cxn>
                <a:cxn ang="0">
                  <a:pos x="273" y="144"/>
                </a:cxn>
                <a:cxn ang="0">
                  <a:pos x="280" y="176"/>
                </a:cxn>
                <a:cxn ang="0">
                  <a:pos x="273" y="208"/>
                </a:cxn>
                <a:cxn ang="0">
                  <a:pos x="310" y="240"/>
                </a:cxn>
                <a:cxn ang="0">
                  <a:pos x="317" y="288"/>
                </a:cxn>
                <a:cxn ang="0">
                  <a:pos x="317" y="296"/>
                </a:cxn>
                <a:cxn ang="0">
                  <a:pos x="295" y="328"/>
                </a:cxn>
                <a:cxn ang="0">
                  <a:pos x="273" y="328"/>
                </a:cxn>
                <a:cxn ang="0">
                  <a:pos x="258" y="392"/>
                </a:cxn>
                <a:cxn ang="0">
                  <a:pos x="243" y="384"/>
                </a:cxn>
                <a:cxn ang="0">
                  <a:pos x="214" y="392"/>
                </a:cxn>
                <a:cxn ang="0">
                  <a:pos x="184" y="368"/>
                </a:cxn>
                <a:cxn ang="0">
                  <a:pos x="170" y="368"/>
                </a:cxn>
                <a:cxn ang="0">
                  <a:pos x="147" y="384"/>
                </a:cxn>
                <a:cxn ang="0">
                  <a:pos x="125" y="360"/>
                </a:cxn>
                <a:cxn ang="0">
                  <a:pos x="96" y="360"/>
                </a:cxn>
                <a:cxn ang="0">
                  <a:pos x="66" y="328"/>
                </a:cxn>
                <a:cxn ang="0">
                  <a:pos x="59" y="344"/>
                </a:cxn>
                <a:cxn ang="0">
                  <a:pos x="15" y="328"/>
                </a:cxn>
                <a:cxn ang="0">
                  <a:pos x="0" y="304"/>
                </a:cxn>
              </a:cxnLst>
              <a:rect l="0" t="0" r="r" b="b"/>
              <a:pathLst>
                <a:path w="318" h="393">
                  <a:moveTo>
                    <a:pt x="0" y="304"/>
                  </a:moveTo>
                  <a:lnTo>
                    <a:pt x="22" y="272"/>
                  </a:lnTo>
                  <a:lnTo>
                    <a:pt x="52" y="264"/>
                  </a:lnTo>
                  <a:lnTo>
                    <a:pt x="59" y="240"/>
                  </a:lnTo>
                  <a:lnTo>
                    <a:pt x="66" y="240"/>
                  </a:lnTo>
                  <a:lnTo>
                    <a:pt x="88" y="240"/>
                  </a:lnTo>
                  <a:lnTo>
                    <a:pt x="96" y="216"/>
                  </a:lnTo>
                  <a:lnTo>
                    <a:pt x="125" y="208"/>
                  </a:lnTo>
                  <a:lnTo>
                    <a:pt x="133" y="192"/>
                  </a:lnTo>
                  <a:lnTo>
                    <a:pt x="118" y="184"/>
                  </a:lnTo>
                  <a:lnTo>
                    <a:pt x="125" y="176"/>
                  </a:lnTo>
                  <a:lnTo>
                    <a:pt x="125" y="152"/>
                  </a:lnTo>
                  <a:lnTo>
                    <a:pt x="118" y="136"/>
                  </a:lnTo>
                  <a:lnTo>
                    <a:pt x="125" y="120"/>
                  </a:lnTo>
                  <a:lnTo>
                    <a:pt x="147" y="104"/>
                  </a:lnTo>
                  <a:lnTo>
                    <a:pt x="192" y="72"/>
                  </a:lnTo>
                  <a:lnTo>
                    <a:pt x="192" y="24"/>
                  </a:lnTo>
                  <a:lnTo>
                    <a:pt x="221" y="0"/>
                  </a:lnTo>
                  <a:lnTo>
                    <a:pt x="229" y="16"/>
                  </a:lnTo>
                  <a:lnTo>
                    <a:pt x="258" y="48"/>
                  </a:lnTo>
                  <a:lnTo>
                    <a:pt x="273" y="96"/>
                  </a:lnTo>
                  <a:lnTo>
                    <a:pt x="273" y="144"/>
                  </a:lnTo>
                  <a:lnTo>
                    <a:pt x="280" y="176"/>
                  </a:lnTo>
                  <a:lnTo>
                    <a:pt x="273" y="208"/>
                  </a:lnTo>
                  <a:lnTo>
                    <a:pt x="310" y="240"/>
                  </a:lnTo>
                  <a:lnTo>
                    <a:pt x="317" y="288"/>
                  </a:lnTo>
                  <a:lnTo>
                    <a:pt x="317" y="296"/>
                  </a:lnTo>
                  <a:lnTo>
                    <a:pt x="295" y="328"/>
                  </a:lnTo>
                  <a:lnTo>
                    <a:pt x="273" y="328"/>
                  </a:lnTo>
                  <a:lnTo>
                    <a:pt x="258" y="392"/>
                  </a:lnTo>
                  <a:lnTo>
                    <a:pt x="243" y="384"/>
                  </a:lnTo>
                  <a:lnTo>
                    <a:pt x="214" y="392"/>
                  </a:lnTo>
                  <a:lnTo>
                    <a:pt x="184" y="368"/>
                  </a:lnTo>
                  <a:lnTo>
                    <a:pt x="170" y="368"/>
                  </a:lnTo>
                  <a:lnTo>
                    <a:pt x="147" y="384"/>
                  </a:lnTo>
                  <a:lnTo>
                    <a:pt x="125" y="360"/>
                  </a:lnTo>
                  <a:lnTo>
                    <a:pt x="96" y="360"/>
                  </a:lnTo>
                  <a:lnTo>
                    <a:pt x="66" y="328"/>
                  </a:lnTo>
                  <a:lnTo>
                    <a:pt x="59" y="344"/>
                  </a:lnTo>
                  <a:lnTo>
                    <a:pt x="15" y="328"/>
                  </a:lnTo>
                  <a:lnTo>
                    <a:pt x="0" y="304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216"/>
            <p:cNvSpPr>
              <a:spLocks/>
            </p:cNvSpPr>
            <p:nvPr/>
          </p:nvSpPr>
          <p:spPr bwMode="auto">
            <a:xfrm rot="704206">
              <a:off x="4116388" y="2463800"/>
              <a:ext cx="55562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0" y="24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217"/>
            <p:cNvSpPr>
              <a:spLocks/>
            </p:cNvSpPr>
            <p:nvPr/>
          </p:nvSpPr>
          <p:spPr bwMode="auto">
            <a:xfrm rot="704206">
              <a:off x="5018088" y="1709738"/>
              <a:ext cx="127000" cy="1730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2" y="96"/>
                </a:cxn>
                <a:cxn ang="0">
                  <a:pos x="65" y="72"/>
                </a:cxn>
                <a:cxn ang="0">
                  <a:pos x="65" y="24"/>
                </a:cxn>
                <a:cxn ang="0">
                  <a:pos x="36" y="0"/>
                </a:cxn>
                <a:cxn ang="0">
                  <a:pos x="7" y="24"/>
                </a:cxn>
                <a:cxn ang="0">
                  <a:pos x="0" y="80"/>
                </a:cxn>
              </a:cxnLst>
              <a:rect l="0" t="0" r="r" b="b"/>
              <a:pathLst>
                <a:path w="66" h="97">
                  <a:moveTo>
                    <a:pt x="0" y="80"/>
                  </a:moveTo>
                  <a:lnTo>
                    <a:pt x="22" y="96"/>
                  </a:lnTo>
                  <a:lnTo>
                    <a:pt x="65" y="72"/>
                  </a:lnTo>
                  <a:lnTo>
                    <a:pt x="65" y="24"/>
                  </a:lnTo>
                  <a:lnTo>
                    <a:pt x="36" y="0"/>
                  </a:lnTo>
                  <a:lnTo>
                    <a:pt x="7" y="24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218"/>
            <p:cNvSpPr>
              <a:spLocks/>
            </p:cNvSpPr>
            <p:nvPr/>
          </p:nvSpPr>
          <p:spPr bwMode="auto">
            <a:xfrm rot="704206">
              <a:off x="5037138" y="1889125"/>
              <a:ext cx="128587" cy="1587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" y="16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60" y="0"/>
                </a:cxn>
                <a:cxn ang="0">
                  <a:pos x="67" y="56"/>
                </a:cxn>
                <a:cxn ang="0">
                  <a:pos x="60" y="88"/>
                </a:cxn>
                <a:cxn ang="0">
                  <a:pos x="0" y="48"/>
                </a:cxn>
              </a:cxnLst>
              <a:rect l="0" t="0" r="r" b="b"/>
              <a:pathLst>
                <a:path w="68" h="89">
                  <a:moveTo>
                    <a:pt x="0" y="48"/>
                  </a:moveTo>
                  <a:lnTo>
                    <a:pt x="7" y="16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60" y="0"/>
                  </a:lnTo>
                  <a:lnTo>
                    <a:pt x="67" y="56"/>
                  </a:lnTo>
                  <a:lnTo>
                    <a:pt x="60" y="88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219"/>
            <p:cNvSpPr>
              <a:spLocks/>
            </p:cNvSpPr>
            <p:nvPr/>
          </p:nvSpPr>
          <p:spPr bwMode="auto">
            <a:xfrm rot="704206">
              <a:off x="5186363" y="1981200"/>
              <a:ext cx="141287" cy="2016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0"/>
                </a:cxn>
                <a:cxn ang="0">
                  <a:pos x="30" y="32"/>
                </a:cxn>
                <a:cxn ang="0">
                  <a:pos x="44" y="24"/>
                </a:cxn>
                <a:cxn ang="0">
                  <a:pos x="74" y="64"/>
                </a:cxn>
                <a:cxn ang="0">
                  <a:pos x="0" y="112"/>
                </a:cxn>
                <a:cxn ang="0">
                  <a:pos x="0" y="24"/>
                </a:cxn>
              </a:cxnLst>
              <a:rect l="0" t="0" r="r" b="b"/>
              <a:pathLst>
                <a:path w="75" h="113">
                  <a:moveTo>
                    <a:pt x="0" y="24"/>
                  </a:moveTo>
                  <a:lnTo>
                    <a:pt x="22" y="0"/>
                  </a:lnTo>
                  <a:lnTo>
                    <a:pt x="30" y="32"/>
                  </a:lnTo>
                  <a:lnTo>
                    <a:pt x="44" y="24"/>
                  </a:lnTo>
                  <a:lnTo>
                    <a:pt x="74" y="64"/>
                  </a:lnTo>
                  <a:lnTo>
                    <a:pt x="0" y="112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220"/>
            <p:cNvSpPr>
              <a:spLocks/>
            </p:cNvSpPr>
            <p:nvPr/>
          </p:nvSpPr>
          <p:spPr bwMode="auto">
            <a:xfrm rot="704206">
              <a:off x="4965700" y="1865313"/>
              <a:ext cx="57150" cy="460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8"/>
                </a:cxn>
                <a:cxn ang="0">
                  <a:pos x="15" y="24"/>
                </a:cxn>
                <a:cxn ang="0">
                  <a:pos x="0" y="16"/>
                </a:cxn>
                <a:cxn ang="0">
                  <a:pos x="7" y="0"/>
                </a:cxn>
              </a:cxnLst>
              <a:rect l="0" t="0" r="r" b="b"/>
              <a:pathLst>
                <a:path w="30" h="25">
                  <a:moveTo>
                    <a:pt x="7" y="0"/>
                  </a:moveTo>
                  <a:lnTo>
                    <a:pt x="29" y="8"/>
                  </a:lnTo>
                  <a:lnTo>
                    <a:pt x="15" y="24"/>
                  </a:lnTo>
                  <a:lnTo>
                    <a:pt x="0" y="16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221"/>
            <p:cNvSpPr>
              <a:spLocks/>
            </p:cNvSpPr>
            <p:nvPr/>
          </p:nvSpPr>
          <p:spPr bwMode="auto">
            <a:xfrm rot="704206">
              <a:off x="4129088" y="1284288"/>
              <a:ext cx="603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1" h="33">
                  <a:moveTo>
                    <a:pt x="0" y="0"/>
                  </a:moveTo>
                  <a:lnTo>
                    <a:pt x="30" y="0"/>
                  </a:lnTo>
                  <a:lnTo>
                    <a:pt x="30" y="16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Freeform 222"/>
            <p:cNvSpPr>
              <a:spLocks/>
            </p:cNvSpPr>
            <p:nvPr/>
          </p:nvSpPr>
          <p:spPr bwMode="auto">
            <a:xfrm rot="704206">
              <a:off x="4116388" y="1352550"/>
              <a:ext cx="6032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30" y="8"/>
                </a:cxn>
                <a:cxn ang="0">
                  <a:pos x="0" y="0"/>
                </a:cxn>
              </a:cxnLst>
              <a:rect l="0" t="0" r="r" b="b"/>
              <a:pathLst>
                <a:path w="31" h="25">
                  <a:moveTo>
                    <a:pt x="0" y="0"/>
                  </a:moveTo>
                  <a:lnTo>
                    <a:pt x="8" y="24"/>
                  </a:lnTo>
                  <a:lnTo>
                    <a:pt x="30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223"/>
            <p:cNvSpPr>
              <a:spLocks/>
            </p:cNvSpPr>
            <p:nvPr/>
          </p:nvSpPr>
          <p:spPr bwMode="auto">
            <a:xfrm rot="704206">
              <a:off x="4191000" y="1338263"/>
              <a:ext cx="55562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32"/>
                </a:cxn>
                <a:cxn ang="0">
                  <a:pos x="29" y="24"/>
                </a:cxn>
                <a:cxn ang="0">
                  <a:pos x="22" y="0"/>
                </a:cxn>
                <a:cxn ang="0">
                  <a:pos x="0" y="8"/>
                </a:cxn>
              </a:cxnLst>
              <a:rect l="0" t="0" r="r" b="b"/>
              <a:pathLst>
                <a:path w="30" h="33">
                  <a:moveTo>
                    <a:pt x="0" y="8"/>
                  </a:moveTo>
                  <a:lnTo>
                    <a:pt x="7" y="32"/>
                  </a:lnTo>
                  <a:lnTo>
                    <a:pt x="29" y="24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224"/>
            <p:cNvSpPr>
              <a:spLocks/>
            </p:cNvSpPr>
            <p:nvPr/>
          </p:nvSpPr>
          <p:spPr bwMode="auto">
            <a:xfrm rot="704206">
              <a:off x="4287838" y="1406525"/>
              <a:ext cx="87312" cy="603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44" y="0"/>
                </a:cxn>
                <a:cxn ang="0">
                  <a:pos x="44" y="24"/>
                </a:cxn>
                <a:cxn ang="0">
                  <a:pos x="22" y="32"/>
                </a:cxn>
                <a:cxn ang="0">
                  <a:pos x="0" y="8"/>
                </a:cxn>
              </a:cxnLst>
              <a:rect l="0" t="0" r="r" b="b"/>
              <a:pathLst>
                <a:path w="45" h="33">
                  <a:moveTo>
                    <a:pt x="0" y="8"/>
                  </a:moveTo>
                  <a:lnTo>
                    <a:pt x="15" y="0"/>
                  </a:lnTo>
                  <a:lnTo>
                    <a:pt x="44" y="0"/>
                  </a:lnTo>
                  <a:lnTo>
                    <a:pt x="44" y="24"/>
                  </a:lnTo>
                  <a:lnTo>
                    <a:pt x="22" y="32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Freeform 225"/>
            <p:cNvSpPr>
              <a:spLocks/>
            </p:cNvSpPr>
            <p:nvPr/>
          </p:nvSpPr>
          <p:spPr bwMode="auto">
            <a:xfrm rot="704206">
              <a:off x="4368800" y="13874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16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0" y="16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Freeform 226"/>
            <p:cNvSpPr>
              <a:spLocks/>
            </p:cNvSpPr>
            <p:nvPr/>
          </p:nvSpPr>
          <p:spPr bwMode="auto">
            <a:xfrm rot="704206">
              <a:off x="4213225" y="1444625"/>
              <a:ext cx="30162" cy="301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5" y="0"/>
                </a:cxn>
              </a:cxnLst>
              <a:rect l="0" t="0" r="r" b="b"/>
              <a:pathLst>
                <a:path w="16" h="17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227"/>
            <p:cNvSpPr>
              <a:spLocks/>
            </p:cNvSpPr>
            <p:nvPr/>
          </p:nvSpPr>
          <p:spPr bwMode="auto">
            <a:xfrm rot="704206">
              <a:off x="4270375" y="1487488"/>
              <a:ext cx="46037" cy="73025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22" y="8"/>
                </a:cxn>
              </a:cxnLst>
              <a:rect l="0" t="0" r="r" b="b"/>
              <a:pathLst>
                <a:path w="23" h="41">
                  <a:moveTo>
                    <a:pt x="22" y="8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5" y="40"/>
                  </a:lnTo>
                  <a:lnTo>
                    <a:pt x="22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228"/>
            <p:cNvSpPr>
              <a:spLocks/>
            </p:cNvSpPr>
            <p:nvPr/>
          </p:nvSpPr>
          <p:spPr bwMode="auto">
            <a:xfrm rot="704206">
              <a:off x="4321175" y="1481138"/>
              <a:ext cx="41275" cy="460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24"/>
                </a:cxn>
                <a:cxn ang="0">
                  <a:pos x="21" y="24"/>
                </a:cxn>
                <a:cxn ang="0">
                  <a:pos x="14" y="0"/>
                </a:cxn>
                <a:cxn ang="0">
                  <a:pos x="0" y="8"/>
                </a:cxn>
              </a:cxnLst>
              <a:rect l="0" t="0" r="r" b="b"/>
              <a:pathLst>
                <a:path w="22" h="25">
                  <a:moveTo>
                    <a:pt x="0" y="8"/>
                  </a:moveTo>
                  <a:lnTo>
                    <a:pt x="7" y="24"/>
                  </a:lnTo>
                  <a:lnTo>
                    <a:pt x="21" y="24"/>
                  </a:lnTo>
                  <a:lnTo>
                    <a:pt x="14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229"/>
            <p:cNvSpPr>
              <a:spLocks/>
            </p:cNvSpPr>
            <p:nvPr/>
          </p:nvSpPr>
          <p:spPr bwMode="auto">
            <a:xfrm rot="704206">
              <a:off x="4321175" y="1552575"/>
              <a:ext cx="25400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3" y="24"/>
                </a:cxn>
                <a:cxn ang="0">
                  <a:pos x="0" y="0"/>
                </a:cxn>
              </a:cxnLst>
              <a:rect l="0" t="0" r="r" b="b"/>
              <a:pathLst>
                <a:path w="14" h="25">
                  <a:moveTo>
                    <a:pt x="0" y="0"/>
                  </a:moveTo>
                  <a:lnTo>
                    <a:pt x="0" y="16"/>
                  </a:lnTo>
                  <a:lnTo>
                    <a:pt x="13" y="2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230"/>
            <p:cNvSpPr>
              <a:spLocks/>
            </p:cNvSpPr>
            <p:nvPr/>
          </p:nvSpPr>
          <p:spPr bwMode="auto">
            <a:xfrm rot="704206">
              <a:off x="4376738" y="1481138"/>
              <a:ext cx="57150" cy="587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0" y="8"/>
                </a:cxn>
                <a:cxn ang="0">
                  <a:pos x="30" y="32"/>
                </a:cxn>
                <a:cxn ang="0">
                  <a:pos x="0" y="24"/>
                </a:cxn>
                <a:cxn ang="0">
                  <a:pos x="8" y="0"/>
                </a:cxn>
              </a:cxnLst>
              <a:rect l="0" t="0" r="r" b="b"/>
              <a:pathLst>
                <a:path w="31" h="33">
                  <a:moveTo>
                    <a:pt x="8" y="0"/>
                  </a:moveTo>
                  <a:lnTo>
                    <a:pt x="30" y="8"/>
                  </a:lnTo>
                  <a:lnTo>
                    <a:pt x="30" y="32"/>
                  </a:lnTo>
                  <a:lnTo>
                    <a:pt x="0" y="24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231"/>
            <p:cNvSpPr>
              <a:spLocks/>
            </p:cNvSpPr>
            <p:nvPr/>
          </p:nvSpPr>
          <p:spPr bwMode="auto">
            <a:xfrm rot="704206">
              <a:off x="4443413" y="1498600"/>
              <a:ext cx="84137" cy="730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5" y="8"/>
                </a:cxn>
                <a:cxn ang="0">
                  <a:pos x="30" y="0"/>
                </a:cxn>
                <a:cxn ang="0">
                  <a:pos x="45" y="16"/>
                </a:cxn>
                <a:cxn ang="0">
                  <a:pos x="15" y="40"/>
                </a:cxn>
                <a:cxn ang="0">
                  <a:pos x="0" y="16"/>
                </a:cxn>
              </a:cxnLst>
              <a:rect l="0" t="0" r="r" b="b"/>
              <a:pathLst>
                <a:path w="46" h="41">
                  <a:moveTo>
                    <a:pt x="0" y="16"/>
                  </a:moveTo>
                  <a:lnTo>
                    <a:pt x="15" y="8"/>
                  </a:lnTo>
                  <a:lnTo>
                    <a:pt x="30" y="0"/>
                  </a:lnTo>
                  <a:lnTo>
                    <a:pt x="45" y="16"/>
                  </a:lnTo>
                  <a:lnTo>
                    <a:pt x="15" y="4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Freeform 232"/>
            <p:cNvSpPr>
              <a:spLocks/>
            </p:cNvSpPr>
            <p:nvPr/>
          </p:nvSpPr>
          <p:spPr bwMode="auto">
            <a:xfrm rot="704206">
              <a:off x="3460750" y="1943100"/>
              <a:ext cx="798512" cy="585788"/>
            </a:xfrm>
            <a:custGeom>
              <a:avLst/>
              <a:gdLst/>
              <a:ahLst/>
              <a:cxnLst>
                <a:cxn ang="0">
                  <a:pos x="66" y="328"/>
                </a:cxn>
                <a:cxn ang="0">
                  <a:pos x="74" y="232"/>
                </a:cxn>
                <a:cxn ang="0">
                  <a:pos x="133" y="176"/>
                </a:cxn>
                <a:cxn ang="0">
                  <a:pos x="214" y="104"/>
                </a:cxn>
                <a:cxn ang="0">
                  <a:pos x="310" y="72"/>
                </a:cxn>
                <a:cxn ang="0">
                  <a:pos x="406" y="48"/>
                </a:cxn>
                <a:cxn ang="0">
                  <a:pos x="421" y="8"/>
                </a:cxn>
                <a:cxn ang="0">
                  <a:pos x="392" y="0"/>
                </a:cxn>
                <a:cxn ang="0">
                  <a:pos x="332" y="24"/>
                </a:cxn>
                <a:cxn ang="0">
                  <a:pos x="303" y="16"/>
                </a:cxn>
                <a:cxn ang="0">
                  <a:pos x="273" y="8"/>
                </a:cxn>
                <a:cxn ang="0">
                  <a:pos x="251" y="32"/>
                </a:cxn>
                <a:cxn ang="0">
                  <a:pos x="214" y="32"/>
                </a:cxn>
                <a:cxn ang="0">
                  <a:pos x="185" y="48"/>
                </a:cxn>
                <a:cxn ang="0">
                  <a:pos x="177" y="64"/>
                </a:cxn>
                <a:cxn ang="0">
                  <a:pos x="140" y="96"/>
                </a:cxn>
                <a:cxn ang="0">
                  <a:pos x="111" y="96"/>
                </a:cxn>
                <a:cxn ang="0">
                  <a:pos x="103" y="120"/>
                </a:cxn>
                <a:cxn ang="0">
                  <a:pos x="126" y="152"/>
                </a:cxn>
                <a:cxn ang="0">
                  <a:pos x="118" y="160"/>
                </a:cxn>
                <a:cxn ang="0">
                  <a:pos x="81" y="136"/>
                </a:cxn>
                <a:cxn ang="0">
                  <a:pos x="52" y="152"/>
                </a:cxn>
                <a:cxn ang="0">
                  <a:pos x="37" y="184"/>
                </a:cxn>
                <a:cxn ang="0">
                  <a:pos x="7" y="184"/>
                </a:cxn>
                <a:cxn ang="0">
                  <a:pos x="0" y="232"/>
                </a:cxn>
                <a:cxn ang="0">
                  <a:pos x="30" y="248"/>
                </a:cxn>
                <a:cxn ang="0">
                  <a:pos x="15" y="304"/>
                </a:cxn>
                <a:cxn ang="0">
                  <a:pos x="44" y="328"/>
                </a:cxn>
                <a:cxn ang="0">
                  <a:pos x="66" y="328"/>
                </a:cxn>
              </a:cxnLst>
              <a:rect l="0" t="0" r="r" b="b"/>
              <a:pathLst>
                <a:path w="422" h="329">
                  <a:moveTo>
                    <a:pt x="66" y="328"/>
                  </a:moveTo>
                  <a:lnTo>
                    <a:pt x="74" y="232"/>
                  </a:lnTo>
                  <a:lnTo>
                    <a:pt x="133" y="176"/>
                  </a:lnTo>
                  <a:lnTo>
                    <a:pt x="214" y="104"/>
                  </a:lnTo>
                  <a:lnTo>
                    <a:pt x="310" y="72"/>
                  </a:lnTo>
                  <a:lnTo>
                    <a:pt x="406" y="48"/>
                  </a:lnTo>
                  <a:lnTo>
                    <a:pt x="421" y="8"/>
                  </a:lnTo>
                  <a:lnTo>
                    <a:pt x="392" y="0"/>
                  </a:lnTo>
                  <a:lnTo>
                    <a:pt x="332" y="24"/>
                  </a:lnTo>
                  <a:lnTo>
                    <a:pt x="303" y="16"/>
                  </a:lnTo>
                  <a:lnTo>
                    <a:pt x="273" y="8"/>
                  </a:lnTo>
                  <a:lnTo>
                    <a:pt x="251" y="32"/>
                  </a:lnTo>
                  <a:lnTo>
                    <a:pt x="214" y="32"/>
                  </a:lnTo>
                  <a:lnTo>
                    <a:pt x="185" y="48"/>
                  </a:lnTo>
                  <a:lnTo>
                    <a:pt x="177" y="64"/>
                  </a:lnTo>
                  <a:lnTo>
                    <a:pt x="140" y="96"/>
                  </a:lnTo>
                  <a:lnTo>
                    <a:pt x="111" y="96"/>
                  </a:lnTo>
                  <a:lnTo>
                    <a:pt x="103" y="120"/>
                  </a:lnTo>
                  <a:lnTo>
                    <a:pt x="126" y="152"/>
                  </a:lnTo>
                  <a:lnTo>
                    <a:pt x="118" y="160"/>
                  </a:lnTo>
                  <a:lnTo>
                    <a:pt x="81" y="136"/>
                  </a:lnTo>
                  <a:lnTo>
                    <a:pt x="52" y="152"/>
                  </a:lnTo>
                  <a:lnTo>
                    <a:pt x="37" y="184"/>
                  </a:lnTo>
                  <a:lnTo>
                    <a:pt x="7" y="184"/>
                  </a:lnTo>
                  <a:lnTo>
                    <a:pt x="0" y="232"/>
                  </a:lnTo>
                  <a:lnTo>
                    <a:pt x="30" y="248"/>
                  </a:lnTo>
                  <a:lnTo>
                    <a:pt x="15" y="304"/>
                  </a:lnTo>
                  <a:lnTo>
                    <a:pt x="44" y="328"/>
                  </a:lnTo>
                  <a:lnTo>
                    <a:pt x="66" y="3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233"/>
            <p:cNvSpPr>
              <a:spLocks/>
            </p:cNvSpPr>
            <p:nvPr/>
          </p:nvSpPr>
          <p:spPr bwMode="auto">
            <a:xfrm rot="704206">
              <a:off x="7624763" y="4405313"/>
              <a:ext cx="700087" cy="774700"/>
            </a:xfrm>
            <a:custGeom>
              <a:avLst/>
              <a:gdLst/>
              <a:ahLst/>
              <a:cxnLst>
                <a:cxn ang="0">
                  <a:pos x="96" y="64"/>
                </a:cxn>
                <a:cxn ang="0">
                  <a:pos x="59" y="24"/>
                </a:cxn>
                <a:cxn ang="0">
                  <a:pos x="44" y="32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22" y="32"/>
                </a:cxn>
                <a:cxn ang="0">
                  <a:pos x="37" y="56"/>
                </a:cxn>
                <a:cxn ang="0">
                  <a:pos x="15" y="56"/>
                </a:cxn>
                <a:cxn ang="0">
                  <a:pos x="22" y="80"/>
                </a:cxn>
                <a:cxn ang="0">
                  <a:pos x="44" y="104"/>
                </a:cxn>
                <a:cxn ang="0">
                  <a:pos x="74" y="152"/>
                </a:cxn>
                <a:cxn ang="0">
                  <a:pos x="103" y="152"/>
                </a:cxn>
                <a:cxn ang="0">
                  <a:pos x="133" y="192"/>
                </a:cxn>
                <a:cxn ang="0">
                  <a:pos x="148" y="224"/>
                </a:cxn>
                <a:cxn ang="0">
                  <a:pos x="177" y="240"/>
                </a:cxn>
                <a:cxn ang="0">
                  <a:pos x="199" y="288"/>
                </a:cxn>
                <a:cxn ang="0">
                  <a:pos x="251" y="328"/>
                </a:cxn>
                <a:cxn ang="0">
                  <a:pos x="251" y="360"/>
                </a:cxn>
                <a:cxn ang="0">
                  <a:pos x="303" y="416"/>
                </a:cxn>
                <a:cxn ang="0">
                  <a:pos x="340" y="432"/>
                </a:cxn>
                <a:cxn ang="0">
                  <a:pos x="317" y="384"/>
                </a:cxn>
                <a:cxn ang="0">
                  <a:pos x="325" y="376"/>
                </a:cxn>
                <a:cxn ang="0">
                  <a:pos x="347" y="368"/>
                </a:cxn>
                <a:cxn ang="0">
                  <a:pos x="362" y="384"/>
                </a:cxn>
                <a:cxn ang="0">
                  <a:pos x="369" y="360"/>
                </a:cxn>
                <a:cxn ang="0">
                  <a:pos x="347" y="336"/>
                </a:cxn>
                <a:cxn ang="0">
                  <a:pos x="288" y="320"/>
                </a:cxn>
                <a:cxn ang="0">
                  <a:pos x="266" y="312"/>
                </a:cxn>
                <a:cxn ang="0">
                  <a:pos x="244" y="256"/>
                </a:cxn>
                <a:cxn ang="0">
                  <a:pos x="229" y="240"/>
                </a:cxn>
                <a:cxn ang="0">
                  <a:pos x="251" y="216"/>
                </a:cxn>
                <a:cxn ang="0">
                  <a:pos x="273" y="208"/>
                </a:cxn>
                <a:cxn ang="0">
                  <a:pos x="229" y="176"/>
                </a:cxn>
                <a:cxn ang="0">
                  <a:pos x="170" y="128"/>
                </a:cxn>
                <a:cxn ang="0">
                  <a:pos x="140" y="112"/>
                </a:cxn>
                <a:cxn ang="0">
                  <a:pos x="96" y="64"/>
                </a:cxn>
              </a:cxnLst>
              <a:rect l="0" t="0" r="r" b="b"/>
              <a:pathLst>
                <a:path w="370" h="433">
                  <a:moveTo>
                    <a:pt x="96" y="64"/>
                  </a:moveTo>
                  <a:lnTo>
                    <a:pt x="59" y="24"/>
                  </a:lnTo>
                  <a:lnTo>
                    <a:pt x="44" y="32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37" y="56"/>
                  </a:lnTo>
                  <a:lnTo>
                    <a:pt x="15" y="56"/>
                  </a:lnTo>
                  <a:lnTo>
                    <a:pt x="22" y="80"/>
                  </a:lnTo>
                  <a:lnTo>
                    <a:pt x="44" y="104"/>
                  </a:lnTo>
                  <a:lnTo>
                    <a:pt x="74" y="152"/>
                  </a:lnTo>
                  <a:lnTo>
                    <a:pt x="103" y="152"/>
                  </a:lnTo>
                  <a:lnTo>
                    <a:pt x="133" y="192"/>
                  </a:lnTo>
                  <a:lnTo>
                    <a:pt x="148" y="224"/>
                  </a:lnTo>
                  <a:lnTo>
                    <a:pt x="177" y="240"/>
                  </a:lnTo>
                  <a:lnTo>
                    <a:pt x="199" y="288"/>
                  </a:lnTo>
                  <a:lnTo>
                    <a:pt x="251" y="328"/>
                  </a:lnTo>
                  <a:lnTo>
                    <a:pt x="251" y="360"/>
                  </a:lnTo>
                  <a:lnTo>
                    <a:pt x="303" y="416"/>
                  </a:lnTo>
                  <a:lnTo>
                    <a:pt x="340" y="432"/>
                  </a:lnTo>
                  <a:lnTo>
                    <a:pt x="317" y="384"/>
                  </a:lnTo>
                  <a:lnTo>
                    <a:pt x="325" y="376"/>
                  </a:lnTo>
                  <a:lnTo>
                    <a:pt x="347" y="368"/>
                  </a:lnTo>
                  <a:lnTo>
                    <a:pt x="362" y="384"/>
                  </a:lnTo>
                  <a:lnTo>
                    <a:pt x="369" y="360"/>
                  </a:lnTo>
                  <a:lnTo>
                    <a:pt x="347" y="336"/>
                  </a:lnTo>
                  <a:lnTo>
                    <a:pt x="288" y="320"/>
                  </a:lnTo>
                  <a:lnTo>
                    <a:pt x="266" y="312"/>
                  </a:lnTo>
                  <a:lnTo>
                    <a:pt x="244" y="256"/>
                  </a:lnTo>
                  <a:lnTo>
                    <a:pt x="229" y="240"/>
                  </a:lnTo>
                  <a:lnTo>
                    <a:pt x="251" y="216"/>
                  </a:lnTo>
                  <a:lnTo>
                    <a:pt x="273" y="208"/>
                  </a:lnTo>
                  <a:lnTo>
                    <a:pt x="229" y="176"/>
                  </a:lnTo>
                  <a:lnTo>
                    <a:pt x="170" y="128"/>
                  </a:lnTo>
                  <a:lnTo>
                    <a:pt x="140" y="112"/>
                  </a:lnTo>
                  <a:lnTo>
                    <a:pt x="96" y="6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234"/>
            <p:cNvSpPr>
              <a:spLocks/>
            </p:cNvSpPr>
            <p:nvPr/>
          </p:nvSpPr>
          <p:spPr bwMode="auto">
            <a:xfrm rot="704206">
              <a:off x="8662988" y="1455738"/>
              <a:ext cx="87312" cy="1873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0"/>
                </a:cxn>
                <a:cxn ang="0">
                  <a:pos x="0" y="88"/>
                </a:cxn>
                <a:cxn ang="0">
                  <a:pos x="22" y="104"/>
                </a:cxn>
                <a:cxn ang="0">
                  <a:pos x="29" y="56"/>
                </a:cxn>
                <a:cxn ang="0">
                  <a:pos x="44" y="48"/>
                </a:cxn>
                <a:cxn ang="0">
                  <a:pos x="44" y="0"/>
                </a:cxn>
              </a:cxnLst>
              <a:rect l="0" t="0" r="r" b="b"/>
              <a:pathLst>
                <a:path w="45" h="105">
                  <a:moveTo>
                    <a:pt x="44" y="0"/>
                  </a:moveTo>
                  <a:lnTo>
                    <a:pt x="0" y="40"/>
                  </a:lnTo>
                  <a:lnTo>
                    <a:pt x="0" y="88"/>
                  </a:lnTo>
                  <a:lnTo>
                    <a:pt x="22" y="104"/>
                  </a:lnTo>
                  <a:lnTo>
                    <a:pt x="29" y="56"/>
                  </a:lnTo>
                  <a:lnTo>
                    <a:pt x="44" y="48"/>
                  </a:lnTo>
                  <a:lnTo>
                    <a:pt x="4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235"/>
            <p:cNvSpPr>
              <a:spLocks/>
            </p:cNvSpPr>
            <p:nvPr/>
          </p:nvSpPr>
          <p:spPr bwMode="auto">
            <a:xfrm rot="704206">
              <a:off x="7667625" y="1466850"/>
              <a:ext cx="80962" cy="173038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29" y="64"/>
                </a:cxn>
                <a:cxn ang="0">
                  <a:pos x="36" y="96"/>
                </a:cxn>
                <a:cxn ang="0">
                  <a:pos x="22" y="96"/>
                </a:cxn>
                <a:cxn ang="0">
                  <a:pos x="0" y="40"/>
                </a:cxn>
                <a:cxn ang="0">
                  <a:pos x="29" y="0"/>
                </a:cxn>
                <a:cxn ang="0">
                  <a:pos x="43" y="24"/>
                </a:cxn>
              </a:cxnLst>
              <a:rect l="0" t="0" r="r" b="b"/>
              <a:pathLst>
                <a:path w="44" h="97">
                  <a:moveTo>
                    <a:pt x="43" y="24"/>
                  </a:moveTo>
                  <a:lnTo>
                    <a:pt x="29" y="64"/>
                  </a:lnTo>
                  <a:lnTo>
                    <a:pt x="36" y="96"/>
                  </a:lnTo>
                  <a:lnTo>
                    <a:pt x="22" y="96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3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236"/>
            <p:cNvSpPr>
              <a:spLocks/>
            </p:cNvSpPr>
            <p:nvPr/>
          </p:nvSpPr>
          <p:spPr bwMode="auto">
            <a:xfrm rot="704206">
              <a:off x="7564438" y="2025650"/>
              <a:ext cx="41275" cy="428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1" y="24"/>
                </a:cxn>
                <a:cxn ang="0">
                  <a:pos x="21" y="0"/>
                </a:cxn>
                <a:cxn ang="0">
                  <a:pos x="7" y="0"/>
                </a:cxn>
                <a:cxn ang="0">
                  <a:pos x="0" y="24"/>
                </a:cxn>
              </a:cxnLst>
              <a:rect l="0" t="0" r="r" b="b"/>
              <a:pathLst>
                <a:path w="22" h="25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237"/>
            <p:cNvSpPr>
              <a:spLocks/>
            </p:cNvSpPr>
            <p:nvPr/>
          </p:nvSpPr>
          <p:spPr bwMode="auto">
            <a:xfrm rot="704206">
              <a:off x="8799513" y="3208338"/>
              <a:ext cx="100012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9" y="0"/>
                </a:cxn>
                <a:cxn ang="0">
                  <a:pos x="51" y="16"/>
                </a:cxn>
                <a:cxn ang="0">
                  <a:pos x="22" y="24"/>
                </a:cxn>
                <a:cxn ang="0">
                  <a:pos x="0" y="16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29" y="0"/>
                  </a:lnTo>
                  <a:lnTo>
                    <a:pt x="51" y="16"/>
                  </a:lnTo>
                  <a:lnTo>
                    <a:pt x="22" y="24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238"/>
            <p:cNvSpPr>
              <a:spLocks/>
            </p:cNvSpPr>
            <p:nvPr/>
          </p:nvSpPr>
          <p:spPr bwMode="auto">
            <a:xfrm rot="704206">
              <a:off x="8688388" y="4086225"/>
              <a:ext cx="698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36" y="8"/>
                </a:cxn>
                <a:cxn ang="0">
                  <a:pos x="0" y="0"/>
                </a:cxn>
                <a:cxn ang="0">
                  <a:pos x="14" y="24"/>
                </a:cxn>
              </a:cxnLst>
              <a:rect l="0" t="0" r="r" b="b"/>
              <a:pathLst>
                <a:path w="37" h="25">
                  <a:moveTo>
                    <a:pt x="14" y="24"/>
                  </a:moveTo>
                  <a:lnTo>
                    <a:pt x="36" y="8"/>
                  </a:lnTo>
                  <a:lnTo>
                    <a:pt x="0" y="0"/>
                  </a:lnTo>
                  <a:lnTo>
                    <a:pt x="14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239"/>
            <p:cNvSpPr>
              <a:spLocks/>
            </p:cNvSpPr>
            <p:nvPr/>
          </p:nvSpPr>
          <p:spPr bwMode="auto">
            <a:xfrm rot="704206">
              <a:off x="8713788" y="4133850"/>
              <a:ext cx="44450" cy="1031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15" y="56"/>
                </a:cxn>
                <a:cxn ang="0">
                  <a:pos x="0" y="8"/>
                </a:cxn>
              </a:cxnLst>
              <a:rect l="0" t="0" r="r" b="b"/>
              <a:pathLst>
                <a:path w="23" h="57">
                  <a:moveTo>
                    <a:pt x="0" y="8"/>
                  </a:moveTo>
                  <a:lnTo>
                    <a:pt x="22" y="0"/>
                  </a:lnTo>
                  <a:lnTo>
                    <a:pt x="15" y="56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Freeform 240"/>
            <p:cNvSpPr>
              <a:spLocks/>
            </p:cNvSpPr>
            <p:nvPr/>
          </p:nvSpPr>
          <p:spPr bwMode="auto">
            <a:xfrm rot="704206">
              <a:off x="8718550" y="4264025"/>
              <a:ext cx="44450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3" y="8"/>
                </a:cxn>
                <a:cxn ang="0">
                  <a:pos x="0" y="0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8" y="32"/>
                  </a:lnTo>
                  <a:lnTo>
                    <a:pt x="23" y="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241"/>
            <p:cNvSpPr>
              <a:spLocks/>
            </p:cNvSpPr>
            <p:nvPr/>
          </p:nvSpPr>
          <p:spPr bwMode="auto">
            <a:xfrm rot="704206">
              <a:off x="8653463" y="4117975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16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0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242"/>
            <p:cNvSpPr>
              <a:spLocks/>
            </p:cNvSpPr>
            <p:nvPr/>
          </p:nvSpPr>
          <p:spPr bwMode="auto">
            <a:xfrm rot="704206">
              <a:off x="8737600" y="4340225"/>
              <a:ext cx="30162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0" y="16"/>
                </a:cxn>
              </a:cxnLst>
              <a:rect l="0" t="0" r="r" b="b"/>
              <a:pathLst>
                <a:path w="16" h="17">
                  <a:moveTo>
                    <a:pt x="0" y="16"/>
                  </a:moveTo>
                  <a:lnTo>
                    <a:pt x="8" y="0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243"/>
            <p:cNvSpPr>
              <a:spLocks/>
            </p:cNvSpPr>
            <p:nvPr/>
          </p:nvSpPr>
          <p:spPr bwMode="auto">
            <a:xfrm rot="704206">
              <a:off x="8742363" y="4384675"/>
              <a:ext cx="28575" cy="285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0" y="16"/>
                </a:cxn>
              </a:cxnLst>
              <a:rect l="0" t="0" r="r" b="b"/>
              <a:pathLst>
                <a:path w="14" h="17">
                  <a:moveTo>
                    <a:pt x="0" y="1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0" y="16"/>
                  </a:lnTo>
                </a:path>
              </a:pathLst>
            </a:custGeom>
            <a:solidFill>
              <a:srgbClr val="00755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244"/>
            <p:cNvSpPr>
              <a:spLocks/>
            </p:cNvSpPr>
            <p:nvPr/>
          </p:nvSpPr>
          <p:spPr bwMode="auto">
            <a:xfrm rot="704206">
              <a:off x="8743950" y="4621213"/>
              <a:ext cx="30162" cy="730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lnTo>
                    <a:pt x="15" y="40"/>
                  </a:lnTo>
                  <a:lnTo>
                    <a:pt x="0" y="32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Freeform 245"/>
            <p:cNvSpPr>
              <a:spLocks/>
            </p:cNvSpPr>
            <p:nvPr/>
          </p:nvSpPr>
          <p:spPr bwMode="auto">
            <a:xfrm rot="704206">
              <a:off x="8689975" y="4799013"/>
              <a:ext cx="42862" cy="11747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64"/>
                </a:cxn>
                <a:cxn ang="0">
                  <a:pos x="22" y="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0" y="56"/>
                </a:cxn>
              </a:cxnLst>
              <a:rect l="0" t="0" r="r" b="b"/>
              <a:pathLst>
                <a:path w="23" h="65">
                  <a:moveTo>
                    <a:pt x="0" y="56"/>
                  </a:moveTo>
                  <a:lnTo>
                    <a:pt x="15" y="64"/>
                  </a:lnTo>
                  <a:lnTo>
                    <a:pt x="22" y="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246"/>
            <p:cNvSpPr>
              <a:spLocks/>
            </p:cNvSpPr>
            <p:nvPr/>
          </p:nvSpPr>
          <p:spPr bwMode="auto">
            <a:xfrm rot="704206">
              <a:off x="8577263" y="4954588"/>
              <a:ext cx="71437" cy="20320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30" y="0"/>
                </a:cxn>
                <a:cxn ang="0">
                  <a:pos x="37" y="32"/>
                </a:cxn>
                <a:cxn ang="0">
                  <a:pos x="30" y="48"/>
                </a:cxn>
                <a:cxn ang="0">
                  <a:pos x="30" y="96"/>
                </a:cxn>
                <a:cxn ang="0">
                  <a:pos x="22" y="112"/>
                </a:cxn>
                <a:cxn ang="0">
                  <a:pos x="15" y="80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15" y="16"/>
                </a:cxn>
                <a:cxn ang="0">
                  <a:pos x="22" y="24"/>
                </a:cxn>
              </a:cxnLst>
              <a:rect l="0" t="0" r="r" b="b"/>
              <a:pathLst>
                <a:path w="38" h="113">
                  <a:moveTo>
                    <a:pt x="22" y="24"/>
                  </a:moveTo>
                  <a:lnTo>
                    <a:pt x="30" y="0"/>
                  </a:lnTo>
                  <a:lnTo>
                    <a:pt x="37" y="32"/>
                  </a:lnTo>
                  <a:lnTo>
                    <a:pt x="30" y="48"/>
                  </a:lnTo>
                  <a:lnTo>
                    <a:pt x="30" y="96"/>
                  </a:lnTo>
                  <a:lnTo>
                    <a:pt x="22" y="112"/>
                  </a:lnTo>
                  <a:lnTo>
                    <a:pt x="15" y="80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15" y="16"/>
                  </a:lnTo>
                  <a:lnTo>
                    <a:pt x="22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247"/>
            <p:cNvSpPr>
              <a:spLocks/>
            </p:cNvSpPr>
            <p:nvPr/>
          </p:nvSpPr>
          <p:spPr bwMode="auto">
            <a:xfrm rot="704206">
              <a:off x="8528050" y="5160963"/>
              <a:ext cx="44450" cy="101600"/>
            </a:xfrm>
            <a:custGeom>
              <a:avLst/>
              <a:gdLst/>
              <a:ahLst/>
              <a:cxnLst>
                <a:cxn ang="0">
                  <a:pos x="15" y="56"/>
                </a:cxn>
                <a:cxn ang="0">
                  <a:pos x="23" y="24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8" y="56"/>
                </a:cxn>
                <a:cxn ang="0">
                  <a:pos x="15" y="56"/>
                </a:cxn>
              </a:cxnLst>
              <a:rect l="0" t="0" r="r" b="b"/>
              <a:pathLst>
                <a:path w="24" h="57">
                  <a:moveTo>
                    <a:pt x="15" y="56"/>
                  </a:moveTo>
                  <a:lnTo>
                    <a:pt x="23" y="24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15" y="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248"/>
            <p:cNvSpPr>
              <a:spLocks/>
            </p:cNvSpPr>
            <p:nvPr/>
          </p:nvSpPr>
          <p:spPr bwMode="auto">
            <a:xfrm rot="704206">
              <a:off x="8391525" y="2987675"/>
              <a:ext cx="60325" cy="130175"/>
            </a:xfrm>
            <a:custGeom>
              <a:avLst/>
              <a:gdLst/>
              <a:ahLst/>
              <a:cxnLst>
                <a:cxn ang="0">
                  <a:pos x="29" y="40"/>
                </a:cxn>
                <a:cxn ang="0">
                  <a:pos x="29" y="8"/>
                </a:cxn>
                <a:cxn ang="0">
                  <a:pos x="15" y="0"/>
                </a:cxn>
                <a:cxn ang="0">
                  <a:pos x="0" y="32"/>
                </a:cxn>
                <a:cxn ang="0">
                  <a:pos x="29" y="72"/>
                </a:cxn>
                <a:cxn ang="0">
                  <a:pos x="29" y="40"/>
                </a:cxn>
              </a:cxnLst>
              <a:rect l="0" t="0" r="r" b="b"/>
              <a:pathLst>
                <a:path w="30" h="73">
                  <a:moveTo>
                    <a:pt x="29" y="40"/>
                  </a:moveTo>
                  <a:lnTo>
                    <a:pt x="29" y="8"/>
                  </a:lnTo>
                  <a:lnTo>
                    <a:pt x="15" y="0"/>
                  </a:lnTo>
                  <a:lnTo>
                    <a:pt x="0" y="32"/>
                  </a:lnTo>
                  <a:lnTo>
                    <a:pt x="29" y="72"/>
                  </a:lnTo>
                  <a:lnTo>
                    <a:pt x="29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249"/>
            <p:cNvSpPr>
              <a:spLocks/>
            </p:cNvSpPr>
            <p:nvPr/>
          </p:nvSpPr>
          <p:spPr bwMode="auto">
            <a:xfrm rot="704206">
              <a:off x="6486525" y="2363788"/>
              <a:ext cx="114300" cy="873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9" y="16"/>
                </a:cxn>
                <a:cxn ang="0">
                  <a:pos x="44" y="0"/>
                </a:cxn>
                <a:cxn ang="0">
                  <a:pos x="7" y="0"/>
                </a:cxn>
                <a:cxn ang="0">
                  <a:pos x="0" y="48"/>
                </a:cxn>
              </a:cxnLst>
              <a:rect l="0" t="0" r="r" b="b"/>
              <a:pathLst>
                <a:path w="60" h="49">
                  <a:moveTo>
                    <a:pt x="0" y="48"/>
                  </a:moveTo>
                  <a:lnTo>
                    <a:pt x="59" y="16"/>
                  </a:lnTo>
                  <a:lnTo>
                    <a:pt x="44" y="0"/>
                  </a:lnTo>
                  <a:lnTo>
                    <a:pt x="7" y="0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250"/>
            <p:cNvSpPr>
              <a:spLocks/>
            </p:cNvSpPr>
            <p:nvPr/>
          </p:nvSpPr>
          <p:spPr bwMode="auto">
            <a:xfrm rot="704206">
              <a:off x="6426200" y="2330450"/>
              <a:ext cx="58737" cy="57150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3" y="8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30" y="32"/>
                </a:cxn>
              </a:cxnLst>
              <a:rect l="0" t="0" r="r" b="b"/>
              <a:pathLst>
                <a:path w="31" h="33">
                  <a:moveTo>
                    <a:pt x="30" y="32"/>
                  </a:moveTo>
                  <a:lnTo>
                    <a:pt x="23" y="8"/>
                  </a:lnTo>
                  <a:lnTo>
                    <a:pt x="8" y="0"/>
                  </a:lnTo>
                  <a:lnTo>
                    <a:pt x="0" y="24"/>
                  </a:lnTo>
                  <a:lnTo>
                    <a:pt x="30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251"/>
            <p:cNvSpPr>
              <a:spLocks/>
            </p:cNvSpPr>
            <p:nvPr/>
          </p:nvSpPr>
          <p:spPr bwMode="auto">
            <a:xfrm rot="704206">
              <a:off x="6270625" y="2109788"/>
              <a:ext cx="209550" cy="2159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88"/>
                </a:cxn>
                <a:cxn ang="0">
                  <a:pos x="37" y="120"/>
                </a:cxn>
                <a:cxn ang="0">
                  <a:pos x="59" y="120"/>
                </a:cxn>
                <a:cxn ang="0">
                  <a:pos x="110" y="48"/>
                </a:cxn>
                <a:cxn ang="0">
                  <a:pos x="110" y="0"/>
                </a:cxn>
                <a:cxn ang="0">
                  <a:pos x="37" y="0"/>
                </a:cxn>
                <a:cxn ang="0">
                  <a:pos x="29" y="2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0" y="64"/>
                </a:cxn>
              </a:cxnLst>
              <a:rect l="0" t="0" r="r" b="b"/>
              <a:pathLst>
                <a:path w="111" h="121">
                  <a:moveTo>
                    <a:pt x="0" y="64"/>
                  </a:moveTo>
                  <a:lnTo>
                    <a:pt x="0" y="88"/>
                  </a:lnTo>
                  <a:lnTo>
                    <a:pt x="37" y="120"/>
                  </a:lnTo>
                  <a:lnTo>
                    <a:pt x="59" y="120"/>
                  </a:lnTo>
                  <a:lnTo>
                    <a:pt x="110" y="48"/>
                  </a:lnTo>
                  <a:lnTo>
                    <a:pt x="110" y="0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252"/>
            <p:cNvSpPr>
              <a:spLocks/>
            </p:cNvSpPr>
            <p:nvPr/>
          </p:nvSpPr>
          <p:spPr bwMode="auto">
            <a:xfrm rot="704206">
              <a:off x="6521450" y="2054225"/>
              <a:ext cx="168275" cy="1031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9" y="24"/>
                </a:cxn>
                <a:cxn ang="0">
                  <a:pos x="65" y="0"/>
                </a:cxn>
                <a:cxn ang="0">
                  <a:pos x="87" y="16"/>
                </a:cxn>
                <a:cxn ang="0">
                  <a:pos x="44" y="56"/>
                </a:cxn>
                <a:cxn ang="0">
                  <a:pos x="15" y="56"/>
                </a:cxn>
                <a:cxn ang="0">
                  <a:pos x="0" y="24"/>
                </a:cxn>
              </a:cxnLst>
              <a:rect l="0" t="0" r="r" b="b"/>
              <a:pathLst>
                <a:path w="88" h="57">
                  <a:moveTo>
                    <a:pt x="0" y="24"/>
                  </a:moveTo>
                  <a:lnTo>
                    <a:pt x="29" y="24"/>
                  </a:lnTo>
                  <a:lnTo>
                    <a:pt x="65" y="0"/>
                  </a:lnTo>
                  <a:lnTo>
                    <a:pt x="87" y="16"/>
                  </a:lnTo>
                  <a:lnTo>
                    <a:pt x="44" y="56"/>
                  </a:lnTo>
                  <a:lnTo>
                    <a:pt x="15" y="56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253"/>
            <p:cNvSpPr>
              <a:spLocks/>
            </p:cNvSpPr>
            <p:nvPr/>
          </p:nvSpPr>
          <p:spPr bwMode="auto">
            <a:xfrm rot="704206">
              <a:off x="6219825" y="2239963"/>
              <a:ext cx="4127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4"/>
                </a:cxn>
                <a:cxn ang="0">
                  <a:pos x="7" y="2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254"/>
            <p:cNvSpPr>
              <a:spLocks/>
            </p:cNvSpPr>
            <p:nvPr/>
          </p:nvSpPr>
          <p:spPr bwMode="auto">
            <a:xfrm rot="704206">
              <a:off x="6151563" y="2695575"/>
              <a:ext cx="57150" cy="444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24"/>
                </a:cxn>
                <a:cxn ang="0">
                  <a:pos x="30" y="0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31" h="25">
                  <a:moveTo>
                    <a:pt x="0" y="16"/>
                  </a:moveTo>
                  <a:lnTo>
                    <a:pt x="23" y="24"/>
                  </a:lnTo>
                  <a:lnTo>
                    <a:pt x="30" y="0"/>
                  </a:lnTo>
                  <a:lnTo>
                    <a:pt x="8" y="0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255"/>
            <p:cNvSpPr>
              <a:spLocks/>
            </p:cNvSpPr>
            <p:nvPr/>
          </p:nvSpPr>
          <p:spPr bwMode="auto">
            <a:xfrm rot="704206">
              <a:off x="5526088" y="2595563"/>
              <a:ext cx="60325" cy="619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32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24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15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256"/>
            <p:cNvSpPr>
              <a:spLocks/>
            </p:cNvSpPr>
            <p:nvPr/>
          </p:nvSpPr>
          <p:spPr bwMode="auto">
            <a:xfrm rot="704206">
              <a:off x="3424238" y="2289175"/>
              <a:ext cx="41275" cy="58738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21" y="16"/>
                </a:cxn>
                <a:cxn ang="0">
                  <a:pos x="7" y="0"/>
                </a:cxn>
                <a:cxn ang="0">
                  <a:pos x="0" y="16"/>
                </a:cxn>
                <a:cxn ang="0">
                  <a:pos x="14" y="32"/>
                </a:cxn>
              </a:cxnLst>
              <a:rect l="0" t="0" r="r" b="b"/>
              <a:pathLst>
                <a:path w="22" h="33">
                  <a:moveTo>
                    <a:pt x="14" y="32"/>
                  </a:moveTo>
                  <a:lnTo>
                    <a:pt x="21" y="16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4" y="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10"/>
            <p:cNvSpPr>
              <a:spLocks/>
            </p:cNvSpPr>
            <p:nvPr/>
          </p:nvSpPr>
          <p:spPr bwMode="auto">
            <a:xfrm rot="704206">
              <a:off x="7243470" y="5190808"/>
              <a:ext cx="276783" cy="68519"/>
            </a:xfrm>
            <a:custGeom>
              <a:avLst/>
              <a:gdLst/>
              <a:ahLst/>
              <a:cxnLst>
                <a:cxn ang="0">
                  <a:pos x="155" y="32"/>
                </a:cxn>
                <a:cxn ang="0">
                  <a:pos x="155" y="32"/>
                </a:cxn>
                <a:cxn ang="0">
                  <a:pos x="162" y="24"/>
                </a:cxn>
                <a:cxn ang="0">
                  <a:pos x="147" y="0"/>
                </a:cxn>
                <a:cxn ang="0">
                  <a:pos x="133" y="0"/>
                </a:cxn>
                <a:cxn ang="0">
                  <a:pos x="103" y="8"/>
                </a:cxn>
                <a:cxn ang="0">
                  <a:pos x="66" y="0"/>
                </a:cxn>
                <a:cxn ang="0">
                  <a:pos x="37" y="16"/>
                </a:cxn>
                <a:cxn ang="0">
                  <a:pos x="0" y="40"/>
                </a:cxn>
              </a:cxnLst>
              <a:rect l="0" t="0" r="r" b="b"/>
              <a:pathLst>
                <a:path w="163" h="41">
                  <a:moveTo>
                    <a:pt x="155" y="32"/>
                  </a:moveTo>
                  <a:lnTo>
                    <a:pt x="155" y="32"/>
                  </a:lnTo>
                  <a:lnTo>
                    <a:pt x="162" y="24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03" y="8"/>
                  </a:lnTo>
                  <a:lnTo>
                    <a:pt x="66" y="0"/>
                  </a:lnTo>
                  <a:lnTo>
                    <a:pt x="37" y="16"/>
                  </a:lnTo>
                  <a:lnTo>
                    <a:pt x="0" y="4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Полилиния 309"/>
            <p:cNvSpPr/>
            <p:nvPr/>
          </p:nvSpPr>
          <p:spPr>
            <a:xfrm>
              <a:off x="331148" y="3406140"/>
              <a:ext cx="216024" cy="191332"/>
            </a:xfrm>
            <a:custGeom>
              <a:avLst/>
              <a:gdLst>
                <a:gd name="connsiteX0" fmla="*/ 1201783 w 1201783"/>
                <a:gd name="connsiteY0" fmla="*/ 1166949 h 1271452"/>
                <a:gd name="connsiteX1" fmla="*/ 1097280 w 1201783"/>
                <a:gd name="connsiteY1" fmla="*/ 1018903 h 1271452"/>
                <a:gd name="connsiteX2" fmla="*/ 992778 w 1201783"/>
                <a:gd name="connsiteY2" fmla="*/ 1010194 h 1271452"/>
                <a:gd name="connsiteX3" fmla="*/ 992778 w 1201783"/>
                <a:gd name="connsiteY3" fmla="*/ 914400 h 1271452"/>
                <a:gd name="connsiteX4" fmla="*/ 862149 w 1201783"/>
                <a:gd name="connsiteY4" fmla="*/ 914400 h 1271452"/>
                <a:gd name="connsiteX5" fmla="*/ 862149 w 1201783"/>
                <a:gd name="connsiteY5" fmla="*/ 661852 h 1271452"/>
                <a:gd name="connsiteX6" fmla="*/ 905692 w 1201783"/>
                <a:gd name="connsiteY6" fmla="*/ 513806 h 1271452"/>
                <a:gd name="connsiteX7" fmla="*/ 853440 w 1201783"/>
                <a:gd name="connsiteY7" fmla="*/ 357052 h 1271452"/>
                <a:gd name="connsiteX8" fmla="*/ 731520 w 1201783"/>
                <a:gd name="connsiteY8" fmla="*/ 243840 h 1271452"/>
                <a:gd name="connsiteX9" fmla="*/ 714103 w 1201783"/>
                <a:gd name="connsiteY9" fmla="*/ 165463 h 1271452"/>
                <a:gd name="connsiteX10" fmla="*/ 566058 w 1201783"/>
                <a:gd name="connsiteY10" fmla="*/ 0 h 1271452"/>
                <a:gd name="connsiteX11" fmla="*/ 600892 w 1201783"/>
                <a:gd name="connsiteY11" fmla="*/ 217714 h 1271452"/>
                <a:gd name="connsiteX12" fmla="*/ 487680 w 1201783"/>
                <a:gd name="connsiteY12" fmla="*/ 95794 h 1271452"/>
                <a:gd name="connsiteX13" fmla="*/ 252549 w 1201783"/>
                <a:gd name="connsiteY13" fmla="*/ 52252 h 1271452"/>
                <a:gd name="connsiteX14" fmla="*/ 34835 w 1201783"/>
                <a:gd name="connsiteY14" fmla="*/ 52252 h 1271452"/>
                <a:gd name="connsiteX15" fmla="*/ 52252 w 1201783"/>
                <a:gd name="connsiteY15" fmla="*/ 121920 h 1271452"/>
                <a:gd name="connsiteX16" fmla="*/ 148046 w 1201783"/>
                <a:gd name="connsiteY16" fmla="*/ 165463 h 1271452"/>
                <a:gd name="connsiteX17" fmla="*/ 235132 w 1201783"/>
                <a:gd name="connsiteY17" fmla="*/ 391886 h 1271452"/>
                <a:gd name="connsiteX18" fmla="*/ 130629 w 1201783"/>
                <a:gd name="connsiteY18" fmla="*/ 557349 h 1271452"/>
                <a:gd name="connsiteX19" fmla="*/ 0 w 1201783"/>
                <a:gd name="connsiteY19" fmla="*/ 618309 h 1271452"/>
                <a:gd name="connsiteX20" fmla="*/ 26126 w 1201783"/>
                <a:gd name="connsiteY20" fmla="*/ 801189 h 1271452"/>
                <a:gd name="connsiteX21" fmla="*/ 165463 w 1201783"/>
                <a:gd name="connsiteY21" fmla="*/ 879566 h 1271452"/>
                <a:gd name="connsiteX22" fmla="*/ 348343 w 1201783"/>
                <a:gd name="connsiteY22" fmla="*/ 870857 h 1271452"/>
                <a:gd name="connsiteX23" fmla="*/ 696686 w 1201783"/>
                <a:gd name="connsiteY23" fmla="*/ 984069 h 1271452"/>
                <a:gd name="connsiteX24" fmla="*/ 809898 w 1201783"/>
                <a:gd name="connsiteY24" fmla="*/ 984069 h 1271452"/>
                <a:gd name="connsiteX25" fmla="*/ 827315 w 1201783"/>
                <a:gd name="connsiteY25" fmla="*/ 1123406 h 1271452"/>
                <a:gd name="connsiteX26" fmla="*/ 1018903 w 1201783"/>
                <a:gd name="connsiteY26" fmla="*/ 1271452 h 1271452"/>
                <a:gd name="connsiteX27" fmla="*/ 1071155 w 1201783"/>
                <a:gd name="connsiteY27" fmla="*/ 1175657 h 1271452"/>
                <a:gd name="connsiteX28" fmla="*/ 1201783 w 1201783"/>
                <a:gd name="connsiteY28" fmla="*/ 1166949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783" h="1271452">
                  <a:moveTo>
                    <a:pt x="1201783" y="1166949"/>
                  </a:moveTo>
                  <a:lnTo>
                    <a:pt x="1097280" y="1018903"/>
                  </a:lnTo>
                  <a:lnTo>
                    <a:pt x="992778" y="1010194"/>
                  </a:lnTo>
                  <a:lnTo>
                    <a:pt x="992778" y="914400"/>
                  </a:lnTo>
                  <a:lnTo>
                    <a:pt x="862149" y="914400"/>
                  </a:lnTo>
                  <a:lnTo>
                    <a:pt x="862149" y="661852"/>
                  </a:lnTo>
                  <a:lnTo>
                    <a:pt x="905692" y="513806"/>
                  </a:lnTo>
                  <a:lnTo>
                    <a:pt x="853440" y="357052"/>
                  </a:lnTo>
                  <a:lnTo>
                    <a:pt x="731520" y="243840"/>
                  </a:lnTo>
                  <a:lnTo>
                    <a:pt x="714103" y="165463"/>
                  </a:lnTo>
                  <a:lnTo>
                    <a:pt x="566058" y="0"/>
                  </a:lnTo>
                  <a:lnTo>
                    <a:pt x="600892" y="217714"/>
                  </a:lnTo>
                  <a:lnTo>
                    <a:pt x="487680" y="95794"/>
                  </a:lnTo>
                  <a:lnTo>
                    <a:pt x="252549" y="52252"/>
                  </a:lnTo>
                  <a:lnTo>
                    <a:pt x="34835" y="52252"/>
                  </a:lnTo>
                  <a:lnTo>
                    <a:pt x="52252" y="121920"/>
                  </a:lnTo>
                  <a:lnTo>
                    <a:pt x="148046" y="165463"/>
                  </a:lnTo>
                  <a:lnTo>
                    <a:pt x="235132" y="391886"/>
                  </a:lnTo>
                  <a:lnTo>
                    <a:pt x="130629" y="557349"/>
                  </a:lnTo>
                  <a:lnTo>
                    <a:pt x="0" y="618309"/>
                  </a:lnTo>
                  <a:lnTo>
                    <a:pt x="26126" y="801189"/>
                  </a:lnTo>
                  <a:lnTo>
                    <a:pt x="165463" y="879566"/>
                  </a:lnTo>
                  <a:lnTo>
                    <a:pt x="348343" y="870857"/>
                  </a:lnTo>
                  <a:lnTo>
                    <a:pt x="696686" y="984069"/>
                  </a:lnTo>
                  <a:lnTo>
                    <a:pt x="809898" y="984069"/>
                  </a:lnTo>
                  <a:lnTo>
                    <a:pt x="827315" y="1123406"/>
                  </a:lnTo>
                  <a:lnTo>
                    <a:pt x="1018903" y="1271452"/>
                  </a:lnTo>
                  <a:lnTo>
                    <a:pt x="1071155" y="1175657"/>
                  </a:lnTo>
                  <a:lnTo>
                    <a:pt x="1201783" y="1166949"/>
                  </a:lnTo>
                  <a:close/>
                </a:path>
              </a:pathLst>
            </a:custGeom>
            <a:solidFill>
              <a:srgbClr val="00755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1" name="Прямоугольник 350"/>
          <p:cNvSpPr/>
          <p:nvPr/>
        </p:nvSpPr>
        <p:spPr>
          <a:xfrm>
            <a:off x="5076056" y="1315650"/>
            <a:ext cx="3960440" cy="2016224"/>
          </a:xfrm>
          <a:prstGeom prst="rect">
            <a:avLst/>
          </a:prstGeom>
          <a:noFill/>
          <a:ln w="12700">
            <a:solidFill>
              <a:srgbClr val="0075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Прямоугольник 332"/>
          <p:cNvSpPr/>
          <p:nvPr/>
        </p:nvSpPr>
        <p:spPr>
          <a:xfrm>
            <a:off x="60369" y="1315650"/>
            <a:ext cx="3744416" cy="20162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11594"/>
            <a:ext cx="3571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338152" y="577153"/>
            <a:ext cx="8604448" cy="288032"/>
          </a:xfrm>
          <a:prstGeom prst="roundRect">
            <a:avLst>
              <a:gd name="adj" fmla="val 21204"/>
            </a:avLst>
          </a:prstGeom>
          <a:noFill/>
          <a:ln w="28575">
            <a:noFill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ВЗАИМОДЕЙСТВИЕ АО "РОСАГРОЛИЗИНГ" С МСП</a:t>
            </a:r>
          </a:p>
        </p:txBody>
      </p:sp>
      <p:grpSp>
        <p:nvGrpSpPr>
          <p:cNvPr id="3" name="Группа 49"/>
          <p:cNvGrpSpPr/>
          <p:nvPr/>
        </p:nvGrpSpPr>
        <p:grpSpPr>
          <a:xfrm>
            <a:off x="3253594" y="3107894"/>
            <a:ext cx="2880320" cy="449431"/>
            <a:chOff x="4716016" y="6021288"/>
            <a:chExt cx="2880320" cy="44943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716016" y="6021288"/>
              <a:ext cx="2880320" cy="449431"/>
            </a:xfrm>
            <a:prstGeom prst="roundRect">
              <a:avLst>
                <a:gd name="adj" fmla="val 10715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3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004048" y="6076204"/>
              <a:ext cx="2376264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500"/>
                </a:lnSpc>
              </a:pPr>
              <a:r>
                <a:rPr lang="ru-RU" sz="800" b="1" dirty="0" smtClean="0">
                  <a:solidFill>
                    <a:schemeClr val="tx1"/>
                  </a:solidFill>
                </a:rPr>
                <a:t>КОЛИЧЕСТВО КОНТРАГЕНТОВ В РЕГИОНЕ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47"/>
            <p:cNvGrpSpPr/>
            <p:nvPr/>
          </p:nvGrpSpPr>
          <p:grpSpPr>
            <a:xfrm>
              <a:off x="4788024" y="6236051"/>
              <a:ext cx="2808312" cy="146538"/>
              <a:chOff x="4788024" y="6236051"/>
              <a:chExt cx="2808312" cy="146538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788024" y="6237312"/>
                <a:ext cx="222191" cy="1196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262132" y="6246734"/>
                <a:ext cx="222191" cy="1196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757642" y="6240324"/>
                <a:ext cx="222191" cy="119641"/>
              </a:xfrm>
              <a:prstGeom prst="rect">
                <a:avLst/>
              </a:prstGeom>
              <a:solidFill>
                <a:srgbClr val="FFEE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6335843" y="6243721"/>
                <a:ext cx="222191" cy="11964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6986052" y="6253141"/>
                <a:ext cx="222191" cy="119641"/>
              </a:xfrm>
              <a:prstGeom prst="rect">
                <a:avLst/>
              </a:prstGeom>
              <a:solidFill>
                <a:srgbClr val="0073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076056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en-US" sz="800" b="1" dirty="0" smtClean="0">
                    <a:solidFill>
                      <a:schemeClr val="tx1"/>
                    </a:solidFill>
                  </a:rPr>
                  <a:t>&lt;</a:t>
                </a:r>
                <a:r>
                  <a:rPr lang="ru-RU" sz="800" b="1" dirty="0" smtClean="0">
                    <a:solidFill>
                      <a:schemeClr val="tx1"/>
                    </a:solidFill>
                  </a:rPr>
                  <a:t> 5</a:t>
                </a:r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544144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800" b="1" dirty="0" smtClean="0">
                    <a:solidFill>
                      <a:schemeClr val="tx1"/>
                    </a:solidFill>
                  </a:rPr>
                  <a:t>5-10</a:t>
                </a:r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6048200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800" b="1" dirty="0" smtClean="0">
                    <a:solidFill>
                      <a:schemeClr val="tx1"/>
                    </a:solidFill>
                  </a:rPr>
                  <a:t>11-50</a:t>
                </a:r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6624264" y="6237312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ru-RU" sz="800" b="1" dirty="0" smtClean="0">
                    <a:solidFill>
                      <a:schemeClr val="tx1"/>
                    </a:solidFill>
                  </a:rPr>
                  <a:t>51-100</a:t>
                </a:r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7272336" y="6236051"/>
                <a:ext cx="324000" cy="1452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ts val="500"/>
                  </a:lnSpc>
                </a:pPr>
                <a:r>
                  <a:rPr lang="en-US" sz="800" b="1" dirty="0" smtClean="0">
                    <a:solidFill>
                      <a:schemeClr val="tx1"/>
                    </a:solidFill>
                  </a:rPr>
                  <a:t>&gt;</a:t>
                </a:r>
                <a:r>
                  <a:rPr lang="ru-RU" sz="800" b="1" dirty="0" smtClean="0">
                    <a:solidFill>
                      <a:schemeClr val="tx1"/>
                    </a:solidFill>
                  </a:rPr>
                  <a:t> 100</a:t>
                </a:r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Скругленный прямоугольник 51"/>
          <p:cNvSpPr/>
          <p:nvPr/>
        </p:nvSpPr>
        <p:spPr>
          <a:xfrm>
            <a:off x="2843808" y="883602"/>
            <a:ext cx="936104" cy="21602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ДО 2010 Г.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11" name="Скругленный прямоугольник 310"/>
          <p:cNvSpPr/>
          <p:nvPr/>
        </p:nvSpPr>
        <p:spPr>
          <a:xfrm>
            <a:off x="5076056" y="883602"/>
            <a:ext cx="920423" cy="216024"/>
          </a:xfrm>
          <a:prstGeom prst="roundRect">
            <a:avLst/>
          </a:prstGeom>
          <a:solidFill>
            <a:srgbClr val="00735A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ПОСЛЕ 2010 Г.</a:t>
            </a:r>
            <a:endParaRPr lang="ru-RU" sz="1050" b="1" dirty="0">
              <a:solidFill>
                <a:schemeClr val="bg1"/>
              </a:solidFill>
            </a:endParaRPr>
          </a:p>
        </p:txBody>
      </p:sp>
      <p:cxnSp>
        <p:nvCxnSpPr>
          <p:cNvPr id="344" name="Прямая соединительная линия 343"/>
          <p:cNvCxnSpPr>
            <a:stCxn id="52" idx="1"/>
          </p:cNvCxnSpPr>
          <p:nvPr/>
        </p:nvCxnSpPr>
        <p:spPr>
          <a:xfrm flipH="1">
            <a:off x="179512" y="991614"/>
            <a:ext cx="2664296" cy="324036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3" name="Прямая соединительная линия 352"/>
          <p:cNvCxnSpPr/>
          <p:nvPr/>
        </p:nvCxnSpPr>
        <p:spPr>
          <a:xfrm>
            <a:off x="6015333" y="991614"/>
            <a:ext cx="2823993" cy="324036"/>
          </a:xfrm>
          <a:prstGeom prst="line">
            <a:avLst/>
          </a:prstGeom>
          <a:noFill/>
          <a:ln w="12700">
            <a:solidFill>
              <a:srgbClr val="00755A"/>
            </a:solidFill>
            <a:prstDash val="sys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7" name="Round Diagonal Corner Rectangle 53"/>
          <p:cNvSpPr/>
          <p:nvPr/>
        </p:nvSpPr>
        <p:spPr>
          <a:xfrm>
            <a:off x="242093" y="4027034"/>
            <a:ext cx="1303754" cy="864096"/>
          </a:xfrm>
          <a:prstGeom prst="round2DiagRect">
            <a:avLst>
              <a:gd name="adj1" fmla="val 18841"/>
              <a:gd name="adj2" fmla="val 0"/>
            </a:avLst>
          </a:prstGeom>
          <a:solidFill>
            <a:srgbClr val="0075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358" name="Round Diagonal Corner Rectangle 53"/>
          <p:cNvSpPr/>
          <p:nvPr/>
        </p:nvSpPr>
        <p:spPr>
          <a:xfrm>
            <a:off x="2754763" y="4027034"/>
            <a:ext cx="1303754" cy="864096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359" name="Round Diagonal Corner Rectangle 53"/>
          <p:cNvSpPr/>
          <p:nvPr/>
        </p:nvSpPr>
        <p:spPr>
          <a:xfrm>
            <a:off x="5140454" y="4027034"/>
            <a:ext cx="1303754" cy="864096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360" name="Round Diagonal Corner Rectangle 53"/>
          <p:cNvSpPr/>
          <p:nvPr/>
        </p:nvSpPr>
        <p:spPr>
          <a:xfrm>
            <a:off x="7572483" y="4027034"/>
            <a:ext cx="1303754" cy="864096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361" name="Freeform 103"/>
          <p:cNvSpPr>
            <a:spLocks noEditPoints="1"/>
          </p:cNvSpPr>
          <p:nvPr/>
        </p:nvSpPr>
        <p:spPr bwMode="auto">
          <a:xfrm>
            <a:off x="602134" y="4196459"/>
            <a:ext cx="432048" cy="478647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18" y="33"/>
              </a:cxn>
              <a:cxn ang="0">
                <a:pos x="18" y="37"/>
              </a:cxn>
              <a:cxn ang="0">
                <a:pos x="37" y="37"/>
              </a:cxn>
              <a:cxn ang="0">
                <a:pos x="39" y="38"/>
              </a:cxn>
              <a:cxn ang="0">
                <a:pos x="39" y="43"/>
              </a:cxn>
              <a:cxn ang="0">
                <a:pos x="37" y="44"/>
              </a:cxn>
              <a:cxn ang="0">
                <a:pos x="18" y="44"/>
              </a:cxn>
              <a:cxn ang="0">
                <a:pos x="18" y="52"/>
              </a:cxn>
              <a:cxn ang="0">
                <a:pos x="17" y="53"/>
              </a:cxn>
              <a:cxn ang="0">
                <a:pos x="11" y="53"/>
              </a:cxn>
              <a:cxn ang="0">
                <a:pos x="9" y="52"/>
              </a:cxn>
              <a:cxn ang="0">
                <a:pos x="9" y="44"/>
              </a:cxn>
              <a:cxn ang="0">
                <a:pos x="1" y="44"/>
              </a:cxn>
              <a:cxn ang="0">
                <a:pos x="0" y="43"/>
              </a:cxn>
              <a:cxn ang="0">
                <a:pos x="0" y="38"/>
              </a:cxn>
              <a:cxn ang="0">
                <a:pos x="1" y="37"/>
              </a:cxn>
              <a:cxn ang="0">
                <a:pos x="9" y="37"/>
              </a:cxn>
              <a:cxn ang="0">
                <a:pos x="9" y="33"/>
              </a:cxn>
              <a:cxn ang="0">
                <a:pos x="1" y="33"/>
              </a:cxn>
              <a:cxn ang="0">
                <a:pos x="0" y="32"/>
              </a:cxn>
              <a:cxn ang="0">
                <a:pos x="0" y="26"/>
              </a:cxn>
              <a:cxn ang="0">
                <a:pos x="1" y="25"/>
              </a:cxn>
              <a:cxn ang="0">
                <a:pos x="9" y="25"/>
              </a:cxn>
              <a:cxn ang="0">
                <a:pos x="9" y="1"/>
              </a:cxn>
              <a:cxn ang="0">
                <a:pos x="11" y="0"/>
              </a:cxn>
              <a:cxn ang="0">
                <a:pos x="31" y="0"/>
              </a:cxn>
              <a:cxn ang="0">
                <a:pos x="48" y="16"/>
              </a:cxn>
              <a:cxn ang="0">
                <a:pos x="31" y="33"/>
              </a:cxn>
              <a:cxn ang="0">
                <a:pos x="30" y="8"/>
              </a:cxn>
              <a:cxn ang="0">
                <a:pos x="18" y="8"/>
              </a:cxn>
              <a:cxn ang="0">
                <a:pos x="18" y="25"/>
              </a:cxn>
              <a:cxn ang="0">
                <a:pos x="30" y="25"/>
              </a:cxn>
              <a:cxn ang="0">
                <a:pos x="39" y="16"/>
              </a:cxn>
              <a:cxn ang="0">
                <a:pos x="30" y="8"/>
              </a:cxn>
            </a:cxnLst>
            <a:rect l="0" t="0" r="r" b="b"/>
            <a:pathLst>
              <a:path w="48" h="53">
                <a:moveTo>
                  <a:pt x="31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7"/>
                  <a:pt x="18" y="37"/>
                  <a:pt x="18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9" y="38"/>
                  <a:pt x="39" y="38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38" y="44"/>
                  <a:pt x="3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3"/>
                  <a:pt x="1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3"/>
                  <a:pt x="9" y="52"/>
                  <a:pt x="9" y="52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0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1" y="0"/>
                  <a:pt x="48" y="6"/>
                  <a:pt x="48" y="16"/>
                </a:cubicBezTo>
                <a:cubicBezTo>
                  <a:pt x="48" y="26"/>
                  <a:pt x="41" y="33"/>
                  <a:pt x="31" y="33"/>
                </a:cubicBezTo>
                <a:close/>
                <a:moveTo>
                  <a:pt x="30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25"/>
                  <a:pt x="18" y="25"/>
                  <a:pt x="1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6" y="25"/>
                  <a:pt x="39" y="21"/>
                  <a:pt x="39" y="16"/>
                </a:cubicBezTo>
                <a:cubicBezTo>
                  <a:pt x="39" y="11"/>
                  <a:pt x="36" y="8"/>
                  <a:pt x="30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63" name="Freeform 240"/>
          <p:cNvSpPr>
            <a:spLocks/>
          </p:cNvSpPr>
          <p:nvPr/>
        </p:nvSpPr>
        <p:spPr bwMode="auto">
          <a:xfrm>
            <a:off x="2978397" y="4189904"/>
            <a:ext cx="203200" cy="198437"/>
          </a:xfrm>
          <a:custGeom>
            <a:avLst/>
            <a:gdLst>
              <a:gd name="T0" fmla="*/ 203200 w 59"/>
              <a:gd name="T1" fmla="*/ 71848 h 58"/>
              <a:gd name="T2" fmla="*/ 192868 w 59"/>
              <a:gd name="T3" fmla="*/ 82112 h 58"/>
              <a:gd name="T4" fmla="*/ 134319 w 59"/>
              <a:gd name="T5" fmla="*/ 82112 h 58"/>
              <a:gd name="T6" fmla="*/ 127431 w 59"/>
              <a:gd name="T7" fmla="*/ 75269 h 58"/>
              <a:gd name="T8" fmla="*/ 130875 w 59"/>
              <a:gd name="T9" fmla="*/ 68427 h 58"/>
              <a:gd name="T10" fmla="*/ 148095 w 59"/>
              <a:gd name="T11" fmla="*/ 47899 h 58"/>
              <a:gd name="T12" fmla="*/ 103322 w 59"/>
              <a:gd name="T13" fmla="*/ 30792 h 58"/>
              <a:gd name="T14" fmla="*/ 34441 w 59"/>
              <a:gd name="T15" fmla="*/ 99219 h 58"/>
              <a:gd name="T16" fmla="*/ 103322 w 59"/>
              <a:gd name="T17" fmla="*/ 164224 h 58"/>
              <a:gd name="T18" fmla="*/ 154983 w 59"/>
              <a:gd name="T19" fmla="*/ 140274 h 58"/>
              <a:gd name="T20" fmla="*/ 158427 w 59"/>
              <a:gd name="T21" fmla="*/ 136853 h 58"/>
              <a:gd name="T22" fmla="*/ 161871 w 59"/>
              <a:gd name="T23" fmla="*/ 136853 h 58"/>
              <a:gd name="T24" fmla="*/ 179092 w 59"/>
              <a:gd name="T25" fmla="*/ 157381 h 58"/>
              <a:gd name="T26" fmla="*/ 179092 w 59"/>
              <a:gd name="T27" fmla="*/ 160802 h 58"/>
              <a:gd name="T28" fmla="*/ 103322 w 59"/>
              <a:gd name="T29" fmla="*/ 198437 h 58"/>
              <a:gd name="T30" fmla="*/ 0 w 59"/>
              <a:gd name="T31" fmla="*/ 99219 h 58"/>
              <a:gd name="T32" fmla="*/ 103322 w 59"/>
              <a:gd name="T33" fmla="*/ 0 h 58"/>
              <a:gd name="T34" fmla="*/ 172203 w 59"/>
              <a:gd name="T35" fmla="*/ 27371 h 58"/>
              <a:gd name="T36" fmla="*/ 189424 w 59"/>
              <a:gd name="T37" fmla="*/ 10264 h 58"/>
              <a:gd name="T38" fmla="*/ 196312 w 59"/>
              <a:gd name="T39" fmla="*/ 6843 h 58"/>
              <a:gd name="T40" fmla="*/ 203200 w 59"/>
              <a:gd name="T41" fmla="*/ 13685 h 58"/>
              <a:gd name="T42" fmla="*/ 203200 w 59"/>
              <a:gd name="T43" fmla="*/ 71848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9" h="58"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2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5" y="9"/>
                  <a:pt x="30" y="9"/>
                </a:cubicBezTo>
                <a:cubicBezTo>
                  <a:pt x="19" y="9"/>
                  <a:pt x="10" y="18"/>
                  <a:pt x="10" y="29"/>
                </a:cubicBezTo>
                <a:cubicBezTo>
                  <a:pt x="10" y="39"/>
                  <a:pt x="19" y="48"/>
                  <a:pt x="30" y="48"/>
                </a:cubicBezTo>
                <a:cubicBezTo>
                  <a:pt x="36" y="48"/>
                  <a:pt x="41" y="45"/>
                  <a:pt x="45" y="41"/>
                </a:cubicBezTo>
                <a:cubicBezTo>
                  <a:pt x="45" y="40"/>
                  <a:pt x="45" y="40"/>
                  <a:pt x="46" y="40"/>
                </a:cubicBezTo>
                <a:cubicBezTo>
                  <a:pt x="46" y="40"/>
                  <a:pt x="46" y="40"/>
                  <a:pt x="47" y="40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7"/>
                  <a:pt x="52" y="47"/>
                </a:cubicBezTo>
                <a:cubicBezTo>
                  <a:pt x="46" y="54"/>
                  <a:pt x="38" y="58"/>
                  <a:pt x="30" y="58"/>
                </a:cubicBezTo>
                <a:cubicBezTo>
                  <a:pt x="14" y="58"/>
                  <a:pt x="0" y="45"/>
                  <a:pt x="0" y="29"/>
                </a:cubicBezTo>
                <a:cubicBezTo>
                  <a:pt x="0" y="13"/>
                  <a:pt x="14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7" y="2"/>
                </a:cubicBezTo>
                <a:cubicBezTo>
                  <a:pt x="58" y="3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194" name="AutoShape 2" descr="https://im2-tub-ru.yandex.net/i?id=eeb6e1b41bf1e2ca8c30cd52df8dd21b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C:\Users\eyudin\Desktop\outline-tractor-clipart-free-clip-art-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5364088" y="4099042"/>
            <a:ext cx="864096" cy="680476"/>
          </a:xfrm>
          <a:prstGeom prst="rect">
            <a:avLst/>
          </a:prstGeom>
          <a:noFill/>
        </p:spPr>
      </p:pic>
      <p:pic>
        <p:nvPicPr>
          <p:cNvPr id="367" name="Picture 6" descr="Картинки по запросу овца клипарт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 b="4689"/>
          <a:stretch>
            <a:fillRect/>
          </a:stretch>
        </p:blipFill>
        <p:spPr bwMode="auto">
          <a:xfrm>
            <a:off x="7868125" y="4099042"/>
            <a:ext cx="848801" cy="673510"/>
          </a:xfrm>
          <a:prstGeom prst="rect">
            <a:avLst/>
          </a:prstGeom>
          <a:noFill/>
        </p:spPr>
      </p:pic>
      <p:sp>
        <p:nvSpPr>
          <p:cNvPr id="368" name="Прямоугольник 367"/>
          <p:cNvSpPr/>
          <p:nvPr/>
        </p:nvSpPr>
        <p:spPr>
          <a:xfrm>
            <a:off x="3194421" y="4099042"/>
            <a:ext cx="596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%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312" name="Прямая соединительная линия 311"/>
          <p:cNvCxnSpPr/>
          <p:nvPr/>
        </p:nvCxnSpPr>
        <p:spPr>
          <a:xfrm>
            <a:off x="242093" y="4891130"/>
            <a:ext cx="0" cy="122413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Прямоугольник 314"/>
          <p:cNvSpPr/>
          <p:nvPr/>
        </p:nvSpPr>
        <p:spPr>
          <a:xfrm>
            <a:off x="242092" y="5278144"/>
            <a:ext cx="1775328" cy="105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55A"/>
                </a:solidFill>
              </a:rPr>
              <a:t>155</a:t>
            </a:r>
            <a:br>
              <a:rPr lang="ru-RU" sz="3200" b="1" dirty="0" smtClean="0">
                <a:solidFill>
                  <a:srgbClr val="00755A"/>
                </a:solidFill>
              </a:rPr>
            </a:br>
            <a:r>
              <a:rPr lang="ru-RU" sz="1400" b="1" dirty="0" smtClean="0">
                <a:solidFill>
                  <a:srgbClr val="00755A"/>
                </a:solidFill>
              </a:rPr>
              <a:t>МЛРД РУБ.</a:t>
            </a:r>
          </a:p>
        </p:txBody>
      </p:sp>
      <p:sp>
        <p:nvSpPr>
          <p:cNvPr id="317" name="Прямоугольник 316"/>
          <p:cNvSpPr/>
          <p:nvPr/>
        </p:nvSpPr>
        <p:spPr>
          <a:xfrm>
            <a:off x="242093" y="4994482"/>
            <a:ext cx="1944216" cy="328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00755A"/>
                </a:solidFill>
                <a:latin typeface="Arial Narrow" pitchFamily="34" charset="0"/>
              </a:rPr>
              <a:t>ОБЩАЯ СУММА ИНВЕСТИЦИЙ В РАЗВИТИЕ МСП</a:t>
            </a:r>
            <a:endParaRPr lang="ru-RU" sz="1100" dirty="0">
              <a:solidFill>
                <a:srgbClr val="00755A"/>
              </a:solidFill>
              <a:latin typeface="Arial Narrow" pitchFamily="34" charset="0"/>
            </a:endParaRPr>
          </a:p>
        </p:txBody>
      </p:sp>
      <p:cxnSp>
        <p:nvCxnSpPr>
          <p:cNvPr id="318" name="Прямая соединительная линия 317"/>
          <p:cNvCxnSpPr/>
          <p:nvPr/>
        </p:nvCxnSpPr>
        <p:spPr>
          <a:xfrm>
            <a:off x="2752946" y="4891130"/>
            <a:ext cx="0" cy="1224136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Прямоугольник 318"/>
          <p:cNvSpPr/>
          <p:nvPr/>
        </p:nvSpPr>
        <p:spPr>
          <a:xfrm>
            <a:off x="2737500" y="5251183"/>
            <a:ext cx="1224136" cy="105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97,1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ПРОЦЕНТ</a:t>
            </a:r>
          </a:p>
        </p:txBody>
      </p:sp>
      <p:sp>
        <p:nvSpPr>
          <p:cNvPr id="320" name="Прямоугольник 319"/>
          <p:cNvSpPr/>
          <p:nvPr/>
        </p:nvSpPr>
        <p:spPr>
          <a:xfrm>
            <a:off x="2737500" y="4994495"/>
            <a:ext cx="1944216" cy="328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accent1"/>
                </a:solidFill>
                <a:latin typeface="Arial Narrow" pitchFamily="34" charset="0"/>
              </a:rPr>
              <a:t>СОБИРАЕМОСТЬ ПО СПЕЦПРОГРАММЕ АККОР</a:t>
            </a:r>
          </a:p>
        </p:txBody>
      </p:sp>
      <p:cxnSp>
        <p:nvCxnSpPr>
          <p:cNvPr id="321" name="Прямая соединительная линия 320"/>
          <p:cNvCxnSpPr/>
          <p:nvPr/>
        </p:nvCxnSpPr>
        <p:spPr>
          <a:xfrm>
            <a:off x="5144560" y="4891130"/>
            <a:ext cx="0" cy="1224136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Прямоугольник 321"/>
          <p:cNvSpPr/>
          <p:nvPr/>
        </p:nvSpPr>
        <p:spPr>
          <a:xfrm>
            <a:off x="5119783" y="5251183"/>
            <a:ext cx="1224136" cy="105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58,8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1400" b="1" dirty="0" smtClean="0">
                <a:solidFill>
                  <a:schemeClr val="accent2"/>
                </a:solidFill>
              </a:rPr>
              <a:t>ТЫС. ЕД.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5119783" y="4994495"/>
            <a:ext cx="1944216" cy="328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accent2"/>
                </a:solidFill>
                <a:latin typeface="Arial Narrow" pitchFamily="34" charset="0"/>
              </a:rPr>
              <a:t>КОЛИЧЕСТВО ТЕХНИКИ, ПОСТАВЛЕННОЙ МСП</a:t>
            </a:r>
          </a:p>
        </p:txBody>
      </p:sp>
      <p:cxnSp>
        <p:nvCxnSpPr>
          <p:cNvPr id="325" name="Прямая соединительная линия 324"/>
          <p:cNvCxnSpPr/>
          <p:nvPr/>
        </p:nvCxnSpPr>
        <p:spPr>
          <a:xfrm>
            <a:off x="7576685" y="4891130"/>
            <a:ext cx="0" cy="122413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Прямоугольник 325"/>
          <p:cNvSpPr/>
          <p:nvPr/>
        </p:nvSpPr>
        <p:spPr>
          <a:xfrm>
            <a:off x="7580093" y="5251183"/>
            <a:ext cx="1224136" cy="105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387,3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ТЫС. ГОЛ.</a:t>
            </a:r>
          </a:p>
        </p:txBody>
      </p:sp>
      <p:sp>
        <p:nvSpPr>
          <p:cNvPr id="327" name="Прямоугольник 326"/>
          <p:cNvSpPr/>
          <p:nvPr/>
        </p:nvSpPr>
        <p:spPr>
          <a:xfrm>
            <a:off x="7580093" y="4994495"/>
            <a:ext cx="1563907" cy="328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ПЛЕМЖИВОТНЫЕ, ПОСТАВЛЕННЫЕ  МСП</a:t>
            </a:r>
          </a:p>
        </p:txBody>
      </p:sp>
      <p:sp>
        <p:nvSpPr>
          <p:cNvPr id="314" name="Прямоугольник 313"/>
          <p:cNvSpPr/>
          <p:nvPr/>
        </p:nvSpPr>
        <p:spPr>
          <a:xfrm>
            <a:off x="0" y="3120564"/>
            <a:ext cx="104360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Franklin Gothic Book"/>
              </a:rPr>
              <a:t>&lt; 60%</a:t>
            </a:r>
            <a:endParaRPr lang="ru-RU" b="1" dirty="0"/>
          </a:p>
        </p:txBody>
      </p:sp>
      <p:sp>
        <p:nvSpPr>
          <p:cNvPr id="316" name="Прямоугольник 315"/>
          <p:cNvSpPr/>
          <p:nvPr/>
        </p:nvSpPr>
        <p:spPr>
          <a:xfrm>
            <a:off x="8005016" y="3115850"/>
            <a:ext cx="1043608" cy="504056"/>
          </a:xfrm>
          <a:prstGeom prst="rect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Franklin Gothic Book"/>
              </a:rPr>
              <a:t>90%</a:t>
            </a:r>
            <a:endParaRPr lang="ru-RU" b="1" dirty="0"/>
          </a:p>
        </p:txBody>
      </p:sp>
      <p:sp>
        <p:nvSpPr>
          <p:cNvPr id="313" name="Прямоугольник 312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329" name="Picture 3"/>
          <p:cNvPicPr>
            <a:picLocks noChangeAspect="1" noChangeArrowheads="1"/>
          </p:cNvPicPr>
          <p:nvPr/>
        </p:nvPicPr>
        <p:blipFill>
          <a:blip r:embed="rId6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0" name="Прямая соединительная линия 329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2032" y="6546300"/>
            <a:ext cx="2057400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7011230" y="1535570"/>
            <a:ext cx="1573042" cy="1510582"/>
          </a:xfrm>
          <a:prstGeom prst="roundRect">
            <a:avLst/>
          </a:prstGeom>
          <a:noFill/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95395" y="2055021"/>
            <a:ext cx="1354243" cy="79044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8661" y="3376676"/>
            <a:ext cx="1354243" cy="7727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66874" y="2484714"/>
            <a:ext cx="1477379" cy="790444"/>
          </a:xfrm>
          <a:prstGeom prst="roundRect">
            <a:avLst/>
          </a:prstGeom>
          <a:noFill/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01489" y="3082295"/>
            <a:ext cx="1393728" cy="675838"/>
          </a:xfrm>
          <a:prstGeom prst="round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7770" y="521373"/>
            <a:ext cx="523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СПЕЦПРОГРАММА ДЛЯ МСП - ЧЛЕНОВ АККОР</a:t>
            </a:r>
          </a:p>
        </p:txBody>
      </p:sp>
      <p:grpSp>
        <p:nvGrpSpPr>
          <p:cNvPr id="11" name="Group 59"/>
          <p:cNvGrpSpPr/>
          <p:nvPr/>
        </p:nvGrpSpPr>
        <p:grpSpPr>
          <a:xfrm>
            <a:off x="1542688" y="2604000"/>
            <a:ext cx="1873888" cy="564738"/>
            <a:chOff x="2469637" y="2543073"/>
            <a:chExt cx="2045746" cy="643978"/>
          </a:xfrm>
        </p:grpSpPr>
        <p:sp>
          <p:nvSpPr>
            <p:cNvPr id="12" name="Flowchart: Data 60"/>
            <p:cNvSpPr/>
            <p:nvPr/>
          </p:nvSpPr>
          <p:spPr>
            <a:xfrm rot="16200000" flipH="1" flipV="1">
              <a:off x="4086293" y="2756125"/>
              <a:ext cx="640080" cy="213976"/>
            </a:xfrm>
            <a:prstGeom prst="flowChartInputOutpu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3" name="Group 51"/>
            <p:cNvGrpSpPr/>
            <p:nvPr/>
          </p:nvGrpSpPr>
          <p:grpSpPr>
            <a:xfrm>
              <a:off x="2469637" y="2543073"/>
              <a:ext cx="2045746" cy="643978"/>
              <a:chOff x="2460112" y="2094062"/>
              <a:chExt cx="2045746" cy="643978"/>
            </a:xfrm>
          </p:grpSpPr>
          <p:sp>
            <p:nvSpPr>
              <p:cNvPr id="14" name="Flowchart: Data 6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5" name="Rectangle 63"/>
              <p:cNvSpPr/>
              <p:nvPr/>
            </p:nvSpPr>
            <p:spPr>
              <a:xfrm>
                <a:off x="2673145" y="2224816"/>
                <a:ext cx="1832713" cy="5132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2015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3212871" y="2139014"/>
            <a:ext cx="2001339" cy="583784"/>
            <a:chOff x="4376129" y="2033662"/>
            <a:chExt cx="2121411" cy="646429"/>
          </a:xfrm>
        </p:grpSpPr>
        <p:sp>
          <p:nvSpPr>
            <p:cNvPr id="20" name="Flowchart: Data 68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1" name="Group 52"/>
            <p:cNvGrpSpPr/>
            <p:nvPr/>
          </p:nvGrpSpPr>
          <p:grpSpPr>
            <a:xfrm>
              <a:off x="4376129" y="2033662"/>
              <a:ext cx="2121411" cy="640165"/>
              <a:chOff x="4366604" y="1584651"/>
              <a:chExt cx="2121411" cy="640165"/>
            </a:xfrm>
          </p:grpSpPr>
          <p:sp>
            <p:nvSpPr>
              <p:cNvPr id="22" name="Rectangle 70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2016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lowchart: Data 7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24" name="Group 72"/>
          <p:cNvGrpSpPr/>
          <p:nvPr/>
        </p:nvGrpSpPr>
        <p:grpSpPr>
          <a:xfrm>
            <a:off x="3822" y="3046143"/>
            <a:ext cx="1728118" cy="572086"/>
            <a:chOff x="775234" y="2635000"/>
            <a:chExt cx="1908378" cy="653651"/>
          </a:xfrm>
        </p:grpSpPr>
        <p:sp>
          <p:nvSpPr>
            <p:cNvPr id="25" name="Flowchart: Data 73"/>
            <p:cNvSpPr/>
            <p:nvPr/>
          </p:nvSpPr>
          <p:spPr>
            <a:xfrm rot="16200000" flipH="1" flipV="1">
              <a:off x="2256584" y="2848052"/>
              <a:ext cx="640079" cy="213976"/>
            </a:xfrm>
            <a:prstGeom prst="flowChartInputOutpu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Rectangle 74"/>
            <p:cNvSpPr/>
            <p:nvPr/>
          </p:nvSpPr>
          <p:spPr>
            <a:xfrm>
              <a:off x="775234" y="2775427"/>
              <a:ext cx="1907435" cy="513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2014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75"/>
          <p:cNvSpPr/>
          <p:nvPr/>
        </p:nvSpPr>
        <p:spPr>
          <a:xfrm>
            <a:off x="486178" y="339016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grpSp>
        <p:nvGrpSpPr>
          <p:cNvPr id="32" name="Group 67"/>
          <p:cNvGrpSpPr/>
          <p:nvPr/>
        </p:nvGrpSpPr>
        <p:grpSpPr>
          <a:xfrm>
            <a:off x="5012344" y="1591955"/>
            <a:ext cx="1926378" cy="685060"/>
            <a:chOff x="4376129" y="1937385"/>
            <a:chExt cx="2125111" cy="742707"/>
          </a:xfrm>
          <a:solidFill>
            <a:schemeClr val="accent4"/>
          </a:solidFill>
        </p:grpSpPr>
        <p:sp>
          <p:nvSpPr>
            <p:cNvPr id="33" name="Flowchart: Data 68"/>
            <p:cNvSpPr/>
            <p:nvPr/>
          </p:nvSpPr>
          <p:spPr>
            <a:xfrm rot="16200000" flipH="1" flipV="1">
              <a:off x="6021048" y="2199901"/>
              <a:ext cx="742707" cy="217676"/>
            </a:xfrm>
            <a:prstGeom prst="flowChartInputOutpu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4" name="Group 52"/>
            <p:cNvGrpSpPr/>
            <p:nvPr/>
          </p:nvGrpSpPr>
          <p:grpSpPr>
            <a:xfrm>
              <a:off x="4376129" y="2033662"/>
              <a:ext cx="2121411" cy="640165"/>
              <a:chOff x="4366604" y="1584651"/>
              <a:chExt cx="2121411" cy="640165"/>
            </a:xfrm>
            <a:grpFill/>
          </p:grpSpPr>
          <p:sp>
            <p:nvSpPr>
              <p:cNvPr id="35" name="Rectangle 70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2017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lowchart: Data 7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37" name="Group 64"/>
          <p:cNvGrpSpPr/>
          <p:nvPr/>
        </p:nvGrpSpPr>
        <p:grpSpPr>
          <a:xfrm>
            <a:off x="6741402" y="894368"/>
            <a:ext cx="2217917" cy="911356"/>
            <a:chOff x="6306346" y="1246787"/>
            <a:chExt cx="2093751" cy="643976"/>
          </a:xfrm>
          <a:solidFill>
            <a:srgbClr val="00755A"/>
          </a:solidFill>
        </p:grpSpPr>
        <p:sp>
          <p:nvSpPr>
            <p:cNvPr id="38" name="Flowchart: Data 65"/>
            <p:cNvSpPr/>
            <p:nvPr/>
          </p:nvSpPr>
          <p:spPr>
            <a:xfrm rot="16200000" flipH="1" flipV="1">
              <a:off x="6079464" y="1473669"/>
              <a:ext cx="640080" cy="186315"/>
            </a:xfrm>
            <a:prstGeom prst="flowChartInputOutput">
              <a:avLst/>
            </a:prstGeom>
            <a:solidFill>
              <a:srgbClr val="004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9" name="Pentagon 66"/>
            <p:cNvSpPr/>
            <p:nvPr/>
          </p:nvSpPr>
          <p:spPr>
            <a:xfrm>
              <a:off x="6492662" y="1377539"/>
              <a:ext cx="1907435" cy="51322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2018*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8433" y="2543376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50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948182" y="2057285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200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718831" y="1544262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300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5468183" y="1109959"/>
            <a:ext cx="11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500</a:t>
            </a:r>
            <a:r>
              <a:rPr lang="ru-RU" b="1" dirty="0" smtClean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163663" y="689009"/>
            <a:ext cx="118915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800" b="1" dirty="0" smtClean="0">
                <a:solidFill>
                  <a:srgbClr val="00755A"/>
                </a:solidFill>
              </a:rPr>
              <a:t>1 000</a:t>
            </a:r>
          </a:p>
          <a:p>
            <a:pPr algn="ctr">
              <a:lnSpc>
                <a:spcPts val="1400"/>
              </a:lnSpc>
            </a:pPr>
            <a:r>
              <a:rPr lang="ru-RU" sz="1200" dirty="0" smtClean="0"/>
              <a:t>МЛН РУБ.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83730" y="3555100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2024242" y="3135072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113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725128" y="2694331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112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560152" y="2230780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148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281310" y="1809174"/>
            <a:ext cx="118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194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ЕД.</a:t>
            </a:r>
          </a:p>
          <a:p>
            <a:pPr algn="ctr"/>
            <a:r>
              <a:rPr lang="ru-RU" sz="1200" dirty="0" smtClean="0"/>
              <a:t>ТЕХНИКИ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2398904" y="3527811"/>
            <a:ext cx="34976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2014-2018 ГГ.: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</a:t>
            </a:r>
            <a:r>
              <a:rPr lang="ru-RU" sz="1300" b="1" dirty="0" smtClean="0">
                <a:solidFill>
                  <a:schemeClr val="accent6"/>
                </a:solidFill>
              </a:rPr>
              <a:t>330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КОНТРАГЕНТАМ ИЗ </a:t>
            </a:r>
          </a:p>
          <a:p>
            <a:pPr algn="ctr"/>
            <a:r>
              <a:rPr lang="ru-RU" sz="1300" b="1" dirty="0">
                <a:solidFill>
                  <a:schemeClr val="accent6"/>
                </a:solidFill>
              </a:rPr>
              <a:t>39</a:t>
            </a:r>
            <a:r>
              <a:rPr lang="ru-RU" sz="1300" b="1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РЕГИОНОВ –УЧАСТНИКОВ ПРОГРАММЫ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ПОСТАВЛЕНО </a:t>
            </a:r>
            <a:r>
              <a:rPr lang="ru-RU" sz="1300" b="1" dirty="0" smtClean="0">
                <a:solidFill>
                  <a:schemeClr val="accent6"/>
                </a:solidFill>
              </a:rPr>
              <a:t>590 </a:t>
            </a:r>
            <a:r>
              <a:rPr lang="ru-RU" sz="1300" b="1" dirty="0">
                <a:solidFill>
                  <a:schemeClr val="accent6"/>
                </a:solidFill>
              </a:rPr>
              <a:t>ЕД.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ТЕХНИКИ 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СУММУ 1,36 МЛРД РУБ. </a:t>
            </a:r>
            <a:endParaRPr lang="ru-RU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3764" y="4048427"/>
            <a:ext cx="1877075" cy="269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3612" y="4648455"/>
            <a:ext cx="152400" cy="95892"/>
          </a:xfrm>
          <a:prstGeom prst="rect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03212" y="4527124"/>
            <a:ext cx="2675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Площадь обработанной и убранной пашни, тыс. </a:t>
            </a:r>
            <a:r>
              <a:rPr lang="ru-RU" sz="800" dirty="0"/>
              <a:t>га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(</a:t>
            </a:r>
            <a:r>
              <a:rPr lang="ru-RU" sz="800" dirty="0"/>
              <a:t>нарастающим итогом)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42294" y="2426132"/>
            <a:ext cx="1710913" cy="50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800" i="1" dirty="0" smtClean="0"/>
              <a:t>также возможны поставки </a:t>
            </a:r>
            <a:r>
              <a:rPr lang="ru-RU" sz="800" b="1" i="1" dirty="0" smtClean="0"/>
              <a:t>племенного скота и перерабатывающего оборудования</a:t>
            </a:r>
          </a:p>
        </p:txBody>
      </p:sp>
      <p:graphicFrame>
        <p:nvGraphicFramePr>
          <p:cNvPr id="61" name="Диаграм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937352"/>
              </p:ext>
            </p:extLst>
          </p:nvPr>
        </p:nvGraphicFramePr>
        <p:xfrm>
          <a:off x="5854103" y="3585917"/>
          <a:ext cx="3293059" cy="103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5994860" y="3630287"/>
            <a:ext cx="3054204" cy="269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Поставленная в рамках </a:t>
            </a:r>
            <a:r>
              <a:rPr lang="ru-RU"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спецпрограммы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АККОР техника позволяет обрабатывать и собирать урожай с площади </a:t>
            </a:r>
            <a:endParaRPr lang="ru-RU" sz="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107,9 тыс. га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-278231" y="864967"/>
            <a:ext cx="32260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</a:rPr>
              <a:t>УСЛОВИЯ ПРОГРАММЫ</a:t>
            </a:r>
            <a:endParaRPr lang="ru-RU" sz="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39" y="1243675"/>
            <a:ext cx="309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- Ставка вознаграждения </a:t>
            </a:r>
            <a:r>
              <a:rPr lang="ru-RU" sz="1200" dirty="0" smtClean="0"/>
              <a:t>– </a:t>
            </a:r>
            <a:r>
              <a:rPr lang="ru-RU" sz="1200" b="1" dirty="0" smtClean="0">
                <a:solidFill>
                  <a:schemeClr val="accent6"/>
                </a:solidFill>
              </a:rPr>
              <a:t>3,5%</a:t>
            </a:r>
          </a:p>
          <a:p>
            <a:r>
              <a:rPr lang="ru-RU" sz="1200" i="1" dirty="0" smtClean="0"/>
              <a:t>- Отсрочка платежей </a:t>
            </a:r>
            <a:r>
              <a:rPr lang="ru-RU" sz="1200" dirty="0" smtClean="0"/>
              <a:t>– </a:t>
            </a:r>
            <a:r>
              <a:rPr lang="ru-RU" sz="1200" b="1" dirty="0" smtClean="0">
                <a:solidFill>
                  <a:schemeClr val="accent6"/>
                </a:solidFill>
              </a:rPr>
              <a:t>6 месяцев</a:t>
            </a:r>
          </a:p>
          <a:p>
            <a:r>
              <a:rPr lang="ru-RU" sz="1200" i="1" dirty="0" smtClean="0"/>
              <a:t>- Без аванса и гарантийного обеспечения</a:t>
            </a:r>
          </a:p>
          <a:p>
            <a:endParaRPr lang="ru-RU" sz="1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2" name="Прямая соединительная линия 81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705921" y="3092862"/>
            <a:ext cx="1755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* по состоянию на 03.10.2018</a:t>
            </a:r>
            <a:endParaRPr lang="ru-RU" sz="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63299" y="4582328"/>
            <a:ext cx="1609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842016" y="5689533"/>
            <a:ext cx="390453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старше 35 лет</a:t>
            </a: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опыт работы в сфере сельского хозяйства от 2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</a:t>
            </a: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быть членом молодежного клуба АККОР (членом АККОР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50" indent="-17145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лимит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одного контрагента – не более 3 млн руб. от одного хозяйства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88538" y="5371120"/>
            <a:ext cx="3975331" cy="271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</a:rPr>
              <a:t>Условия к участникам молодежной программы</a:t>
            </a:r>
            <a:endParaRPr lang="ru-RU" sz="13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Freeform 47"/>
          <p:cNvSpPr>
            <a:spLocks noChangeArrowheads="1"/>
          </p:cNvSpPr>
          <p:nvPr/>
        </p:nvSpPr>
        <p:spPr bwMode="auto">
          <a:xfrm>
            <a:off x="332920" y="5550607"/>
            <a:ext cx="516764" cy="384461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34290" tIns="17145" rIns="34290" bIns="17145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graphicFrame>
        <p:nvGraphicFramePr>
          <p:cNvPr id="87" name="Диаграмма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160446"/>
              </p:ext>
            </p:extLst>
          </p:nvPr>
        </p:nvGraphicFramePr>
        <p:xfrm>
          <a:off x="5214209" y="5315819"/>
          <a:ext cx="3898909" cy="137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78661" y="5173330"/>
            <a:ext cx="8912818" cy="16256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165232" y="5025242"/>
            <a:ext cx="52346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МОЛОДОЙ ФЕРМЕР АККОР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8" name="Диаграмма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321948"/>
              </p:ext>
            </p:extLst>
          </p:nvPr>
        </p:nvGraphicFramePr>
        <p:xfrm>
          <a:off x="4847976" y="5232171"/>
          <a:ext cx="4572000" cy="72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2032" y="6546300"/>
            <a:ext cx="20574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80856" y="6646345"/>
            <a:ext cx="174654" cy="8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5525236" y="6580641"/>
            <a:ext cx="1755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поставлено техники, ед.</a:t>
            </a:r>
            <a:endParaRPr lang="ru-RU" sz="800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7705922" y="6598998"/>
            <a:ext cx="1755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/>
              <a:t>н</a:t>
            </a:r>
            <a:r>
              <a:rPr lang="ru-RU" sz="800" i="1" dirty="0" smtClean="0"/>
              <a:t>а сумму, млн руб.</a:t>
            </a:r>
            <a:endParaRPr lang="ru-RU" sz="800" i="1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433709" y="6695092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399868" y="6671429"/>
            <a:ext cx="46800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636936" y="6671428"/>
            <a:ext cx="46800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83035" y="4734102"/>
            <a:ext cx="385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рамках Программы для членов АККОР, реализуется программа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"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Молодой фермер АККОР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"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Freeform 76"/>
          <p:cNvSpPr>
            <a:spLocks noEditPoints="1"/>
          </p:cNvSpPr>
          <p:nvPr/>
        </p:nvSpPr>
        <p:spPr bwMode="auto">
          <a:xfrm>
            <a:off x="67777" y="4818490"/>
            <a:ext cx="248276" cy="248400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7" y="12"/>
              </a:cxn>
              <a:cxn ang="0">
                <a:pos x="37" y="11"/>
              </a:cxn>
              <a:cxn ang="0">
                <a:pos x="36" y="11"/>
              </a:cxn>
              <a:cxn ang="0">
                <a:pos x="27" y="11"/>
              </a:cxn>
              <a:cxn ang="0">
                <a:pos x="26" y="11"/>
              </a:cxn>
              <a:cxn ang="0">
                <a:pos x="26" y="12"/>
              </a:cxn>
              <a:cxn ang="0">
                <a:pos x="26" y="37"/>
              </a:cxn>
              <a:cxn ang="0">
                <a:pos x="28" y="38"/>
              </a:cxn>
              <a:cxn ang="0">
                <a:pos x="35" y="38"/>
              </a:cxn>
              <a:cxn ang="0">
                <a:pos x="36" y="37"/>
              </a:cxn>
              <a:cxn ang="0">
                <a:pos x="37" y="12"/>
              </a:cxn>
              <a:cxn ang="0">
                <a:pos x="36" y="43"/>
              </a:cxn>
              <a:cxn ang="0">
                <a:pos x="35" y="42"/>
              </a:cxn>
              <a:cxn ang="0">
                <a:pos x="28" y="42"/>
              </a:cxn>
              <a:cxn ang="0">
                <a:pos x="26" y="43"/>
              </a:cxn>
              <a:cxn ang="0">
                <a:pos x="26" y="51"/>
              </a:cxn>
              <a:cxn ang="0">
                <a:pos x="28" y="52"/>
              </a:cxn>
              <a:cxn ang="0">
                <a:pos x="35" y="52"/>
              </a:cxn>
              <a:cxn ang="0">
                <a:pos x="36" y="51"/>
              </a:cxn>
              <a:cxn ang="0">
                <a:pos x="36" y="43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37" y="12"/>
                </a:move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6" y="11"/>
                </a:cubicBezTo>
                <a:cubicBezTo>
                  <a:pt x="26" y="11"/>
                  <a:pt x="26" y="11"/>
                  <a:pt x="26" y="12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7" y="38"/>
                  <a:pt x="28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6" y="37"/>
                  <a:pt x="36" y="37"/>
                </a:cubicBezTo>
                <a:lnTo>
                  <a:pt x="37" y="12"/>
                </a:lnTo>
                <a:close/>
                <a:moveTo>
                  <a:pt x="36" y="43"/>
                </a:moveTo>
                <a:cubicBezTo>
                  <a:pt x="36" y="42"/>
                  <a:pt x="36" y="42"/>
                  <a:pt x="3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2"/>
                  <a:pt x="26" y="42"/>
                  <a:pt x="26" y="43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7" y="52"/>
                  <a:pt x="28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1"/>
                  <a:pt x="36" y="51"/>
                </a:cubicBezTo>
                <a:lnTo>
                  <a:pt x="36" y="4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2204" y="5223266"/>
            <a:ext cx="1138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РЕЗУЛЬТАТЫ</a:t>
            </a:r>
            <a:endParaRPr lang="ru-RU" sz="1000" b="1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5123230" y="3943889"/>
            <a:ext cx="1444667" cy="179462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0387" y="6411183"/>
            <a:ext cx="2057400" cy="365125"/>
          </a:xfrm>
        </p:spPr>
        <p:txBody>
          <a:bodyPr/>
          <a:lstStyle/>
          <a:p>
            <a:fld id="{3B5C30AE-F688-493B-A9EA-D10676FB69E2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44" name="Группа 243"/>
          <p:cNvGrpSpPr>
            <a:grpSpLocks noChangeAspect="1"/>
          </p:cNvGrpSpPr>
          <p:nvPr/>
        </p:nvGrpSpPr>
        <p:grpSpPr>
          <a:xfrm>
            <a:off x="152400" y="329044"/>
            <a:ext cx="8060518" cy="4946702"/>
            <a:chOff x="331148" y="692150"/>
            <a:chExt cx="8590602" cy="5311776"/>
          </a:xfrm>
          <a:solidFill>
            <a:schemeClr val="bg1">
              <a:lumMod val="85000"/>
            </a:schemeClr>
          </a:solidFill>
        </p:grpSpPr>
        <p:sp>
          <p:nvSpPr>
            <p:cNvPr id="245" name="Полилиния 244"/>
            <p:cNvSpPr/>
            <p:nvPr/>
          </p:nvSpPr>
          <p:spPr>
            <a:xfrm>
              <a:off x="331148" y="3406140"/>
              <a:ext cx="216024" cy="191332"/>
            </a:xfrm>
            <a:custGeom>
              <a:avLst/>
              <a:gdLst>
                <a:gd name="connsiteX0" fmla="*/ 1201783 w 1201783"/>
                <a:gd name="connsiteY0" fmla="*/ 1166949 h 1271452"/>
                <a:gd name="connsiteX1" fmla="*/ 1097280 w 1201783"/>
                <a:gd name="connsiteY1" fmla="*/ 1018903 h 1271452"/>
                <a:gd name="connsiteX2" fmla="*/ 992778 w 1201783"/>
                <a:gd name="connsiteY2" fmla="*/ 1010194 h 1271452"/>
                <a:gd name="connsiteX3" fmla="*/ 992778 w 1201783"/>
                <a:gd name="connsiteY3" fmla="*/ 914400 h 1271452"/>
                <a:gd name="connsiteX4" fmla="*/ 862149 w 1201783"/>
                <a:gd name="connsiteY4" fmla="*/ 914400 h 1271452"/>
                <a:gd name="connsiteX5" fmla="*/ 862149 w 1201783"/>
                <a:gd name="connsiteY5" fmla="*/ 661852 h 1271452"/>
                <a:gd name="connsiteX6" fmla="*/ 905692 w 1201783"/>
                <a:gd name="connsiteY6" fmla="*/ 513806 h 1271452"/>
                <a:gd name="connsiteX7" fmla="*/ 853440 w 1201783"/>
                <a:gd name="connsiteY7" fmla="*/ 357052 h 1271452"/>
                <a:gd name="connsiteX8" fmla="*/ 731520 w 1201783"/>
                <a:gd name="connsiteY8" fmla="*/ 243840 h 1271452"/>
                <a:gd name="connsiteX9" fmla="*/ 714103 w 1201783"/>
                <a:gd name="connsiteY9" fmla="*/ 165463 h 1271452"/>
                <a:gd name="connsiteX10" fmla="*/ 566058 w 1201783"/>
                <a:gd name="connsiteY10" fmla="*/ 0 h 1271452"/>
                <a:gd name="connsiteX11" fmla="*/ 600892 w 1201783"/>
                <a:gd name="connsiteY11" fmla="*/ 217714 h 1271452"/>
                <a:gd name="connsiteX12" fmla="*/ 487680 w 1201783"/>
                <a:gd name="connsiteY12" fmla="*/ 95794 h 1271452"/>
                <a:gd name="connsiteX13" fmla="*/ 252549 w 1201783"/>
                <a:gd name="connsiteY13" fmla="*/ 52252 h 1271452"/>
                <a:gd name="connsiteX14" fmla="*/ 34835 w 1201783"/>
                <a:gd name="connsiteY14" fmla="*/ 52252 h 1271452"/>
                <a:gd name="connsiteX15" fmla="*/ 52252 w 1201783"/>
                <a:gd name="connsiteY15" fmla="*/ 121920 h 1271452"/>
                <a:gd name="connsiteX16" fmla="*/ 148046 w 1201783"/>
                <a:gd name="connsiteY16" fmla="*/ 165463 h 1271452"/>
                <a:gd name="connsiteX17" fmla="*/ 235132 w 1201783"/>
                <a:gd name="connsiteY17" fmla="*/ 391886 h 1271452"/>
                <a:gd name="connsiteX18" fmla="*/ 130629 w 1201783"/>
                <a:gd name="connsiteY18" fmla="*/ 557349 h 1271452"/>
                <a:gd name="connsiteX19" fmla="*/ 0 w 1201783"/>
                <a:gd name="connsiteY19" fmla="*/ 618309 h 1271452"/>
                <a:gd name="connsiteX20" fmla="*/ 26126 w 1201783"/>
                <a:gd name="connsiteY20" fmla="*/ 801189 h 1271452"/>
                <a:gd name="connsiteX21" fmla="*/ 165463 w 1201783"/>
                <a:gd name="connsiteY21" fmla="*/ 879566 h 1271452"/>
                <a:gd name="connsiteX22" fmla="*/ 348343 w 1201783"/>
                <a:gd name="connsiteY22" fmla="*/ 870857 h 1271452"/>
                <a:gd name="connsiteX23" fmla="*/ 696686 w 1201783"/>
                <a:gd name="connsiteY23" fmla="*/ 984069 h 1271452"/>
                <a:gd name="connsiteX24" fmla="*/ 809898 w 1201783"/>
                <a:gd name="connsiteY24" fmla="*/ 984069 h 1271452"/>
                <a:gd name="connsiteX25" fmla="*/ 827315 w 1201783"/>
                <a:gd name="connsiteY25" fmla="*/ 1123406 h 1271452"/>
                <a:gd name="connsiteX26" fmla="*/ 1018903 w 1201783"/>
                <a:gd name="connsiteY26" fmla="*/ 1271452 h 1271452"/>
                <a:gd name="connsiteX27" fmla="*/ 1071155 w 1201783"/>
                <a:gd name="connsiteY27" fmla="*/ 1175657 h 1271452"/>
                <a:gd name="connsiteX28" fmla="*/ 1201783 w 1201783"/>
                <a:gd name="connsiteY28" fmla="*/ 1166949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783" h="1271452">
                  <a:moveTo>
                    <a:pt x="1201783" y="1166949"/>
                  </a:moveTo>
                  <a:lnTo>
                    <a:pt x="1097280" y="1018903"/>
                  </a:lnTo>
                  <a:lnTo>
                    <a:pt x="992778" y="1010194"/>
                  </a:lnTo>
                  <a:lnTo>
                    <a:pt x="992778" y="914400"/>
                  </a:lnTo>
                  <a:lnTo>
                    <a:pt x="862149" y="914400"/>
                  </a:lnTo>
                  <a:lnTo>
                    <a:pt x="862149" y="661852"/>
                  </a:lnTo>
                  <a:lnTo>
                    <a:pt x="905692" y="513806"/>
                  </a:lnTo>
                  <a:lnTo>
                    <a:pt x="853440" y="357052"/>
                  </a:lnTo>
                  <a:lnTo>
                    <a:pt x="731520" y="243840"/>
                  </a:lnTo>
                  <a:lnTo>
                    <a:pt x="714103" y="165463"/>
                  </a:lnTo>
                  <a:lnTo>
                    <a:pt x="566058" y="0"/>
                  </a:lnTo>
                  <a:lnTo>
                    <a:pt x="600892" y="217714"/>
                  </a:lnTo>
                  <a:lnTo>
                    <a:pt x="487680" y="95794"/>
                  </a:lnTo>
                  <a:lnTo>
                    <a:pt x="252549" y="52252"/>
                  </a:lnTo>
                  <a:lnTo>
                    <a:pt x="34835" y="52252"/>
                  </a:lnTo>
                  <a:lnTo>
                    <a:pt x="52252" y="121920"/>
                  </a:lnTo>
                  <a:lnTo>
                    <a:pt x="148046" y="165463"/>
                  </a:lnTo>
                  <a:lnTo>
                    <a:pt x="235132" y="391886"/>
                  </a:lnTo>
                  <a:lnTo>
                    <a:pt x="130629" y="557349"/>
                  </a:lnTo>
                  <a:lnTo>
                    <a:pt x="0" y="618309"/>
                  </a:lnTo>
                  <a:lnTo>
                    <a:pt x="26126" y="801189"/>
                  </a:lnTo>
                  <a:lnTo>
                    <a:pt x="165463" y="879566"/>
                  </a:lnTo>
                  <a:lnTo>
                    <a:pt x="348343" y="870857"/>
                  </a:lnTo>
                  <a:lnTo>
                    <a:pt x="696686" y="984069"/>
                  </a:lnTo>
                  <a:lnTo>
                    <a:pt x="809898" y="984069"/>
                  </a:lnTo>
                  <a:lnTo>
                    <a:pt x="827315" y="1123406"/>
                  </a:lnTo>
                  <a:lnTo>
                    <a:pt x="1018903" y="1271452"/>
                  </a:lnTo>
                  <a:lnTo>
                    <a:pt x="1071155" y="1175657"/>
                  </a:lnTo>
                  <a:lnTo>
                    <a:pt x="1201783" y="11669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6" name="Группа 233"/>
            <p:cNvGrpSpPr/>
            <p:nvPr/>
          </p:nvGrpSpPr>
          <p:grpSpPr>
            <a:xfrm>
              <a:off x="509588" y="692150"/>
              <a:ext cx="8412162" cy="5311776"/>
              <a:chOff x="509588" y="692150"/>
              <a:chExt cx="8412162" cy="5311776"/>
            </a:xfrm>
            <a:grpFill/>
          </p:grpSpPr>
          <p:sp>
            <p:nvSpPr>
              <p:cNvPr id="247" name="Freeform 167"/>
              <p:cNvSpPr>
                <a:spLocks/>
              </p:cNvSpPr>
              <p:nvPr/>
            </p:nvSpPr>
            <p:spPr bwMode="auto">
              <a:xfrm rot="704206">
                <a:off x="1881188" y="3470275"/>
                <a:ext cx="420687" cy="347663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59" y="8"/>
                  </a:cxn>
                  <a:cxn ang="0">
                    <a:pos x="30" y="24"/>
                  </a:cxn>
                  <a:cxn ang="0">
                    <a:pos x="30" y="40"/>
                  </a:cxn>
                  <a:cxn ang="0">
                    <a:pos x="0" y="56"/>
                  </a:cxn>
                  <a:cxn ang="0">
                    <a:pos x="22" y="80"/>
                  </a:cxn>
                  <a:cxn ang="0">
                    <a:pos x="52" y="80"/>
                  </a:cxn>
                  <a:cxn ang="0">
                    <a:pos x="59" y="112"/>
                  </a:cxn>
                  <a:cxn ang="0">
                    <a:pos x="67" y="136"/>
                  </a:cxn>
                  <a:cxn ang="0">
                    <a:pos x="104" y="136"/>
                  </a:cxn>
                  <a:cxn ang="0">
                    <a:pos x="133" y="176"/>
                  </a:cxn>
                  <a:cxn ang="0">
                    <a:pos x="163" y="192"/>
                  </a:cxn>
                  <a:cxn ang="0">
                    <a:pos x="185" y="168"/>
                  </a:cxn>
                  <a:cxn ang="0">
                    <a:pos x="178" y="144"/>
                  </a:cxn>
                  <a:cxn ang="0">
                    <a:pos x="215" y="144"/>
                  </a:cxn>
                  <a:cxn ang="0">
                    <a:pos x="222" y="112"/>
                  </a:cxn>
                  <a:cxn ang="0">
                    <a:pos x="215" y="120"/>
                  </a:cxn>
                  <a:cxn ang="0">
                    <a:pos x="215" y="72"/>
                  </a:cxn>
                  <a:cxn ang="0">
                    <a:pos x="192" y="72"/>
                  </a:cxn>
                  <a:cxn ang="0">
                    <a:pos x="185" y="88"/>
                  </a:cxn>
                  <a:cxn ang="0">
                    <a:pos x="155" y="56"/>
                  </a:cxn>
                  <a:cxn ang="0">
                    <a:pos x="148" y="16"/>
                  </a:cxn>
                  <a:cxn ang="0">
                    <a:pos x="141" y="8"/>
                  </a:cxn>
                  <a:cxn ang="0">
                    <a:pos x="141" y="0"/>
                  </a:cxn>
                </a:cxnLst>
                <a:rect l="0" t="0" r="r" b="b"/>
                <a:pathLst>
                  <a:path w="223" h="193">
                    <a:moveTo>
                      <a:pt x="141" y="0"/>
                    </a:moveTo>
                    <a:lnTo>
                      <a:pt x="59" y="8"/>
                    </a:lnTo>
                    <a:lnTo>
                      <a:pt x="30" y="24"/>
                    </a:lnTo>
                    <a:lnTo>
                      <a:pt x="30" y="40"/>
                    </a:lnTo>
                    <a:lnTo>
                      <a:pt x="0" y="56"/>
                    </a:lnTo>
                    <a:lnTo>
                      <a:pt x="22" y="80"/>
                    </a:lnTo>
                    <a:lnTo>
                      <a:pt x="52" y="80"/>
                    </a:lnTo>
                    <a:lnTo>
                      <a:pt x="59" y="112"/>
                    </a:lnTo>
                    <a:lnTo>
                      <a:pt x="67" y="136"/>
                    </a:lnTo>
                    <a:lnTo>
                      <a:pt x="104" y="136"/>
                    </a:lnTo>
                    <a:lnTo>
                      <a:pt x="133" y="176"/>
                    </a:lnTo>
                    <a:lnTo>
                      <a:pt x="163" y="192"/>
                    </a:lnTo>
                    <a:lnTo>
                      <a:pt x="185" y="168"/>
                    </a:lnTo>
                    <a:lnTo>
                      <a:pt x="178" y="144"/>
                    </a:lnTo>
                    <a:lnTo>
                      <a:pt x="215" y="144"/>
                    </a:lnTo>
                    <a:lnTo>
                      <a:pt x="222" y="112"/>
                    </a:lnTo>
                    <a:lnTo>
                      <a:pt x="215" y="120"/>
                    </a:lnTo>
                    <a:lnTo>
                      <a:pt x="215" y="72"/>
                    </a:lnTo>
                    <a:lnTo>
                      <a:pt x="192" y="72"/>
                    </a:lnTo>
                    <a:lnTo>
                      <a:pt x="185" y="88"/>
                    </a:lnTo>
                    <a:lnTo>
                      <a:pt x="155" y="56"/>
                    </a:lnTo>
                    <a:lnTo>
                      <a:pt x="148" y="16"/>
                    </a:lnTo>
                    <a:lnTo>
                      <a:pt x="141" y="8"/>
                    </a:lnTo>
                    <a:lnTo>
                      <a:pt x="141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202"/>
              <p:cNvSpPr>
                <a:spLocks/>
              </p:cNvSpPr>
              <p:nvPr/>
            </p:nvSpPr>
            <p:spPr bwMode="auto">
              <a:xfrm rot="704206">
                <a:off x="1249363" y="2822575"/>
                <a:ext cx="250825" cy="173038"/>
              </a:xfrm>
              <a:custGeom>
                <a:avLst/>
                <a:gdLst/>
                <a:ahLst/>
                <a:cxnLst>
                  <a:cxn ang="0">
                    <a:pos x="15" y="96"/>
                  </a:cxn>
                  <a:cxn ang="0">
                    <a:pos x="0" y="64"/>
                  </a:cxn>
                  <a:cxn ang="0">
                    <a:pos x="15" y="56"/>
                  </a:cxn>
                  <a:cxn ang="0">
                    <a:pos x="7" y="16"/>
                  </a:cxn>
                  <a:cxn ang="0">
                    <a:pos x="22" y="0"/>
                  </a:cxn>
                  <a:cxn ang="0">
                    <a:pos x="44" y="16"/>
                  </a:cxn>
                  <a:cxn ang="0">
                    <a:pos x="110" y="8"/>
                  </a:cxn>
                  <a:cxn ang="0">
                    <a:pos x="117" y="24"/>
                  </a:cxn>
                  <a:cxn ang="0">
                    <a:pos x="132" y="40"/>
                  </a:cxn>
                  <a:cxn ang="0">
                    <a:pos x="132" y="80"/>
                  </a:cxn>
                  <a:cxn ang="0">
                    <a:pos x="95" y="96"/>
                  </a:cxn>
                  <a:cxn ang="0">
                    <a:pos x="73" y="80"/>
                  </a:cxn>
                  <a:cxn ang="0">
                    <a:pos x="44" y="96"/>
                  </a:cxn>
                  <a:cxn ang="0">
                    <a:pos x="15" y="96"/>
                  </a:cxn>
                </a:cxnLst>
                <a:rect l="0" t="0" r="r" b="b"/>
                <a:pathLst>
                  <a:path w="133" h="97">
                    <a:moveTo>
                      <a:pt x="15" y="96"/>
                    </a:moveTo>
                    <a:lnTo>
                      <a:pt x="0" y="64"/>
                    </a:lnTo>
                    <a:lnTo>
                      <a:pt x="15" y="56"/>
                    </a:lnTo>
                    <a:lnTo>
                      <a:pt x="7" y="16"/>
                    </a:lnTo>
                    <a:lnTo>
                      <a:pt x="22" y="0"/>
                    </a:lnTo>
                    <a:lnTo>
                      <a:pt x="44" y="16"/>
                    </a:lnTo>
                    <a:lnTo>
                      <a:pt x="110" y="8"/>
                    </a:lnTo>
                    <a:lnTo>
                      <a:pt x="117" y="24"/>
                    </a:lnTo>
                    <a:lnTo>
                      <a:pt x="132" y="40"/>
                    </a:lnTo>
                    <a:lnTo>
                      <a:pt x="132" y="80"/>
                    </a:lnTo>
                    <a:lnTo>
                      <a:pt x="95" y="96"/>
                    </a:lnTo>
                    <a:lnTo>
                      <a:pt x="73" y="80"/>
                    </a:lnTo>
                    <a:lnTo>
                      <a:pt x="44" y="96"/>
                    </a:lnTo>
                    <a:lnTo>
                      <a:pt x="15" y="9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190"/>
              <p:cNvSpPr>
                <a:spLocks/>
              </p:cNvSpPr>
              <p:nvPr/>
            </p:nvSpPr>
            <p:spPr bwMode="auto">
              <a:xfrm rot="704206">
                <a:off x="509588" y="3557588"/>
                <a:ext cx="334962" cy="460375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76" y="112"/>
                  </a:cxn>
                  <a:cxn ang="0">
                    <a:pos x="147" y="96"/>
                  </a:cxn>
                  <a:cxn ang="0">
                    <a:pos x="154" y="72"/>
                  </a:cxn>
                  <a:cxn ang="0">
                    <a:pos x="169" y="64"/>
                  </a:cxn>
                  <a:cxn ang="0">
                    <a:pos x="161" y="40"/>
                  </a:cxn>
                  <a:cxn ang="0">
                    <a:pos x="132" y="40"/>
                  </a:cxn>
                  <a:cxn ang="0">
                    <a:pos x="125" y="8"/>
                  </a:cxn>
                  <a:cxn ang="0">
                    <a:pos x="81" y="0"/>
                  </a:cxn>
                  <a:cxn ang="0">
                    <a:pos x="88" y="40"/>
                  </a:cxn>
                  <a:cxn ang="0">
                    <a:pos x="44" y="40"/>
                  </a:cxn>
                  <a:cxn ang="0">
                    <a:pos x="37" y="56"/>
                  </a:cxn>
                  <a:cxn ang="0">
                    <a:pos x="7" y="32"/>
                  </a:cxn>
                  <a:cxn ang="0">
                    <a:pos x="0" y="64"/>
                  </a:cxn>
                  <a:cxn ang="0">
                    <a:pos x="29" y="232"/>
                  </a:cxn>
                  <a:cxn ang="0">
                    <a:pos x="44" y="224"/>
                  </a:cxn>
                  <a:cxn ang="0">
                    <a:pos x="66" y="256"/>
                  </a:cxn>
                  <a:cxn ang="0">
                    <a:pos x="95" y="232"/>
                  </a:cxn>
                  <a:cxn ang="0">
                    <a:pos x="117" y="240"/>
                  </a:cxn>
                  <a:cxn ang="0">
                    <a:pos x="132" y="240"/>
                  </a:cxn>
                  <a:cxn ang="0">
                    <a:pos x="132" y="216"/>
                  </a:cxn>
                  <a:cxn ang="0">
                    <a:pos x="154" y="208"/>
                  </a:cxn>
                  <a:cxn ang="0">
                    <a:pos x="139" y="168"/>
                  </a:cxn>
                  <a:cxn ang="0">
                    <a:pos x="169" y="144"/>
                  </a:cxn>
                </a:cxnLst>
                <a:rect l="0" t="0" r="r" b="b"/>
                <a:pathLst>
                  <a:path w="177" h="257">
                    <a:moveTo>
                      <a:pt x="169" y="144"/>
                    </a:moveTo>
                    <a:lnTo>
                      <a:pt x="176" y="112"/>
                    </a:lnTo>
                    <a:lnTo>
                      <a:pt x="147" y="96"/>
                    </a:lnTo>
                    <a:lnTo>
                      <a:pt x="154" y="72"/>
                    </a:lnTo>
                    <a:lnTo>
                      <a:pt x="169" y="64"/>
                    </a:lnTo>
                    <a:lnTo>
                      <a:pt x="161" y="40"/>
                    </a:lnTo>
                    <a:lnTo>
                      <a:pt x="132" y="40"/>
                    </a:lnTo>
                    <a:lnTo>
                      <a:pt x="125" y="8"/>
                    </a:lnTo>
                    <a:lnTo>
                      <a:pt x="81" y="0"/>
                    </a:lnTo>
                    <a:lnTo>
                      <a:pt x="88" y="40"/>
                    </a:lnTo>
                    <a:lnTo>
                      <a:pt x="44" y="40"/>
                    </a:lnTo>
                    <a:lnTo>
                      <a:pt x="37" y="56"/>
                    </a:lnTo>
                    <a:lnTo>
                      <a:pt x="7" y="32"/>
                    </a:lnTo>
                    <a:lnTo>
                      <a:pt x="0" y="64"/>
                    </a:lnTo>
                    <a:lnTo>
                      <a:pt x="29" y="232"/>
                    </a:lnTo>
                    <a:lnTo>
                      <a:pt x="44" y="224"/>
                    </a:lnTo>
                    <a:lnTo>
                      <a:pt x="66" y="256"/>
                    </a:lnTo>
                    <a:lnTo>
                      <a:pt x="95" y="232"/>
                    </a:lnTo>
                    <a:lnTo>
                      <a:pt x="117" y="240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4" y="208"/>
                    </a:lnTo>
                    <a:lnTo>
                      <a:pt x="139" y="168"/>
                    </a:lnTo>
                    <a:lnTo>
                      <a:pt x="169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149"/>
              <p:cNvSpPr>
                <a:spLocks/>
              </p:cNvSpPr>
              <p:nvPr/>
            </p:nvSpPr>
            <p:spPr bwMode="auto">
              <a:xfrm rot="704206">
                <a:off x="4119563" y="2139950"/>
                <a:ext cx="1385887" cy="3246438"/>
              </a:xfrm>
              <a:custGeom>
                <a:avLst/>
                <a:gdLst/>
                <a:ahLst/>
                <a:cxnLst>
                  <a:cxn ang="0">
                    <a:pos x="236" y="1760"/>
                  </a:cxn>
                  <a:cxn ang="0">
                    <a:pos x="185" y="1792"/>
                  </a:cxn>
                  <a:cxn ang="0">
                    <a:pos x="185" y="1736"/>
                  </a:cxn>
                  <a:cxn ang="0">
                    <a:pos x="199" y="1616"/>
                  </a:cxn>
                  <a:cxn ang="0">
                    <a:pos x="192" y="1568"/>
                  </a:cxn>
                  <a:cxn ang="0">
                    <a:pos x="192" y="1536"/>
                  </a:cxn>
                  <a:cxn ang="0">
                    <a:pos x="185" y="1448"/>
                  </a:cxn>
                  <a:cxn ang="0">
                    <a:pos x="207" y="1376"/>
                  </a:cxn>
                  <a:cxn ang="0">
                    <a:pos x="199" y="1304"/>
                  </a:cxn>
                  <a:cxn ang="0">
                    <a:pos x="155" y="1256"/>
                  </a:cxn>
                  <a:cxn ang="0">
                    <a:pos x="74" y="1208"/>
                  </a:cxn>
                  <a:cxn ang="0">
                    <a:pos x="118" y="1144"/>
                  </a:cxn>
                  <a:cxn ang="0">
                    <a:pos x="81" y="1080"/>
                  </a:cxn>
                  <a:cxn ang="0">
                    <a:pos x="96" y="992"/>
                  </a:cxn>
                  <a:cxn ang="0">
                    <a:pos x="89" y="904"/>
                  </a:cxn>
                  <a:cxn ang="0">
                    <a:pos x="66" y="792"/>
                  </a:cxn>
                  <a:cxn ang="0">
                    <a:pos x="44" y="704"/>
                  </a:cxn>
                  <a:cxn ang="0">
                    <a:pos x="22" y="608"/>
                  </a:cxn>
                  <a:cxn ang="0">
                    <a:pos x="44" y="520"/>
                  </a:cxn>
                  <a:cxn ang="0">
                    <a:pos x="37" y="432"/>
                  </a:cxn>
                  <a:cxn ang="0">
                    <a:pos x="30" y="352"/>
                  </a:cxn>
                  <a:cxn ang="0">
                    <a:pos x="89" y="448"/>
                  </a:cxn>
                  <a:cxn ang="0">
                    <a:pos x="66" y="544"/>
                  </a:cxn>
                  <a:cxn ang="0">
                    <a:pos x="66" y="376"/>
                  </a:cxn>
                  <a:cxn ang="0">
                    <a:pos x="162" y="240"/>
                  </a:cxn>
                  <a:cxn ang="0">
                    <a:pos x="303" y="136"/>
                  </a:cxn>
                  <a:cxn ang="0">
                    <a:pos x="377" y="120"/>
                  </a:cxn>
                  <a:cxn ang="0">
                    <a:pos x="399" y="48"/>
                  </a:cxn>
                  <a:cxn ang="0">
                    <a:pos x="458" y="40"/>
                  </a:cxn>
                  <a:cxn ang="0">
                    <a:pos x="532" y="56"/>
                  </a:cxn>
                  <a:cxn ang="0">
                    <a:pos x="628" y="144"/>
                  </a:cxn>
                  <a:cxn ang="0">
                    <a:pos x="613" y="264"/>
                  </a:cxn>
                  <a:cxn ang="0">
                    <a:pos x="628" y="240"/>
                  </a:cxn>
                  <a:cxn ang="0">
                    <a:pos x="672" y="360"/>
                  </a:cxn>
                  <a:cxn ang="0">
                    <a:pos x="650" y="480"/>
                  </a:cxn>
                  <a:cxn ang="0">
                    <a:pos x="591" y="568"/>
                  </a:cxn>
                  <a:cxn ang="0">
                    <a:pos x="628" y="672"/>
                  </a:cxn>
                  <a:cxn ang="0">
                    <a:pos x="635" y="744"/>
                  </a:cxn>
                  <a:cxn ang="0">
                    <a:pos x="650" y="848"/>
                  </a:cxn>
                  <a:cxn ang="0">
                    <a:pos x="731" y="912"/>
                  </a:cxn>
                  <a:cxn ang="0">
                    <a:pos x="694" y="968"/>
                  </a:cxn>
                  <a:cxn ang="0">
                    <a:pos x="694" y="1056"/>
                  </a:cxn>
                  <a:cxn ang="0">
                    <a:pos x="702" y="1176"/>
                  </a:cxn>
                  <a:cxn ang="0">
                    <a:pos x="709" y="1248"/>
                  </a:cxn>
                  <a:cxn ang="0">
                    <a:pos x="635" y="1248"/>
                  </a:cxn>
                  <a:cxn ang="0">
                    <a:pos x="591" y="1344"/>
                  </a:cxn>
                  <a:cxn ang="0">
                    <a:pos x="554" y="1344"/>
                  </a:cxn>
                  <a:cxn ang="0">
                    <a:pos x="487" y="1368"/>
                  </a:cxn>
                  <a:cxn ang="0">
                    <a:pos x="495" y="1448"/>
                  </a:cxn>
                  <a:cxn ang="0">
                    <a:pos x="465" y="1584"/>
                  </a:cxn>
                  <a:cxn ang="0">
                    <a:pos x="465" y="1640"/>
                  </a:cxn>
                  <a:cxn ang="0">
                    <a:pos x="428" y="1664"/>
                  </a:cxn>
                  <a:cxn ang="0">
                    <a:pos x="347" y="1760"/>
                  </a:cxn>
                  <a:cxn ang="0">
                    <a:pos x="251" y="1752"/>
                  </a:cxn>
                </a:cxnLst>
                <a:rect l="0" t="0" r="r" b="b"/>
                <a:pathLst>
                  <a:path w="732" h="1817">
                    <a:moveTo>
                      <a:pt x="251" y="1752"/>
                    </a:moveTo>
                    <a:lnTo>
                      <a:pt x="251" y="1752"/>
                    </a:lnTo>
                    <a:lnTo>
                      <a:pt x="236" y="1760"/>
                    </a:lnTo>
                    <a:lnTo>
                      <a:pt x="222" y="1792"/>
                    </a:lnTo>
                    <a:lnTo>
                      <a:pt x="199" y="1792"/>
                    </a:lnTo>
                    <a:lnTo>
                      <a:pt x="185" y="1792"/>
                    </a:lnTo>
                    <a:lnTo>
                      <a:pt x="177" y="1816"/>
                    </a:lnTo>
                    <a:lnTo>
                      <a:pt x="148" y="1784"/>
                    </a:lnTo>
                    <a:lnTo>
                      <a:pt x="185" y="1736"/>
                    </a:lnTo>
                    <a:lnTo>
                      <a:pt x="207" y="1696"/>
                    </a:lnTo>
                    <a:lnTo>
                      <a:pt x="192" y="1664"/>
                    </a:lnTo>
                    <a:lnTo>
                      <a:pt x="199" y="1616"/>
                    </a:lnTo>
                    <a:lnTo>
                      <a:pt x="177" y="1608"/>
                    </a:lnTo>
                    <a:lnTo>
                      <a:pt x="177" y="1592"/>
                    </a:lnTo>
                    <a:lnTo>
                      <a:pt x="192" y="1568"/>
                    </a:lnTo>
                    <a:lnTo>
                      <a:pt x="177" y="1560"/>
                    </a:lnTo>
                    <a:lnTo>
                      <a:pt x="177" y="1544"/>
                    </a:lnTo>
                    <a:lnTo>
                      <a:pt x="192" y="1536"/>
                    </a:lnTo>
                    <a:lnTo>
                      <a:pt x="214" y="1504"/>
                    </a:lnTo>
                    <a:lnTo>
                      <a:pt x="185" y="1464"/>
                    </a:lnTo>
                    <a:lnTo>
                      <a:pt x="185" y="1448"/>
                    </a:lnTo>
                    <a:lnTo>
                      <a:pt x="185" y="1424"/>
                    </a:lnTo>
                    <a:lnTo>
                      <a:pt x="214" y="1400"/>
                    </a:lnTo>
                    <a:lnTo>
                      <a:pt x="207" y="1376"/>
                    </a:lnTo>
                    <a:lnTo>
                      <a:pt x="162" y="1352"/>
                    </a:lnTo>
                    <a:lnTo>
                      <a:pt x="177" y="1320"/>
                    </a:lnTo>
                    <a:lnTo>
                      <a:pt x="199" y="1304"/>
                    </a:lnTo>
                    <a:lnTo>
                      <a:pt x="199" y="1288"/>
                    </a:lnTo>
                    <a:lnTo>
                      <a:pt x="162" y="1288"/>
                    </a:lnTo>
                    <a:lnTo>
                      <a:pt x="155" y="1256"/>
                    </a:lnTo>
                    <a:lnTo>
                      <a:pt x="126" y="1240"/>
                    </a:lnTo>
                    <a:lnTo>
                      <a:pt x="74" y="1240"/>
                    </a:lnTo>
                    <a:lnTo>
                      <a:pt x="74" y="1208"/>
                    </a:lnTo>
                    <a:lnTo>
                      <a:pt x="66" y="1184"/>
                    </a:lnTo>
                    <a:lnTo>
                      <a:pt x="74" y="1168"/>
                    </a:lnTo>
                    <a:lnTo>
                      <a:pt x="118" y="1144"/>
                    </a:lnTo>
                    <a:lnTo>
                      <a:pt x="118" y="1128"/>
                    </a:lnTo>
                    <a:lnTo>
                      <a:pt x="81" y="1112"/>
                    </a:lnTo>
                    <a:lnTo>
                      <a:pt x="81" y="1080"/>
                    </a:lnTo>
                    <a:lnTo>
                      <a:pt x="89" y="1048"/>
                    </a:lnTo>
                    <a:lnTo>
                      <a:pt x="118" y="1032"/>
                    </a:lnTo>
                    <a:lnTo>
                      <a:pt x="96" y="992"/>
                    </a:lnTo>
                    <a:lnTo>
                      <a:pt x="133" y="960"/>
                    </a:lnTo>
                    <a:lnTo>
                      <a:pt x="126" y="920"/>
                    </a:lnTo>
                    <a:lnTo>
                      <a:pt x="89" y="904"/>
                    </a:lnTo>
                    <a:lnTo>
                      <a:pt x="89" y="864"/>
                    </a:lnTo>
                    <a:lnTo>
                      <a:pt x="66" y="832"/>
                    </a:lnTo>
                    <a:lnTo>
                      <a:pt x="66" y="792"/>
                    </a:lnTo>
                    <a:lnTo>
                      <a:pt x="44" y="752"/>
                    </a:lnTo>
                    <a:lnTo>
                      <a:pt x="59" y="728"/>
                    </a:lnTo>
                    <a:lnTo>
                      <a:pt x="44" y="704"/>
                    </a:lnTo>
                    <a:lnTo>
                      <a:pt x="74" y="680"/>
                    </a:lnTo>
                    <a:lnTo>
                      <a:pt x="66" y="608"/>
                    </a:lnTo>
                    <a:lnTo>
                      <a:pt x="22" y="608"/>
                    </a:lnTo>
                    <a:lnTo>
                      <a:pt x="0" y="576"/>
                    </a:lnTo>
                    <a:lnTo>
                      <a:pt x="0" y="544"/>
                    </a:lnTo>
                    <a:lnTo>
                      <a:pt x="44" y="520"/>
                    </a:lnTo>
                    <a:lnTo>
                      <a:pt x="37" y="488"/>
                    </a:lnTo>
                    <a:lnTo>
                      <a:pt x="15" y="448"/>
                    </a:lnTo>
                    <a:lnTo>
                      <a:pt x="37" y="432"/>
                    </a:lnTo>
                    <a:lnTo>
                      <a:pt x="7" y="400"/>
                    </a:lnTo>
                    <a:lnTo>
                      <a:pt x="7" y="360"/>
                    </a:lnTo>
                    <a:lnTo>
                      <a:pt x="30" y="352"/>
                    </a:lnTo>
                    <a:lnTo>
                      <a:pt x="30" y="376"/>
                    </a:lnTo>
                    <a:lnTo>
                      <a:pt x="52" y="416"/>
                    </a:lnTo>
                    <a:lnTo>
                      <a:pt x="89" y="448"/>
                    </a:lnTo>
                    <a:lnTo>
                      <a:pt x="74" y="496"/>
                    </a:lnTo>
                    <a:lnTo>
                      <a:pt x="89" y="520"/>
                    </a:lnTo>
                    <a:lnTo>
                      <a:pt x="66" y="544"/>
                    </a:lnTo>
                    <a:lnTo>
                      <a:pt x="96" y="536"/>
                    </a:lnTo>
                    <a:lnTo>
                      <a:pt x="103" y="440"/>
                    </a:lnTo>
                    <a:lnTo>
                      <a:pt x="66" y="376"/>
                    </a:lnTo>
                    <a:lnTo>
                      <a:pt x="44" y="312"/>
                    </a:lnTo>
                    <a:lnTo>
                      <a:pt x="162" y="312"/>
                    </a:lnTo>
                    <a:lnTo>
                      <a:pt x="162" y="240"/>
                    </a:lnTo>
                    <a:lnTo>
                      <a:pt x="222" y="176"/>
                    </a:lnTo>
                    <a:lnTo>
                      <a:pt x="288" y="160"/>
                    </a:lnTo>
                    <a:lnTo>
                      <a:pt x="303" y="136"/>
                    </a:lnTo>
                    <a:lnTo>
                      <a:pt x="332" y="136"/>
                    </a:lnTo>
                    <a:lnTo>
                      <a:pt x="332" y="160"/>
                    </a:lnTo>
                    <a:lnTo>
                      <a:pt x="377" y="120"/>
                    </a:lnTo>
                    <a:lnTo>
                      <a:pt x="377" y="96"/>
                    </a:lnTo>
                    <a:lnTo>
                      <a:pt x="421" y="96"/>
                    </a:lnTo>
                    <a:lnTo>
                      <a:pt x="399" y="48"/>
                    </a:lnTo>
                    <a:lnTo>
                      <a:pt x="421" y="0"/>
                    </a:lnTo>
                    <a:lnTo>
                      <a:pt x="480" y="8"/>
                    </a:lnTo>
                    <a:lnTo>
                      <a:pt x="458" y="40"/>
                    </a:lnTo>
                    <a:lnTo>
                      <a:pt x="495" y="40"/>
                    </a:lnTo>
                    <a:lnTo>
                      <a:pt x="487" y="80"/>
                    </a:lnTo>
                    <a:lnTo>
                      <a:pt x="532" y="56"/>
                    </a:lnTo>
                    <a:lnTo>
                      <a:pt x="606" y="64"/>
                    </a:lnTo>
                    <a:lnTo>
                      <a:pt x="613" y="104"/>
                    </a:lnTo>
                    <a:lnTo>
                      <a:pt x="628" y="144"/>
                    </a:lnTo>
                    <a:lnTo>
                      <a:pt x="569" y="240"/>
                    </a:lnTo>
                    <a:lnTo>
                      <a:pt x="524" y="328"/>
                    </a:lnTo>
                    <a:lnTo>
                      <a:pt x="613" y="264"/>
                    </a:lnTo>
                    <a:lnTo>
                      <a:pt x="591" y="248"/>
                    </a:lnTo>
                    <a:lnTo>
                      <a:pt x="620" y="216"/>
                    </a:lnTo>
                    <a:lnTo>
                      <a:pt x="628" y="240"/>
                    </a:lnTo>
                    <a:lnTo>
                      <a:pt x="620" y="280"/>
                    </a:lnTo>
                    <a:lnTo>
                      <a:pt x="635" y="328"/>
                    </a:lnTo>
                    <a:lnTo>
                      <a:pt x="672" y="360"/>
                    </a:lnTo>
                    <a:lnTo>
                      <a:pt x="672" y="392"/>
                    </a:lnTo>
                    <a:lnTo>
                      <a:pt x="694" y="416"/>
                    </a:lnTo>
                    <a:lnTo>
                      <a:pt x="650" y="480"/>
                    </a:lnTo>
                    <a:lnTo>
                      <a:pt x="650" y="528"/>
                    </a:lnTo>
                    <a:lnTo>
                      <a:pt x="620" y="536"/>
                    </a:lnTo>
                    <a:lnTo>
                      <a:pt x="591" y="568"/>
                    </a:lnTo>
                    <a:lnTo>
                      <a:pt x="613" y="600"/>
                    </a:lnTo>
                    <a:lnTo>
                      <a:pt x="628" y="640"/>
                    </a:lnTo>
                    <a:lnTo>
                      <a:pt x="628" y="672"/>
                    </a:lnTo>
                    <a:lnTo>
                      <a:pt x="642" y="696"/>
                    </a:lnTo>
                    <a:lnTo>
                      <a:pt x="613" y="736"/>
                    </a:lnTo>
                    <a:lnTo>
                      <a:pt x="635" y="744"/>
                    </a:lnTo>
                    <a:lnTo>
                      <a:pt x="642" y="784"/>
                    </a:lnTo>
                    <a:lnTo>
                      <a:pt x="665" y="816"/>
                    </a:lnTo>
                    <a:lnTo>
                      <a:pt x="650" y="848"/>
                    </a:lnTo>
                    <a:lnTo>
                      <a:pt x="657" y="888"/>
                    </a:lnTo>
                    <a:lnTo>
                      <a:pt x="724" y="888"/>
                    </a:lnTo>
                    <a:lnTo>
                      <a:pt x="731" y="912"/>
                    </a:lnTo>
                    <a:lnTo>
                      <a:pt x="724" y="920"/>
                    </a:lnTo>
                    <a:lnTo>
                      <a:pt x="702" y="920"/>
                    </a:lnTo>
                    <a:lnTo>
                      <a:pt x="694" y="968"/>
                    </a:lnTo>
                    <a:lnTo>
                      <a:pt x="679" y="984"/>
                    </a:lnTo>
                    <a:lnTo>
                      <a:pt x="702" y="1024"/>
                    </a:lnTo>
                    <a:lnTo>
                      <a:pt x="694" y="1056"/>
                    </a:lnTo>
                    <a:lnTo>
                      <a:pt x="665" y="1112"/>
                    </a:lnTo>
                    <a:lnTo>
                      <a:pt x="672" y="1152"/>
                    </a:lnTo>
                    <a:lnTo>
                      <a:pt x="702" y="1176"/>
                    </a:lnTo>
                    <a:lnTo>
                      <a:pt x="709" y="1200"/>
                    </a:lnTo>
                    <a:lnTo>
                      <a:pt x="694" y="1216"/>
                    </a:lnTo>
                    <a:lnTo>
                      <a:pt x="709" y="1248"/>
                    </a:lnTo>
                    <a:lnTo>
                      <a:pt x="702" y="1288"/>
                    </a:lnTo>
                    <a:lnTo>
                      <a:pt x="657" y="1272"/>
                    </a:lnTo>
                    <a:lnTo>
                      <a:pt x="635" y="1248"/>
                    </a:lnTo>
                    <a:lnTo>
                      <a:pt x="628" y="1248"/>
                    </a:lnTo>
                    <a:lnTo>
                      <a:pt x="628" y="1296"/>
                    </a:lnTo>
                    <a:lnTo>
                      <a:pt x="591" y="1344"/>
                    </a:lnTo>
                    <a:lnTo>
                      <a:pt x="583" y="1376"/>
                    </a:lnTo>
                    <a:lnTo>
                      <a:pt x="576" y="1376"/>
                    </a:lnTo>
                    <a:lnTo>
                      <a:pt x="554" y="1344"/>
                    </a:lnTo>
                    <a:lnTo>
                      <a:pt x="539" y="1344"/>
                    </a:lnTo>
                    <a:lnTo>
                      <a:pt x="532" y="1368"/>
                    </a:lnTo>
                    <a:lnTo>
                      <a:pt x="487" y="1368"/>
                    </a:lnTo>
                    <a:lnTo>
                      <a:pt x="487" y="1392"/>
                    </a:lnTo>
                    <a:lnTo>
                      <a:pt x="465" y="1416"/>
                    </a:lnTo>
                    <a:lnTo>
                      <a:pt x="495" y="1448"/>
                    </a:lnTo>
                    <a:lnTo>
                      <a:pt x="495" y="1488"/>
                    </a:lnTo>
                    <a:lnTo>
                      <a:pt x="473" y="1504"/>
                    </a:lnTo>
                    <a:lnTo>
                      <a:pt x="465" y="1584"/>
                    </a:lnTo>
                    <a:lnTo>
                      <a:pt x="436" y="1592"/>
                    </a:lnTo>
                    <a:lnTo>
                      <a:pt x="436" y="1616"/>
                    </a:lnTo>
                    <a:lnTo>
                      <a:pt x="465" y="1640"/>
                    </a:lnTo>
                    <a:lnTo>
                      <a:pt x="473" y="1640"/>
                    </a:lnTo>
                    <a:lnTo>
                      <a:pt x="465" y="1648"/>
                    </a:lnTo>
                    <a:lnTo>
                      <a:pt x="428" y="1664"/>
                    </a:lnTo>
                    <a:lnTo>
                      <a:pt x="391" y="1704"/>
                    </a:lnTo>
                    <a:lnTo>
                      <a:pt x="369" y="1752"/>
                    </a:lnTo>
                    <a:lnTo>
                      <a:pt x="347" y="1760"/>
                    </a:lnTo>
                    <a:lnTo>
                      <a:pt x="332" y="1784"/>
                    </a:lnTo>
                    <a:lnTo>
                      <a:pt x="266" y="1768"/>
                    </a:lnTo>
                    <a:lnTo>
                      <a:pt x="251" y="17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141"/>
              <p:cNvSpPr>
                <a:spLocks/>
              </p:cNvSpPr>
              <p:nvPr/>
            </p:nvSpPr>
            <p:spPr bwMode="auto">
              <a:xfrm rot="704206">
                <a:off x="4770438" y="3914775"/>
                <a:ext cx="1328737" cy="1546225"/>
              </a:xfrm>
              <a:custGeom>
                <a:avLst/>
                <a:gdLst/>
                <a:ahLst/>
                <a:cxnLst>
                  <a:cxn ang="0">
                    <a:pos x="303" y="16"/>
                  </a:cxn>
                  <a:cxn ang="0">
                    <a:pos x="339" y="88"/>
                  </a:cxn>
                  <a:cxn ang="0">
                    <a:pos x="354" y="120"/>
                  </a:cxn>
                  <a:cxn ang="0">
                    <a:pos x="399" y="168"/>
                  </a:cxn>
                  <a:cxn ang="0">
                    <a:pos x="399" y="296"/>
                  </a:cxn>
                  <a:cxn ang="0">
                    <a:pos x="428" y="280"/>
                  </a:cxn>
                  <a:cxn ang="0">
                    <a:pos x="480" y="248"/>
                  </a:cxn>
                  <a:cxn ang="0">
                    <a:pos x="524" y="232"/>
                  </a:cxn>
                  <a:cxn ang="0">
                    <a:pos x="568" y="144"/>
                  </a:cxn>
                  <a:cxn ang="0">
                    <a:pos x="627" y="192"/>
                  </a:cxn>
                  <a:cxn ang="0">
                    <a:pos x="664" y="176"/>
                  </a:cxn>
                  <a:cxn ang="0">
                    <a:pos x="701" y="248"/>
                  </a:cxn>
                  <a:cxn ang="0">
                    <a:pos x="657" y="304"/>
                  </a:cxn>
                  <a:cxn ang="0">
                    <a:pos x="686" y="352"/>
                  </a:cxn>
                  <a:cxn ang="0">
                    <a:pos x="627" y="368"/>
                  </a:cxn>
                  <a:cxn ang="0">
                    <a:pos x="642" y="344"/>
                  </a:cxn>
                  <a:cxn ang="0">
                    <a:pos x="605" y="392"/>
                  </a:cxn>
                  <a:cxn ang="0">
                    <a:pos x="524" y="400"/>
                  </a:cxn>
                  <a:cxn ang="0">
                    <a:pos x="487" y="424"/>
                  </a:cxn>
                  <a:cxn ang="0">
                    <a:pos x="413" y="480"/>
                  </a:cxn>
                  <a:cxn ang="0">
                    <a:pos x="443" y="496"/>
                  </a:cxn>
                  <a:cxn ang="0">
                    <a:pos x="428" y="528"/>
                  </a:cxn>
                  <a:cxn ang="0">
                    <a:pos x="450" y="592"/>
                  </a:cxn>
                  <a:cxn ang="0">
                    <a:pos x="435" y="696"/>
                  </a:cxn>
                  <a:cxn ang="0">
                    <a:pos x="362" y="792"/>
                  </a:cxn>
                  <a:cxn ang="0">
                    <a:pos x="347" y="856"/>
                  </a:cxn>
                  <a:cxn ang="0">
                    <a:pos x="280" y="840"/>
                  </a:cxn>
                  <a:cxn ang="0">
                    <a:pos x="244" y="792"/>
                  </a:cxn>
                  <a:cxn ang="0">
                    <a:pos x="170" y="744"/>
                  </a:cxn>
                  <a:cxn ang="0">
                    <a:pos x="125" y="768"/>
                  </a:cxn>
                  <a:cxn ang="0">
                    <a:pos x="74" y="752"/>
                  </a:cxn>
                  <a:cxn ang="0">
                    <a:pos x="37" y="728"/>
                  </a:cxn>
                  <a:cxn ang="0">
                    <a:pos x="0" y="704"/>
                  </a:cxn>
                  <a:cxn ang="0">
                    <a:pos x="30" y="672"/>
                  </a:cxn>
                  <a:cxn ang="0">
                    <a:pos x="59" y="576"/>
                  </a:cxn>
                  <a:cxn ang="0">
                    <a:pos x="30" y="504"/>
                  </a:cxn>
                  <a:cxn ang="0">
                    <a:pos x="52" y="456"/>
                  </a:cxn>
                  <a:cxn ang="0">
                    <a:pos x="103" y="432"/>
                  </a:cxn>
                  <a:cxn ang="0">
                    <a:pos x="140" y="464"/>
                  </a:cxn>
                  <a:cxn ang="0">
                    <a:pos x="155" y="432"/>
                  </a:cxn>
                  <a:cxn ang="0">
                    <a:pos x="192" y="336"/>
                  </a:cxn>
                  <a:cxn ang="0">
                    <a:pos x="221" y="360"/>
                  </a:cxn>
                  <a:cxn ang="0">
                    <a:pos x="273" y="336"/>
                  </a:cxn>
                  <a:cxn ang="0">
                    <a:pos x="273" y="288"/>
                  </a:cxn>
                  <a:cxn ang="0">
                    <a:pos x="236" y="240"/>
                  </a:cxn>
                  <a:cxn ang="0">
                    <a:pos x="258" y="144"/>
                  </a:cxn>
                  <a:cxn ang="0">
                    <a:pos x="244" y="72"/>
                  </a:cxn>
                  <a:cxn ang="0">
                    <a:pos x="266" y="8"/>
                  </a:cxn>
                  <a:cxn ang="0">
                    <a:pos x="295" y="0"/>
                  </a:cxn>
                </a:cxnLst>
                <a:rect l="0" t="0" r="r" b="b"/>
                <a:pathLst>
                  <a:path w="702" h="865">
                    <a:moveTo>
                      <a:pt x="295" y="0"/>
                    </a:moveTo>
                    <a:lnTo>
                      <a:pt x="303" y="16"/>
                    </a:lnTo>
                    <a:lnTo>
                      <a:pt x="339" y="48"/>
                    </a:lnTo>
                    <a:lnTo>
                      <a:pt x="339" y="88"/>
                    </a:lnTo>
                    <a:lnTo>
                      <a:pt x="362" y="96"/>
                    </a:lnTo>
                    <a:lnTo>
                      <a:pt x="354" y="120"/>
                    </a:lnTo>
                    <a:lnTo>
                      <a:pt x="369" y="144"/>
                    </a:lnTo>
                    <a:lnTo>
                      <a:pt x="399" y="168"/>
                    </a:lnTo>
                    <a:lnTo>
                      <a:pt x="391" y="256"/>
                    </a:lnTo>
                    <a:lnTo>
                      <a:pt x="399" y="296"/>
                    </a:lnTo>
                    <a:lnTo>
                      <a:pt x="421" y="296"/>
                    </a:lnTo>
                    <a:lnTo>
                      <a:pt x="428" y="280"/>
                    </a:lnTo>
                    <a:lnTo>
                      <a:pt x="472" y="264"/>
                    </a:lnTo>
                    <a:lnTo>
                      <a:pt x="480" y="248"/>
                    </a:lnTo>
                    <a:lnTo>
                      <a:pt x="494" y="272"/>
                    </a:lnTo>
                    <a:lnTo>
                      <a:pt x="524" y="232"/>
                    </a:lnTo>
                    <a:lnTo>
                      <a:pt x="531" y="184"/>
                    </a:lnTo>
                    <a:lnTo>
                      <a:pt x="568" y="144"/>
                    </a:lnTo>
                    <a:lnTo>
                      <a:pt x="605" y="168"/>
                    </a:lnTo>
                    <a:lnTo>
                      <a:pt x="627" y="192"/>
                    </a:lnTo>
                    <a:lnTo>
                      <a:pt x="649" y="168"/>
                    </a:lnTo>
                    <a:lnTo>
                      <a:pt x="664" y="176"/>
                    </a:lnTo>
                    <a:lnTo>
                      <a:pt x="672" y="200"/>
                    </a:lnTo>
                    <a:lnTo>
                      <a:pt x="701" y="248"/>
                    </a:lnTo>
                    <a:lnTo>
                      <a:pt x="664" y="264"/>
                    </a:lnTo>
                    <a:lnTo>
                      <a:pt x="657" y="304"/>
                    </a:lnTo>
                    <a:lnTo>
                      <a:pt x="686" y="328"/>
                    </a:lnTo>
                    <a:lnTo>
                      <a:pt x="686" y="352"/>
                    </a:lnTo>
                    <a:lnTo>
                      <a:pt x="664" y="376"/>
                    </a:lnTo>
                    <a:lnTo>
                      <a:pt x="627" y="368"/>
                    </a:lnTo>
                    <a:lnTo>
                      <a:pt x="642" y="352"/>
                    </a:lnTo>
                    <a:lnTo>
                      <a:pt x="642" y="344"/>
                    </a:lnTo>
                    <a:lnTo>
                      <a:pt x="613" y="360"/>
                    </a:lnTo>
                    <a:lnTo>
                      <a:pt x="605" y="392"/>
                    </a:lnTo>
                    <a:lnTo>
                      <a:pt x="546" y="416"/>
                    </a:lnTo>
                    <a:lnTo>
                      <a:pt x="524" y="400"/>
                    </a:lnTo>
                    <a:lnTo>
                      <a:pt x="494" y="408"/>
                    </a:lnTo>
                    <a:lnTo>
                      <a:pt x="487" y="424"/>
                    </a:lnTo>
                    <a:lnTo>
                      <a:pt x="458" y="424"/>
                    </a:lnTo>
                    <a:lnTo>
                      <a:pt x="413" y="480"/>
                    </a:lnTo>
                    <a:lnTo>
                      <a:pt x="413" y="496"/>
                    </a:lnTo>
                    <a:lnTo>
                      <a:pt x="443" y="496"/>
                    </a:lnTo>
                    <a:lnTo>
                      <a:pt x="450" y="504"/>
                    </a:lnTo>
                    <a:lnTo>
                      <a:pt x="428" y="528"/>
                    </a:lnTo>
                    <a:lnTo>
                      <a:pt x="428" y="592"/>
                    </a:lnTo>
                    <a:lnTo>
                      <a:pt x="450" y="592"/>
                    </a:lnTo>
                    <a:lnTo>
                      <a:pt x="458" y="648"/>
                    </a:lnTo>
                    <a:lnTo>
                      <a:pt x="435" y="696"/>
                    </a:lnTo>
                    <a:lnTo>
                      <a:pt x="399" y="752"/>
                    </a:lnTo>
                    <a:lnTo>
                      <a:pt x="362" y="792"/>
                    </a:lnTo>
                    <a:lnTo>
                      <a:pt x="354" y="832"/>
                    </a:lnTo>
                    <a:lnTo>
                      <a:pt x="347" y="856"/>
                    </a:lnTo>
                    <a:lnTo>
                      <a:pt x="325" y="864"/>
                    </a:lnTo>
                    <a:lnTo>
                      <a:pt x="280" y="840"/>
                    </a:lnTo>
                    <a:lnTo>
                      <a:pt x="258" y="792"/>
                    </a:lnTo>
                    <a:lnTo>
                      <a:pt x="244" y="792"/>
                    </a:lnTo>
                    <a:lnTo>
                      <a:pt x="207" y="784"/>
                    </a:lnTo>
                    <a:lnTo>
                      <a:pt x="170" y="744"/>
                    </a:lnTo>
                    <a:lnTo>
                      <a:pt x="133" y="768"/>
                    </a:lnTo>
                    <a:lnTo>
                      <a:pt x="125" y="768"/>
                    </a:lnTo>
                    <a:lnTo>
                      <a:pt x="111" y="760"/>
                    </a:lnTo>
                    <a:lnTo>
                      <a:pt x="74" y="752"/>
                    </a:lnTo>
                    <a:lnTo>
                      <a:pt x="52" y="728"/>
                    </a:lnTo>
                    <a:lnTo>
                      <a:pt x="37" y="728"/>
                    </a:lnTo>
                    <a:lnTo>
                      <a:pt x="30" y="728"/>
                    </a:lnTo>
                    <a:lnTo>
                      <a:pt x="0" y="704"/>
                    </a:lnTo>
                    <a:lnTo>
                      <a:pt x="0" y="680"/>
                    </a:lnTo>
                    <a:lnTo>
                      <a:pt x="30" y="672"/>
                    </a:lnTo>
                    <a:lnTo>
                      <a:pt x="37" y="592"/>
                    </a:lnTo>
                    <a:lnTo>
                      <a:pt x="59" y="576"/>
                    </a:lnTo>
                    <a:lnTo>
                      <a:pt x="59" y="536"/>
                    </a:lnTo>
                    <a:lnTo>
                      <a:pt x="30" y="504"/>
                    </a:lnTo>
                    <a:lnTo>
                      <a:pt x="52" y="480"/>
                    </a:lnTo>
                    <a:lnTo>
                      <a:pt x="52" y="456"/>
                    </a:lnTo>
                    <a:lnTo>
                      <a:pt x="96" y="456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40" y="464"/>
                    </a:lnTo>
                    <a:lnTo>
                      <a:pt x="148" y="464"/>
                    </a:lnTo>
                    <a:lnTo>
                      <a:pt x="155" y="432"/>
                    </a:lnTo>
                    <a:lnTo>
                      <a:pt x="192" y="384"/>
                    </a:lnTo>
                    <a:lnTo>
                      <a:pt x="192" y="336"/>
                    </a:lnTo>
                    <a:lnTo>
                      <a:pt x="199" y="336"/>
                    </a:lnTo>
                    <a:lnTo>
                      <a:pt x="221" y="360"/>
                    </a:lnTo>
                    <a:lnTo>
                      <a:pt x="266" y="376"/>
                    </a:lnTo>
                    <a:lnTo>
                      <a:pt x="273" y="336"/>
                    </a:lnTo>
                    <a:lnTo>
                      <a:pt x="258" y="304"/>
                    </a:lnTo>
                    <a:lnTo>
                      <a:pt x="273" y="288"/>
                    </a:lnTo>
                    <a:lnTo>
                      <a:pt x="266" y="264"/>
                    </a:lnTo>
                    <a:lnTo>
                      <a:pt x="236" y="240"/>
                    </a:lnTo>
                    <a:lnTo>
                      <a:pt x="229" y="200"/>
                    </a:lnTo>
                    <a:lnTo>
                      <a:pt x="258" y="144"/>
                    </a:lnTo>
                    <a:lnTo>
                      <a:pt x="266" y="112"/>
                    </a:lnTo>
                    <a:lnTo>
                      <a:pt x="244" y="72"/>
                    </a:lnTo>
                    <a:lnTo>
                      <a:pt x="258" y="56"/>
                    </a:lnTo>
                    <a:lnTo>
                      <a:pt x="266" y="8"/>
                    </a:lnTo>
                    <a:lnTo>
                      <a:pt x="288" y="8"/>
                    </a:lnTo>
                    <a:lnTo>
                      <a:pt x="295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139"/>
              <p:cNvSpPr>
                <a:spLocks/>
              </p:cNvSpPr>
              <p:nvPr/>
            </p:nvSpPr>
            <p:spPr bwMode="auto">
              <a:xfrm rot="704206">
                <a:off x="5608638" y="4486275"/>
                <a:ext cx="823912" cy="1217613"/>
              </a:xfrm>
              <a:custGeom>
                <a:avLst/>
                <a:gdLst/>
                <a:ahLst/>
                <a:cxnLst>
                  <a:cxn ang="0">
                    <a:pos x="0" y="648"/>
                  </a:cxn>
                  <a:cxn ang="0">
                    <a:pos x="15" y="648"/>
                  </a:cxn>
                  <a:cxn ang="0">
                    <a:pos x="29" y="680"/>
                  </a:cxn>
                  <a:cxn ang="0">
                    <a:pos x="155" y="648"/>
                  </a:cxn>
                  <a:cxn ang="0">
                    <a:pos x="206" y="608"/>
                  </a:cxn>
                  <a:cxn ang="0">
                    <a:pos x="258" y="536"/>
                  </a:cxn>
                  <a:cxn ang="0">
                    <a:pos x="302" y="544"/>
                  </a:cxn>
                  <a:cxn ang="0">
                    <a:pos x="339" y="544"/>
                  </a:cxn>
                  <a:cxn ang="0">
                    <a:pos x="398" y="536"/>
                  </a:cxn>
                  <a:cxn ang="0">
                    <a:pos x="428" y="480"/>
                  </a:cxn>
                  <a:cxn ang="0">
                    <a:pos x="420" y="360"/>
                  </a:cxn>
                  <a:cxn ang="0">
                    <a:pos x="435" y="336"/>
                  </a:cxn>
                  <a:cxn ang="0">
                    <a:pos x="420" y="304"/>
                  </a:cxn>
                  <a:cxn ang="0">
                    <a:pos x="398" y="320"/>
                  </a:cxn>
                  <a:cxn ang="0">
                    <a:pos x="391" y="304"/>
                  </a:cxn>
                  <a:cxn ang="0">
                    <a:pos x="435" y="232"/>
                  </a:cxn>
                  <a:cxn ang="0">
                    <a:pos x="406" y="200"/>
                  </a:cxn>
                  <a:cxn ang="0">
                    <a:pos x="406" y="168"/>
                  </a:cxn>
                  <a:cxn ang="0">
                    <a:pos x="383" y="144"/>
                  </a:cxn>
                  <a:cxn ang="0">
                    <a:pos x="383" y="112"/>
                  </a:cxn>
                  <a:cxn ang="0">
                    <a:pos x="361" y="120"/>
                  </a:cxn>
                  <a:cxn ang="0">
                    <a:pos x="347" y="88"/>
                  </a:cxn>
                  <a:cxn ang="0">
                    <a:pos x="310" y="128"/>
                  </a:cxn>
                  <a:cxn ang="0">
                    <a:pos x="317" y="80"/>
                  </a:cxn>
                  <a:cxn ang="0">
                    <a:pos x="280" y="80"/>
                  </a:cxn>
                  <a:cxn ang="0">
                    <a:pos x="280" y="56"/>
                  </a:cxn>
                  <a:cxn ang="0">
                    <a:pos x="251" y="32"/>
                  </a:cxn>
                  <a:cxn ang="0">
                    <a:pos x="229" y="16"/>
                  </a:cxn>
                  <a:cxn ang="0">
                    <a:pos x="221" y="0"/>
                  </a:cxn>
                  <a:cxn ang="0">
                    <a:pos x="184" y="16"/>
                  </a:cxn>
                  <a:cxn ang="0">
                    <a:pos x="177" y="56"/>
                  </a:cxn>
                  <a:cxn ang="0">
                    <a:pos x="206" y="80"/>
                  </a:cxn>
                  <a:cxn ang="0">
                    <a:pos x="206" y="104"/>
                  </a:cxn>
                  <a:cxn ang="0">
                    <a:pos x="184" y="128"/>
                  </a:cxn>
                  <a:cxn ang="0">
                    <a:pos x="147" y="120"/>
                  </a:cxn>
                  <a:cxn ang="0">
                    <a:pos x="155" y="144"/>
                  </a:cxn>
                  <a:cxn ang="0">
                    <a:pos x="184" y="168"/>
                  </a:cxn>
                  <a:cxn ang="0">
                    <a:pos x="199" y="208"/>
                  </a:cxn>
                  <a:cxn ang="0">
                    <a:pos x="229" y="216"/>
                  </a:cxn>
                  <a:cxn ang="0">
                    <a:pos x="229" y="248"/>
                  </a:cxn>
                  <a:cxn ang="0">
                    <a:pos x="214" y="256"/>
                  </a:cxn>
                  <a:cxn ang="0">
                    <a:pos x="184" y="312"/>
                  </a:cxn>
                  <a:cxn ang="0">
                    <a:pos x="162" y="344"/>
                  </a:cxn>
                  <a:cxn ang="0">
                    <a:pos x="162" y="368"/>
                  </a:cxn>
                  <a:cxn ang="0">
                    <a:pos x="192" y="368"/>
                  </a:cxn>
                  <a:cxn ang="0">
                    <a:pos x="184" y="400"/>
                  </a:cxn>
                  <a:cxn ang="0">
                    <a:pos x="147" y="448"/>
                  </a:cxn>
                  <a:cxn ang="0">
                    <a:pos x="133" y="448"/>
                  </a:cxn>
                  <a:cxn ang="0">
                    <a:pos x="103" y="488"/>
                  </a:cxn>
                  <a:cxn ang="0">
                    <a:pos x="88" y="528"/>
                  </a:cxn>
                  <a:cxn ang="0">
                    <a:pos x="59" y="528"/>
                  </a:cxn>
                  <a:cxn ang="0">
                    <a:pos x="52" y="536"/>
                  </a:cxn>
                  <a:cxn ang="0">
                    <a:pos x="7" y="536"/>
                  </a:cxn>
                  <a:cxn ang="0">
                    <a:pos x="7" y="600"/>
                  </a:cxn>
                  <a:cxn ang="0">
                    <a:pos x="22" y="600"/>
                  </a:cxn>
                  <a:cxn ang="0">
                    <a:pos x="29" y="616"/>
                  </a:cxn>
                  <a:cxn ang="0">
                    <a:pos x="0" y="640"/>
                  </a:cxn>
                  <a:cxn ang="0">
                    <a:pos x="0" y="648"/>
                  </a:cxn>
                </a:cxnLst>
                <a:rect l="0" t="0" r="r" b="b"/>
                <a:pathLst>
                  <a:path w="436" h="681">
                    <a:moveTo>
                      <a:pt x="0" y="648"/>
                    </a:moveTo>
                    <a:lnTo>
                      <a:pt x="15" y="648"/>
                    </a:lnTo>
                    <a:lnTo>
                      <a:pt x="29" y="680"/>
                    </a:lnTo>
                    <a:lnTo>
                      <a:pt x="155" y="648"/>
                    </a:lnTo>
                    <a:lnTo>
                      <a:pt x="206" y="608"/>
                    </a:lnTo>
                    <a:lnTo>
                      <a:pt x="258" y="536"/>
                    </a:lnTo>
                    <a:lnTo>
                      <a:pt x="302" y="544"/>
                    </a:lnTo>
                    <a:lnTo>
                      <a:pt x="339" y="544"/>
                    </a:lnTo>
                    <a:lnTo>
                      <a:pt x="398" y="536"/>
                    </a:lnTo>
                    <a:lnTo>
                      <a:pt x="428" y="480"/>
                    </a:lnTo>
                    <a:lnTo>
                      <a:pt x="420" y="360"/>
                    </a:lnTo>
                    <a:lnTo>
                      <a:pt x="435" y="336"/>
                    </a:lnTo>
                    <a:lnTo>
                      <a:pt x="420" y="304"/>
                    </a:lnTo>
                    <a:lnTo>
                      <a:pt x="398" y="320"/>
                    </a:lnTo>
                    <a:lnTo>
                      <a:pt x="391" y="304"/>
                    </a:lnTo>
                    <a:lnTo>
                      <a:pt x="435" y="232"/>
                    </a:lnTo>
                    <a:lnTo>
                      <a:pt x="406" y="200"/>
                    </a:lnTo>
                    <a:lnTo>
                      <a:pt x="406" y="168"/>
                    </a:lnTo>
                    <a:lnTo>
                      <a:pt x="383" y="144"/>
                    </a:lnTo>
                    <a:lnTo>
                      <a:pt x="383" y="112"/>
                    </a:lnTo>
                    <a:lnTo>
                      <a:pt x="361" y="120"/>
                    </a:lnTo>
                    <a:lnTo>
                      <a:pt x="347" y="88"/>
                    </a:lnTo>
                    <a:lnTo>
                      <a:pt x="310" y="128"/>
                    </a:lnTo>
                    <a:lnTo>
                      <a:pt x="317" y="80"/>
                    </a:lnTo>
                    <a:lnTo>
                      <a:pt x="280" y="80"/>
                    </a:lnTo>
                    <a:lnTo>
                      <a:pt x="280" y="56"/>
                    </a:lnTo>
                    <a:lnTo>
                      <a:pt x="251" y="32"/>
                    </a:lnTo>
                    <a:lnTo>
                      <a:pt x="229" y="16"/>
                    </a:lnTo>
                    <a:lnTo>
                      <a:pt x="221" y="0"/>
                    </a:lnTo>
                    <a:lnTo>
                      <a:pt x="184" y="16"/>
                    </a:lnTo>
                    <a:lnTo>
                      <a:pt x="177" y="56"/>
                    </a:lnTo>
                    <a:lnTo>
                      <a:pt x="206" y="80"/>
                    </a:lnTo>
                    <a:lnTo>
                      <a:pt x="206" y="104"/>
                    </a:lnTo>
                    <a:lnTo>
                      <a:pt x="184" y="128"/>
                    </a:lnTo>
                    <a:lnTo>
                      <a:pt x="147" y="120"/>
                    </a:lnTo>
                    <a:lnTo>
                      <a:pt x="155" y="144"/>
                    </a:lnTo>
                    <a:lnTo>
                      <a:pt x="184" y="168"/>
                    </a:lnTo>
                    <a:lnTo>
                      <a:pt x="199" y="208"/>
                    </a:lnTo>
                    <a:lnTo>
                      <a:pt x="229" y="216"/>
                    </a:lnTo>
                    <a:lnTo>
                      <a:pt x="229" y="248"/>
                    </a:lnTo>
                    <a:lnTo>
                      <a:pt x="214" y="256"/>
                    </a:lnTo>
                    <a:lnTo>
                      <a:pt x="184" y="312"/>
                    </a:lnTo>
                    <a:lnTo>
                      <a:pt x="162" y="344"/>
                    </a:lnTo>
                    <a:lnTo>
                      <a:pt x="162" y="368"/>
                    </a:lnTo>
                    <a:lnTo>
                      <a:pt x="192" y="368"/>
                    </a:lnTo>
                    <a:lnTo>
                      <a:pt x="184" y="400"/>
                    </a:lnTo>
                    <a:lnTo>
                      <a:pt x="147" y="448"/>
                    </a:lnTo>
                    <a:lnTo>
                      <a:pt x="133" y="448"/>
                    </a:lnTo>
                    <a:lnTo>
                      <a:pt x="103" y="488"/>
                    </a:lnTo>
                    <a:lnTo>
                      <a:pt x="88" y="528"/>
                    </a:lnTo>
                    <a:lnTo>
                      <a:pt x="59" y="528"/>
                    </a:lnTo>
                    <a:lnTo>
                      <a:pt x="52" y="536"/>
                    </a:lnTo>
                    <a:lnTo>
                      <a:pt x="7" y="536"/>
                    </a:lnTo>
                    <a:lnTo>
                      <a:pt x="7" y="600"/>
                    </a:lnTo>
                    <a:lnTo>
                      <a:pt x="22" y="600"/>
                    </a:lnTo>
                    <a:lnTo>
                      <a:pt x="29" y="616"/>
                    </a:lnTo>
                    <a:lnTo>
                      <a:pt x="0" y="640"/>
                    </a:lnTo>
                    <a:lnTo>
                      <a:pt x="0" y="6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9"/>
              <p:cNvSpPr>
                <a:spLocks/>
              </p:cNvSpPr>
              <p:nvPr/>
            </p:nvSpPr>
            <p:spPr bwMode="auto">
              <a:xfrm rot="704206">
                <a:off x="6858000" y="3489325"/>
                <a:ext cx="1162050" cy="1930400"/>
              </a:xfrm>
              <a:custGeom>
                <a:avLst/>
                <a:gdLst/>
                <a:ahLst/>
                <a:cxnLst>
                  <a:cxn ang="0">
                    <a:pos x="436" y="968"/>
                  </a:cxn>
                  <a:cxn ang="0">
                    <a:pos x="384" y="1040"/>
                  </a:cxn>
                  <a:cxn ang="0">
                    <a:pos x="273" y="1032"/>
                  </a:cxn>
                  <a:cxn ang="0">
                    <a:pos x="266" y="936"/>
                  </a:cxn>
                  <a:cxn ang="0">
                    <a:pos x="222" y="872"/>
                  </a:cxn>
                  <a:cxn ang="0">
                    <a:pos x="236" y="840"/>
                  </a:cxn>
                  <a:cxn ang="0">
                    <a:pos x="259" y="792"/>
                  </a:cxn>
                  <a:cxn ang="0">
                    <a:pos x="281" y="752"/>
                  </a:cxn>
                  <a:cxn ang="0">
                    <a:pos x="251" y="680"/>
                  </a:cxn>
                  <a:cxn ang="0">
                    <a:pos x="214" y="712"/>
                  </a:cxn>
                  <a:cxn ang="0">
                    <a:pos x="170" y="776"/>
                  </a:cxn>
                  <a:cxn ang="0">
                    <a:pos x="118" y="760"/>
                  </a:cxn>
                  <a:cxn ang="0">
                    <a:pos x="111" y="720"/>
                  </a:cxn>
                  <a:cxn ang="0">
                    <a:pos x="133" y="640"/>
                  </a:cxn>
                  <a:cxn ang="0">
                    <a:pos x="66" y="648"/>
                  </a:cxn>
                  <a:cxn ang="0">
                    <a:pos x="59" y="568"/>
                  </a:cxn>
                  <a:cxn ang="0">
                    <a:pos x="30" y="528"/>
                  </a:cxn>
                  <a:cxn ang="0">
                    <a:pos x="15" y="480"/>
                  </a:cxn>
                  <a:cxn ang="0">
                    <a:pos x="59" y="376"/>
                  </a:cxn>
                  <a:cxn ang="0">
                    <a:pos x="81" y="344"/>
                  </a:cxn>
                  <a:cxn ang="0">
                    <a:pos x="66" y="208"/>
                  </a:cxn>
                  <a:cxn ang="0">
                    <a:pos x="52" y="120"/>
                  </a:cxn>
                  <a:cxn ang="0">
                    <a:pos x="96" y="96"/>
                  </a:cxn>
                  <a:cxn ang="0">
                    <a:pos x="163" y="56"/>
                  </a:cxn>
                  <a:cxn ang="0">
                    <a:pos x="192" y="0"/>
                  </a:cxn>
                  <a:cxn ang="0">
                    <a:pos x="251" y="96"/>
                  </a:cxn>
                  <a:cxn ang="0">
                    <a:pos x="318" y="80"/>
                  </a:cxn>
                  <a:cxn ang="0">
                    <a:pos x="310" y="112"/>
                  </a:cxn>
                  <a:cxn ang="0">
                    <a:pos x="288" y="136"/>
                  </a:cxn>
                  <a:cxn ang="0">
                    <a:pos x="229" y="312"/>
                  </a:cxn>
                  <a:cxn ang="0">
                    <a:pos x="229" y="496"/>
                  </a:cxn>
                  <a:cxn ang="0">
                    <a:pos x="251" y="600"/>
                  </a:cxn>
                  <a:cxn ang="0">
                    <a:pos x="288" y="624"/>
                  </a:cxn>
                  <a:cxn ang="0">
                    <a:pos x="295" y="584"/>
                  </a:cxn>
                  <a:cxn ang="0">
                    <a:pos x="340" y="568"/>
                  </a:cxn>
                  <a:cxn ang="0">
                    <a:pos x="369" y="512"/>
                  </a:cxn>
                  <a:cxn ang="0">
                    <a:pos x="502" y="616"/>
                  </a:cxn>
                  <a:cxn ang="0">
                    <a:pos x="584" y="776"/>
                  </a:cxn>
                  <a:cxn ang="0">
                    <a:pos x="606" y="896"/>
                  </a:cxn>
                  <a:cxn ang="0">
                    <a:pos x="561" y="864"/>
                  </a:cxn>
                  <a:cxn ang="0">
                    <a:pos x="547" y="904"/>
                  </a:cxn>
                  <a:cxn ang="0">
                    <a:pos x="576" y="936"/>
                  </a:cxn>
                  <a:cxn ang="0">
                    <a:pos x="561" y="984"/>
                  </a:cxn>
                  <a:cxn ang="0">
                    <a:pos x="480" y="1024"/>
                  </a:cxn>
                  <a:cxn ang="0">
                    <a:pos x="465" y="1056"/>
                  </a:cxn>
                  <a:cxn ang="0">
                    <a:pos x="458" y="1008"/>
                  </a:cxn>
                </a:cxnLst>
                <a:rect l="0" t="0" r="r" b="b"/>
                <a:pathLst>
                  <a:path w="614" h="1081">
                    <a:moveTo>
                      <a:pt x="443" y="984"/>
                    </a:moveTo>
                    <a:lnTo>
                      <a:pt x="436" y="968"/>
                    </a:lnTo>
                    <a:lnTo>
                      <a:pt x="391" y="1008"/>
                    </a:lnTo>
                    <a:lnTo>
                      <a:pt x="384" y="1040"/>
                    </a:lnTo>
                    <a:lnTo>
                      <a:pt x="332" y="1080"/>
                    </a:lnTo>
                    <a:lnTo>
                      <a:pt x="273" y="1032"/>
                    </a:lnTo>
                    <a:lnTo>
                      <a:pt x="288" y="992"/>
                    </a:lnTo>
                    <a:lnTo>
                      <a:pt x="266" y="936"/>
                    </a:lnTo>
                    <a:lnTo>
                      <a:pt x="222" y="928"/>
                    </a:lnTo>
                    <a:lnTo>
                      <a:pt x="222" y="872"/>
                    </a:lnTo>
                    <a:lnTo>
                      <a:pt x="214" y="864"/>
                    </a:lnTo>
                    <a:lnTo>
                      <a:pt x="236" y="840"/>
                    </a:lnTo>
                    <a:lnTo>
                      <a:pt x="236" y="808"/>
                    </a:lnTo>
                    <a:lnTo>
                      <a:pt x="259" y="792"/>
                    </a:lnTo>
                    <a:lnTo>
                      <a:pt x="244" y="768"/>
                    </a:lnTo>
                    <a:lnTo>
                      <a:pt x="281" y="752"/>
                    </a:lnTo>
                    <a:lnTo>
                      <a:pt x="273" y="712"/>
                    </a:lnTo>
                    <a:lnTo>
                      <a:pt x="251" y="680"/>
                    </a:lnTo>
                    <a:lnTo>
                      <a:pt x="244" y="712"/>
                    </a:lnTo>
                    <a:lnTo>
                      <a:pt x="214" y="712"/>
                    </a:lnTo>
                    <a:lnTo>
                      <a:pt x="199" y="752"/>
                    </a:lnTo>
                    <a:lnTo>
                      <a:pt x="170" y="776"/>
                    </a:lnTo>
                    <a:lnTo>
                      <a:pt x="140" y="752"/>
                    </a:lnTo>
                    <a:lnTo>
                      <a:pt x="118" y="760"/>
                    </a:lnTo>
                    <a:lnTo>
                      <a:pt x="103" y="736"/>
                    </a:lnTo>
                    <a:lnTo>
                      <a:pt x="111" y="720"/>
                    </a:lnTo>
                    <a:lnTo>
                      <a:pt x="111" y="696"/>
                    </a:lnTo>
                    <a:lnTo>
                      <a:pt x="133" y="640"/>
                    </a:lnTo>
                    <a:lnTo>
                      <a:pt x="103" y="632"/>
                    </a:lnTo>
                    <a:lnTo>
                      <a:pt x="66" y="648"/>
                    </a:lnTo>
                    <a:lnTo>
                      <a:pt x="52" y="616"/>
                    </a:lnTo>
                    <a:lnTo>
                      <a:pt x="59" y="568"/>
                    </a:lnTo>
                    <a:lnTo>
                      <a:pt x="30" y="568"/>
                    </a:lnTo>
                    <a:lnTo>
                      <a:pt x="30" y="528"/>
                    </a:lnTo>
                    <a:lnTo>
                      <a:pt x="7" y="504"/>
                    </a:lnTo>
                    <a:lnTo>
                      <a:pt x="15" y="480"/>
                    </a:lnTo>
                    <a:lnTo>
                      <a:pt x="0" y="408"/>
                    </a:lnTo>
                    <a:lnTo>
                      <a:pt x="59" y="376"/>
                    </a:lnTo>
                    <a:lnTo>
                      <a:pt x="59" y="344"/>
                    </a:lnTo>
                    <a:lnTo>
                      <a:pt x="81" y="344"/>
                    </a:lnTo>
                    <a:lnTo>
                      <a:pt x="111" y="288"/>
                    </a:lnTo>
                    <a:lnTo>
                      <a:pt x="66" y="208"/>
                    </a:lnTo>
                    <a:lnTo>
                      <a:pt x="81" y="152"/>
                    </a:lnTo>
                    <a:lnTo>
                      <a:pt x="52" y="120"/>
                    </a:lnTo>
                    <a:lnTo>
                      <a:pt x="59" y="80"/>
                    </a:lnTo>
                    <a:lnTo>
                      <a:pt x="96" y="96"/>
                    </a:lnTo>
                    <a:lnTo>
                      <a:pt x="126" y="72"/>
                    </a:lnTo>
                    <a:lnTo>
                      <a:pt x="163" y="56"/>
                    </a:lnTo>
                    <a:lnTo>
                      <a:pt x="155" y="32"/>
                    </a:lnTo>
                    <a:lnTo>
                      <a:pt x="192" y="0"/>
                    </a:lnTo>
                    <a:lnTo>
                      <a:pt x="244" y="32"/>
                    </a:lnTo>
                    <a:lnTo>
                      <a:pt x="251" y="96"/>
                    </a:lnTo>
                    <a:lnTo>
                      <a:pt x="273" y="72"/>
                    </a:lnTo>
                    <a:lnTo>
                      <a:pt x="318" y="80"/>
                    </a:lnTo>
                    <a:lnTo>
                      <a:pt x="318" y="104"/>
                    </a:lnTo>
                    <a:lnTo>
                      <a:pt x="310" y="112"/>
                    </a:lnTo>
                    <a:lnTo>
                      <a:pt x="310" y="136"/>
                    </a:lnTo>
                    <a:lnTo>
                      <a:pt x="288" y="136"/>
                    </a:lnTo>
                    <a:lnTo>
                      <a:pt x="229" y="216"/>
                    </a:lnTo>
                    <a:lnTo>
                      <a:pt x="229" y="312"/>
                    </a:lnTo>
                    <a:lnTo>
                      <a:pt x="244" y="352"/>
                    </a:lnTo>
                    <a:lnTo>
                      <a:pt x="229" y="496"/>
                    </a:lnTo>
                    <a:lnTo>
                      <a:pt x="207" y="600"/>
                    </a:lnTo>
                    <a:lnTo>
                      <a:pt x="251" y="600"/>
                    </a:lnTo>
                    <a:lnTo>
                      <a:pt x="273" y="576"/>
                    </a:lnTo>
                    <a:lnTo>
                      <a:pt x="288" y="624"/>
                    </a:lnTo>
                    <a:lnTo>
                      <a:pt x="310" y="616"/>
                    </a:lnTo>
                    <a:lnTo>
                      <a:pt x="295" y="584"/>
                    </a:lnTo>
                    <a:lnTo>
                      <a:pt x="340" y="600"/>
                    </a:lnTo>
                    <a:lnTo>
                      <a:pt x="340" y="568"/>
                    </a:lnTo>
                    <a:lnTo>
                      <a:pt x="325" y="544"/>
                    </a:lnTo>
                    <a:lnTo>
                      <a:pt x="369" y="512"/>
                    </a:lnTo>
                    <a:lnTo>
                      <a:pt x="451" y="544"/>
                    </a:lnTo>
                    <a:lnTo>
                      <a:pt x="502" y="616"/>
                    </a:lnTo>
                    <a:lnTo>
                      <a:pt x="502" y="648"/>
                    </a:lnTo>
                    <a:lnTo>
                      <a:pt x="584" y="776"/>
                    </a:lnTo>
                    <a:lnTo>
                      <a:pt x="613" y="816"/>
                    </a:lnTo>
                    <a:lnTo>
                      <a:pt x="606" y="896"/>
                    </a:lnTo>
                    <a:lnTo>
                      <a:pt x="584" y="896"/>
                    </a:lnTo>
                    <a:lnTo>
                      <a:pt x="561" y="864"/>
                    </a:lnTo>
                    <a:lnTo>
                      <a:pt x="532" y="888"/>
                    </a:lnTo>
                    <a:lnTo>
                      <a:pt x="547" y="904"/>
                    </a:lnTo>
                    <a:lnTo>
                      <a:pt x="576" y="912"/>
                    </a:lnTo>
                    <a:lnTo>
                      <a:pt x="576" y="936"/>
                    </a:lnTo>
                    <a:lnTo>
                      <a:pt x="554" y="952"/>
                    </a:lnTo>
                    <a:lnTo>
                      <a:pt x="561" y="984"/>
                    </a:lnTo>
                    <a:lnTo>
                      <a:pt x="510" y="1016"/>
                    </a:lnTo>
                    <a:lnTo>
                      <a:pt x="480" y="1024"/>
                    </a:lnTo>
                    <a:lnTo>
                      <a:pt x="488" y="1056"/>
                    </a:lnTo>
                    <a:lnTo>
                      <a:pt x="465" y="1056"/>
                    </a:lnTo>
                    <a:lnTo>
                      <a:pt x="451" y="1024"/>
                    </a:lnTo>
                    <a:lnTo>
                      <a:pt x="458" y="1008"/>
                    </a:lnTo>
                    <a:lnTo>
                      <a:pt x="443" y="9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147"/>
              <p:cNvSpPr>
                <a:spLocks/>
              </p:cNvSpPr>
              <p:nvPr/>
            </p:nvSpPr>
            <p:spPr bwMode="auto">
              <a:xfrm rot="704206">
                <a:off x="3000375" y="2451100"/>
                <a:ext cx="1411287" cy="2033588"/>
              </a:xfrm>
              <a:custGeom>
                <a:avLst/>
                <a:gdLst/>
                <a:ahLst/>
                <a:cxnLst>
                  <a:cxn ang="0">
                    <a:pos x="89" y="840"/>
                  </a:cxn>
                  <a:cxn ang="0">
                    <a:pos x="52" y="744"/>
                  </a:cxn>
                  <a:cxn ang="0">
                    <a:pos x="7" y="616"/>
                  </a:cxn>
                  <a:cxn ang="0">
                    <a:pos x="30" y="504"/>
                  </a:cxn>
                  <a:cxn ang="0">
                    <a:pos x="81" y="424"/>
                  </a:cxn>
                  <a:cxn ang="0">
                    <a:pos x="133" y="408"/>
                  </a:cxn>
                  <a:cxn ang="0">
                    <a:pos x="207" y="368"/>
                  </a:cxn>
                  <a:cxn ang="0">
                    <a:pos x="288" y="296"/>
                  </a:cxn>
                  <a:cxn ang="0">
                    <a:pos x="302" y="248"/>
                  </a:cxn>
                  <a:cxn ang="0">
                    <a:pos x="347" y="288"/>
                  </a:cxn>
                  <a:cxn ang="0">
                    <a:pos x="339" y="168"/>
                  </a:cxn>
                  <a:cxn ang="0">
                    <a:pos x="406" y="80"/>
                  </a:cxn>
                  <a:cxn ang="0">
                    <a:pos x="509" y="16"/>
                  </a:cxn>
                  <a:cxn ang="0">
                    <a:pos x="487" y="168"/>
                  </a:cxn>
                  <a:cxn ang="0">
                    <a:pos x="428" y="384"/>
                  </a:cxn>
                  <a:cxn ang="0">
                    <a:pos x="347" y="416"/>
                  </a:cxn>
                  <a:cxn ang="0">
                    <a:pos x="502" y="360"/>
                  </a:cxn>
                  <a:cxn ang="0">
                    <a:pos x="546" y="352"/>
                  </a:cxn>
                  <a:cxn ang="0">
                    <a:pos x="590" y="408"/>
                  </a:cxn>
                  <a:cxn ang="0">
                    <a:pos x="546" y="280"/>
                  </a:cxn>
                  <a:cxn ang="0">
                    <a:pos x="524" y="168"/>
                  </a:cxn>
                  <a:cxn ang="0">
                    <a:pos x="553" y="32"/>
                  </a:cxn>
                  <a:cxn ang="0">
                    <a:pos x="590" y="160"/>
                  </a:cxn>
                  <a:cxn ang="0">
                    <a:pos x="605" y="120"/>
                  </a:cxn>
                  <a:cxn ang="0">
                    <a:pos x="620" y="96"/>
                  </a:cxn>
                  <a:cxn ang="0">
                    <a:pos x="649" y="184"/>
                  </a:cxn>
                  <a:cxn ang="0">
                    <a:pos x="612" y="272"/>
                  </a:cxn>
                  <a:cxn ang="0">
                    <a:pos x="686" y="376"/>
                  </a:cxn>
                  <a:cxn ang="0">
                    <a:pos x="657" y="448"/>
                  </a:cxn>
                  <a:cxn ang="0">
                    <a:pos x="701" y="560"/>
                  </a:cxn>
                  <a:cxn ang="0">
                    <a:pos x="745" y="656"/>
                  </a:cxn>
                  <a:cxn ang="0">
                    <a:pos x="701" y="744"/>
                  </a:cxn>
                  <a:cxn ang="0">
                    <a:pos x="730" y="824"/>
                  </a:cxn>
                  <a:cxn ang="0">
                    <a:pos x="679" y="880"/>
                  </a:cxn>
                  <a:cxn ang="0">
                    <a:pos x="612" y="888"/>
                  </a:cxn>
                  <a:cxn ang="0">
                    <a:pos x="539" y="864"/>
                  </a:cxn>
                  <a:cxn ang="0">
                    <a:pos x="443" y="888"/>
                  </a:cxn>
                  <a:cxn ang="0">
                    <a:pos x="406" y="936"/>
                  </a:cxn>
                  <a:cxn ang="0">
                    <a:pos x="339" y="1000"/>
                  </a:cxn>
                  <a:cxn ang="0">
                    <a:pos x="258" y="984"/>
                  </a:cxn>
                  <a:cxn ang="0">
                    <a:pos x="221" y="968"/>
                  </a:cxn>
                  <a:cxn ang="0">
                    <a:pos x="243" y="1064"/>
                  </a:cxn>
                  <a:cxn ang="0">
                    <a:pos x="192" y="1104"/>
                  </a:cxn>
                  <a:cxn ang="0">
                    <a:pos x="111" y="1088"/>
                  </a:cxn>
                  <a:cxn ang="0">
                    <a:pos x="52" y="1056"/>
                  </a:cxn>
                  <a:cxn ang="0">
                    <a:pos x="52" y="928"/>
                  </a:cxn>
                  <a:cxn ang="0">
                    <a:pos x="96" y="888"/>
                  </a:cxn>
                </a:cxnLst>
                <a:rect l="0" t="0" r="r" b="b"/>
                <a:pathLst>
                  <a:path w="746" h="1137">
                    <a:moveTo>
                      <a:pt x="96" y="888"/>
                    </a:moveTo>
                    <a:lnTo>
                      <a:pt x="96" y="888"/>
                    </a:lnTo>
                    <a:lnTo>
                      <a:pt x="89" y="840"/>
                    </a:lnTo>
                    <a:lnTo>
                      <a:pt x="52" y="808"/>
                    </a:lnTo>
                    <a:lnTo>
                      <a:pt x="59" y="776"/>
                    </a:lnTo>
                    <a:lnTo>
                      <a:pt x="52" y="744"/>
                    </a:lnTo>
                    <a:lnTo>
                      <a:pt x="52" y="696"/>
                    </a:lnTo>
                    <a:lnTo>
                      <a:pt x="37" y="648"/>
                    </a:lnTo>
                    <a:lnTo>
                      <a:pt x="7" y="616"/>
                    </a:lnTo>
                    <a:lnTo>
                      <a:pt x="0" y="600"/>
                    </a:lnTo>
                    <a:lnTo>
                      <a:pt x="7" y="592"/>
                    </a:lnTo>
                    <a:lnTo>
                      <a:pt x="30" y="504"/>
                    </a:lnTo>
                    <a:lnTo>
                      <a:pt x="59" y="480"/>
                    </a:lnTo>
                    <a:lnTo>
                      <a:pt x="59" y="448"/>
                    </a:lnTo>
                    <a:lnTo>
                      <a:pt x="81" y="424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33" y="408"/>
                    </a:lnTo>
                    <a:lnTo>
                      <a:pt x="148" y="408"/>
                    </a:lnTo>
                    <a:lnTo>
                      <a:pt x="162" y="400"/>
                    </a:lnTo>
                    <a:lnTo>
                      <a:pt x="207" y="368"/>
                    </a:lnTo>
                    <a:lnTo>
                      <a:pt x="243" y="360"/>
                    </a:lnTo>
                    <a:lnTo>
                      <a:pt x="295" y="320"/>
                    </a:lnTo>
                    <a:lnTo>
                      <a:pt x="288" y="296"/>
                    </a:lnTo>
                    <a:lnTo>
                      <a:pt x="288" y="264"/>
                    </a:lnTo>
                    <a:lnTo>
                      <a:pt x="295" y="264"/>
                    </a:lnTo>
                    <a:lnTo>
                      <a:pt x="302" y="248"/>
                    </a:lnTo>
                    <a:lnTo>
                      <a:pt x="288" y="232"/>
                    </a:lnTo>
                    <a:lnTo>
                      <a:pt x="302" y="216"/>
                    </a:lnTo>
                    <a:lnTo>
                      <a:pt x="347" y="288"/>
                    </a:lnTo>
                    <a:lnTo>
                      <a:pt x="376" y="272"/>
                    </a:lnTo>
                    <a:lnTo>
                      <a:pt x="347" y="200"/>
                    </a:lnTo>
                    <a:lnTo>
                      <a:pt x="339" y="168"/>
                    </a:lnTo>
                    <a:lnTo>
                      <a:pt x="369" y="168"/>
                    </a:lnTo>
                    <a:lnTo>
                      <a:pt x="369" y="88"/>
                    </a:lnTo>
                    <a:lnTo>
                      <a:pt x="406" y="80"/>
                    </a:lnTo>
                    <a:lnTo>
                      <a:pt x="465" y="0"/>
                    </a:lnTo>
                    <a:lnTo>
                      <a:pt x="480" y="16"/>
                    </a:lnTo>
                    <a:lnTo>
                      <a:pt x="509" y="16"/>
                    </a:lnTo>
                    <a:lnTo>
                      <a:pt x="524" y="48"/>
                    </a:lnTo>
                    <a:lnTo>
                      <a:pt x="487" y="96"/>
                    </a:lnTo>
                    <a:lnTo>
                      <a:pt x="487" y="168"/>
                    </a:lnTo>
                    <a:lnTo>
                      <a:pt x="457" y="264"/>
                    </a:lnTo>
                    <a:lnTo>
                      <a:pt x="480" y="328"/>
                    </a:lnTo>
                    <a:lnTo>
                      <a:pt x="428" y="384"/>
                    </a:lnTo>
                    <a:lnTo>
                      <a:pt x="384" y="416"/>
                    </a:lnTo>
                    <a:lnTo>
                      <a:pt x="347" y="392"/>
                    </a:lnTo>
                    <a:lnTo>
                      <a:pt x="347" y="416"/>
                    </a:lnTo>
                    <a:lnTo>
                      <a:pt x="391" y="456"/>
                    </a:lnTo>
                    <a:lnTo>
                      <a:pt x="450" y="424"/>
                    </a:lnTo>
                    <a:lnTo>
                      <a:pt x="502" y="360"/>
                    </a:lnTo>
                    <a:lnTo>
                      <a:pt x="494" y="312"/>
                    </a:lnTo>
                    <a:lnTo>
                      <a:pt x="524" y="304"/>
                    </a:lnTo>
                    <a:lnTo>
                      <a:pt x="546" y="352"/>
                    </a:lnTo>
                    <a:lnTo>
                      <a:pt x="539" y="376"/>
                    </a:lnTo>
                    <a:lnTo>
                      <a:pt x="568" y="416"/>
                    </a:lnTo>
                    <a:lnTo>
                      <a:pt x="590" y="408"/>
                    </a:lnTo>
                    <a:lnTo>
                      <a:pt x="561" y="376"/>
                    </a:lnTo>
                    <a:lnTo>
                      <a:pt x="575" y="328"/>
                    </a:lnTo>
                    <a:lnTo>
                      <a:pt x="546" y="280"/>
                    </a:lnTo>
                    <a:lnTo>
                      <a:pt x="494" y="272"/>
                    </a:lnTo>
                    <a:lnTo>
                      <a:pt x="494" y="240"/>
                    </a:lnTo>
                    <a:lnTo>
                      <a:pt x="524" y="168"/>
                    </a:lnTo>
                    <a:lnTo>
                      <a:pt x="516" y="112"/>
                    </a:lnTo>
                    <a:lnTo>
                      <a:pt x="546" y="88"/>
                    </a:lnTo>
                    <a:lnTo>
                      <a:pt x="553" y="32"/>
                    </a:lnTo>
                    <a:lnTo>
                      <a:pt x="561" y="104"/>
                    </a:lnTo>
                    <a:lnTo>
                      <a:pt x="561" y="144"/>
                    </a:lnTo>
                    <a:lnTo>
                      <a:pt x="590" y="160"/>
                    </a:lnTo>
                    <a:lnTo>
                      <a:pt x="598" y="144"/>
                    </a:lnTo>
                    <a:lnTo>
                      <a:pt x="575" y="104"/>
                    </a:lnTo>
                    <a:lnTo>
                      <a:pt x="605" y="120"/>
                    </a:lnTo>
                    <a:lnTo>
                      <a:pt x="605" y="64"/>
                    </a:lnTo>
                    <a:lnTo>
                      <a:pt x="620" y="56"/>
                    </a:lnTo>
                    <a:lnTo>
                      <a:pt x="620" y="96"/>
                    </a:lnTo>
                    <a:lnTo>
                      <a:pt x="649" y="128"/>
                    </a:lnTo>
                    <a:lnTo>
                      <a:pt x="627" y="144"/>
                    </a:lnTo>
                    <a:lnTo>
                      <a:pt x="649" y="184"/>
                    </a:lnTo>
                    <a:lnTo>
                      <a:pt x="657" y="216"/>
                    </a:lnTo>
                    <a:lnTo>
                      <a:pt x="612" y="240"/>
                    </a:lnTo>
                    <a:lnTo>
                      <a:pt x="612" y="272"/>
                    </a:lnTo>
                    <a:lnTo>
                      <a:pt x="634" y="304"/>
                    </a:lnTo>
                    <a:lnTo>
                      <a:pt x="679" y="304"/>
                    </a:lnTo>
                    <a:lnTo>
                      <a:pt x="686" y="376"/>
                    </a:lnTo>
                    <a:lnTo>
                      <a:pt x="657" y="400"/>
                    </a:lnTo>
                    <a:lnTo>
                      <a:pt x="671" y="424"/>
                    </a:lnTo>
                    <a:lnTo>
                      <a:pt x="657" y="448"/>
                    </a:lnTo>
                    <a:lnTo>
                      <a:pt x="679" y="488"/>
                    </a:lnTo>
                    <a:lnTo>
                      <a:pt x="679" y="528"/>
                    </a:lnTo>
                    <a:lnTo>
                      <a:pt x="701" y="560"/>
                    </a:lnTo>
                    <a:lnTo>
                      <a:pt x="701" y="600"/>
                    </a:lnTo>
                    <a:lnTo>
                      <a:pt x="738" y="616"/>
                    </a:lnTo>
                    <a:lnTo>
                      <a:pt x="745" y="656"/>
                    </a:lnTo>
                    <a:lnTo>
                      <a:pt x="708" y="688"/>
                    </a:lnTo>
                    <a:lnTo>
                      <a:pt x="730" y="728"/>
                    </a:lnTo>
                    <a:lnTo>
                      <a:pt x="701" y="744"/>
                    </a:lnTo>
                    <a:lnTo>
                      <a:pt x="693" y="776"/>
                    </a:lnTo>
                    <a:lnTo>
                      <a:pt x="693" y="808"/>
                    </a:lnTo>
                    <a:lnTo>
                      <a:pt x="730" y="824"/>
                    </a:lnTo>
                    <a:lnTo>
                      <a:pt x="730" y="840"/>
                    </a:lnTo>
                    <a:lnTo>
                      <a:pt x="686" y="864"/>
                    </a:lnTo>
                    <a:lnTo>
                      <a:pt x="679" y="880"/>
                    </a:lnTo>
                    <a:lnTo>
                      <a:pt x="649" y="856"/>
                    </a:lnTo>
                    <a:lnTo>
                      <a:pt x="634" y="864"/>
                    </a:lnTo>
                    <a:lnTo>
                      <a:pt x="612" y="888"/>
                    </a:lnTo>
                    <a:lnTo>
                      <a:pt x="583" y="872"/>
                    </a:lnTo>
                    <a:lnTo>
                      <a:pt x="568" y="864"/>
                    </a:lnTo>
                    <a:lnTo>
                      <a:pt x="539" y="864"/>
                    </a:lnTo>
                    <a:lnTo>
                      <a:pt x="516" y="848"/>
                    </a:lnTo>
                    <a:lnTo>
                      <a:pt x="465" y="848"/>
                    </a:lnTo>
                    <a:lnTo>
                      <a:pt x="443" y="888"/>
                    </a:lnTo>
                    <a:lnTo>
                      <a:pt x="450" y="912"/>
                    </a:lnTo>
                    <a:lnTo>
                      <a:pt x="413" y="920"/>
                    </a:lnTo>
                    <a:lnTo>
                      <a:pt x="406" y="936"/>
                    </a:lnTo>
                    <a:lnTo>
                      <a:pt x="376" y="976"/>
                    </a:lnTo>
                    <a:lnTo>
                      <a:pt x="376" y="968"/>
                    </a:lnTo>
                    <a:lnTo>
                      <a:pt x="339" y="1000"/>
                    </a:lnTo>
                    <a:lnTo>
                      <a:pt x="317" y="984"/>
                    </a:lnTo>
                    <a:lnTo>
                      <a:pt x="302" y="1000"/>
                    </a:lnTo>
                    <a:lnTo>
                      <a:pt x="258" y="984"/>
                    </a:lnTo>
                    <a:lnTo>
                      <a:pt x="258" y="952"/>
                    </a:lnTo>
                    <a:lnTo>
                      <a:pt x="251" y="944"/>
                    </a:lnTo>
                    <a:lnTo>
                      <a:pt x="221" y="968"/>
                    </a:lnTo>
                    <a:lnTo>
                      <a:pt x="221" y="1008"/>
                    </a:lnTo>
                    <a:lnTo>
                      <a:pt x="243" y="1032"/>
                    </a:lnTo>
                    <a:lnTo>
                      <a:pt x="243" y="1064"/>
                    </a:lnTo>
                    <a:lnTo>
                      <a:pt x="214" y="1072"/>
                    </a:lnTo>
                    <a:lnTo>
                      <a:pt x="214" y="1096"/>
                    </a:lnTo>
                    <a:lnTo>
                      <a:pt x="192" y="1104"/>
                    </a:lnTo>
                    <a:lnTo>
                      <a:pt x="184" y="1136"/>
                    </a:lnTo>
                    <a:lnTo>
                      <a:pt x="118" y="1112"/>
                    </a:lnTo>
                    <a:lnTo>
                      <a:pt x="111" y="1088"/>
                    </a:lnTo>
                    <a:lnTo>
                      <a:pt x="89" y="1080"/>
                    </a:lnTo>
                    <a:lnTo>
                      <a:pt x="81" y="1056"/>
                    </a:lnTo>
                    <a:lnTo>
                      <a:pt x="52" y="1056"/>
                    </a:lnTo>
                    <a:lnTo>
                      <a:pt x="37" y="1024"/>
                    </a:lnTo>
                    <a:lnTo>
                      <a:pt x="37" y="992"/>
                    </a:lnTo>
                    <a:lnTo>
                      <a:pt x="52" y="928"/>
                    </a:lnTo>
                    <a:lnTo>
                      <a:pt x="74" y="928"/>
                    </a:lnTo>
                    <a:lnTo>
                      <a:pt x="96" y="896"/>
                    </a:lnTo>
                    <a:lnTo>
                      <a:pt x="96" y="88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6"/>
              <p:cNvSpPr>
                <a:spLocks/>
              </p:cNvSpPr>
              <p:nvPr/>
            </p:nvSpPr>
            <p:spPr bwMode="auto">
              <a:xfrm rot="704206">
                <a:off x="725487" y="692150"/>
                <a:ext cx="8118475" cy="4919662"/>
              </a:xfrm>
              <a:custGeom>
                <a:avLst/>
                <a:gdLst/>
                <a:ahLst/>
                <a:cxnLst>
                  <a:cxn ang="0">
                    <a:pos x="222" y="1712"/>
                  </a:cxn>
                  <a:cxn ang="0">
                    <a:pos x="251" y="1928"/>
                  </a:cxn>
                  <a:cxn ang="0">
                    <a:pos x="148" y="2072"/>
                  </a:cxn>
                  <a:cxn ang="0">
                    <a:pos x="44" y="2288"/>
                  </a:cxn>
                  <a:cxn ang="0">
                    <a:pos x="192" y="2536"/>
                  </a:cxn>
                  <a:cxn ang="0">
                    <a:pos x="325" y="2424"/>
                  </a:cxn>
                  <a:cxn ang="0">
                    <a:pos x="436" y="2216"/>
                  </a:cxn>
                  <a:cxn ang="0">
                    <a:pos x="665" y="2152"/>
                  </a:cxn>
                  <a:cxn ang="0">
                    <a:pos x="871" y="2304"/>
                  </a:cxn>
                  <a:cxn ang="0">
                    <a:pos x="1041" y="2272"/>
                  </a:cxn>
                  <a:cxn ang="0">
                    <a:pos x="1329" y="2232"/>
                  </a:cxn>
                  <a:cxn ang="0">
                    <a:pos x="1506" y="2384"/>
                  </a:cxn>
                  <a:cxn ang="0">
                    <a:pos x="1743" y="2584"/>
                  </a:cxn>
                  <a:cxn ang="0">
                    <a:pos x="1935" y="2728"/>
                  </a:cxn>
                  <a:cxn ang="0">
                    <a:pos x="2259" y="2656"/>
                  </a:cxn>
                  <a:cxn ang="0">
                    <a:pos x="2577" y="2624"/>
                  </a:cxn>
                  <a:cxn ang="0">
                    <a:pos x="3079" y="2504"/>
                  </a:cxn>
                  <a:cxn ang="0">
                    <a:pos x="3212" y="2192"/>
                  </a:cxn>
                  <a:cxn ang="0">
                    <a:pos x="3795" y="2232"/>
                  </a:cxn>
                  <a:cxn ang="0">
                    <a:pos x="3840" y="2616"/>
                  </a:cxn>
                  <a:cxn ang="0">
                    <a:pos x="3958" y="2144"/>
                  </a:cxn>
                  <a:cxn ang="0">
                    <a:pos x="3692" y="1848"/>
                  </a:cxn>
                  <a:cxn ang="0">
                    <a:pos x="3581" y="1560"/>
                  </a:cxn>
                  <a:cxn ang="0">
                    <a:pos x="3736" y="1248"/>
                  </a:cxn>
                  <a:cxn ang="0">
                    <a:pos x="3758" y="976"/>
                  </a:cxn>
                  <a:cxn ang="0">
                    <a:pos x="3832" y="760"/>
                  </a:cxn>
                  <a:cxn ang="0">
                    <a:pos x="4216" y="1384"/>
                  </a:cxn>
                  <a:cxn ang="0">
                    <a:pos x="4142" y="1080"/>
                  </a:cxn>
                  <a:cxn ang="0">
                    <a:pos x="3987" y="848"/>
                  </a:cxn>
                  <a:cxn ang="0">
                    <a:pos x="3995" y="376"/>
                  </a:cxn>
                  <a:cxn ang="0">
                    <a:pos x="3781" y="264"/>
                  </a:cxn>
                  <a:cxn ang="0">
                    <a:pos x="3854" y="80"/>
                  </a:cxn>
                  <a:cxn ang="0">
                    <a:pos x="3530" y="328"/>
                  </a:cxn>
                  <a:cxn ang="0">
                    <a:pos x="3434" y="624"/>
                  </a:cxn>
                  <a:cxn ang="0">
                    <a:pos x="3146" y="704"/>
                  </a:cxn>
                  <a:cxn ang="0">
                    <a:pos x="2902" y="984"/>
                  </a:cxn>
                  <a:cxn ang="0">
                    <a:pos x="2703" y="1016"/>
                  </a:cxn>
                  <a:cxn ang="0">
                    <a:pos x="2474" y="1064"/>
                  </a:cxn>
                  <a:cxn ang="0">
                    <a:pos x="2319" y="840"/>
                  </a:cxn>
                  <a:cxn ang="0">
                    <a:pos x="2163" y="936"/>
                  </a:cxn>
                  <a:cxn ang="0">
                    <a:pos x="1927" y="1344"/>
                  </a:cxn>
                  <a:cxn ang="0">
                    <a:pos x="1853" y="1224"/>
                  </a:cxn>
                  <a:cxn ang="0">
                    <a:pos x="1772" y="1272"/>
                  </a:cxn>
                  <a:cxn ang="0">
                    <a:pos x="1794" y="1456"/>
                  </a:cxn>
                  <a:cxn ang="0">
                    <a:pos x="1676" y="1488"/>
                  </a:cxn>
                  <a:cxn ang="0">
                    <a:pos x="1654" y="1184"/>
                  </a:cxn>
                  <a:cxn ang="0">
                    <a:pos x="1499" y="1240"/>
                  </a:cxn>
                  <a:cxn ang="0">
                    <a:pos x="1396" y="1312"/>
                  </a:cxn>
                  <a:cxn ang="0">
                    <a:pos x="1277" y="1208"/>
                  </a:cxn>
                  <a:cxn ang="0">
                    <a:pos x="1137" y="1184"/>
                  </a:cxn>
                  <a:cxn ang="0">
                    <a:pos x="938" y="1176"/>
                  </a:cxn>
                  <a:cxn ang="0">
                    <a:pos x="783" y="1160"/>
                  </a:cxn>
                  <a:cxn ang="0">
                    <a:pos x="1026" y="1088"/>
                  </a:cxn>
                  <a:cxn ang="0">
                    <a:pos x="834" y="848"/>
                  </a:cxn>
                  <a:cxn ang="0">
                    <a:pos x="628" y="1152"/>
                  </a:cxn>
                  <a:cxn ang="0">
                    <a:pos x="332" y="1264"/>
                  </a:cxn>
                  <a:cxn ang="0">
                    <a:pos x="288" y="1416"/>
                  </a:cxn>
                </a:cxnLst>
                <a:rect l="0" t="0" r="r" b="b"/>
                <a:pathLst>
                  <a:path w="4291" h="2753">
                    <a:moveTo>
                      <a:pt x="244" y="1600"/>
                    </a:moveTo>
                    <a:lnTo>
                      <a:pt x="192" y="1576"/>
                    </a:lnTo>
                    <a:lnTo>
                      <a:pt x="162" y="1616"/>
                    </a:lnTo>
                    <a:lnTo>
                      <a:pt x="155" y="1616"/>
                    </a:lnTo>
                    <a:lnTo>
                      <a:pt x="170" y="1648"/>
                    </a:lnTo>
                    <a:lnTo>
                      <a:pt x="199" y="1648"/>
                    </a:lnTo>
                    <a:lnTo>
                      <a:pt x="214" y="1680"/>
                    </a:lnTo>
                    <a:lnTo>
                      <a:pt x="222" y="1688"/>
                    </a:lnTo>
                    <a:lnTo>
                      <a:pt x="222" y="1712"/>
                    </a:lnTo>
                    <a:lnTo>
                      <a:pt x="207" y="1720"/>
                    </a:lnTo>
                    <a:lnTo>
                      <a:pt x="177" y="1736"/>
                    </a:lnTo>
                    <a:lnTo>
                      <a:pt x="199" y="1768"/>
                    </a:lnTo>
                    <a:lnTo>
                      <a:pt x="192" y="1784"/>
                    </a:lnTo>
                    <a:lnTo>
                      <a:pt x="185" y="1816"/>
                    </a:lnTo>
                    <a:lnTo>
                      <a:pt x="199" y="1856"/>
                    </a:lnTo>
                    <a:lnTo>
                      <a:pt x="229" y="1872"/>
                    </a:lnTo>
                    <a:lnTo>
                      <a:pt x="236" y="1920"/>
                    </a:lnTo>
                    <a:lnTo>
                      <a:pt x="251" y="1928"/>
                    </a:lnTo>
                    <a:lnTo>
                      <a:pt x="266" y="1952"/>
                    </a:lnTo>
                    <a:lnTo>
                      <a:pt x="281" y="1992"/>
                    </a:lnTo>
                    <a:lnTo>
                      <a:pt x="244" y="2008"/>
                    </a:lnTo>
                    <a:lnTo>
                      <a:pt x="244" y="2024"/>
                    </a:lnTo>
                    <a:lnTo>
                      <a:pt x="207" y="2064"/>
                    </a:lnTo>
                    <a:lnTo>
                      <a:pt x="177" y="2048"/>
                    </a:lnTo>
                    <a:lnTo>
                      <a:pt x="140" y="2040"/>
                    </a:lnTo>
                    <a:lnTo>
                      <a:pt x="126" y="2056"/>
                    </a:lnTo>
                    <a:lnTo>
                      <a:pt x="148" y="2072"/>
                    </a:lnTo>
                    <a:lnTo>
                      <a:pt x="126" y="2072"/>
                    </a:lnTo>
                    <a:lnTo>
                      <a:pt x="81" y="2064"/>
                    </a:lnTo>
                    <a:lnTo>
                      <a:pt x="89" y="2104"/>
                    </a:lnTo>
                    <a:lnTo>
                      <a:pt x="44" y="2104"/>
                    </a:lnTo>
                    <a:lnTo>
                      <a:pt x="37" y="2120"/>
                    </a:lnTo>
                    <a:lnTo>
                      <a:pt x="7" y="2096"/>
                    </a:lnTo>
                    <a:lnTo>
                      <a:pt x="0" y="2128"/>
                    </a:lnTo>
                    <a:lnTo>
                      <a:pt x="30" y="2296"/>
                    </a:lnTo>
                    <a:lnTo>
                      <a:pt x="44" y="2288"/>
                    </a:lnTo>
                    <a:lnTo>
                      <a:pt x="66" y="2320"/>
                    </a:lnTo>
                    <a:lnTo>
                      <a:pt x="74" y="2328"/>
                    </a:lnTo>
                    <a:lnTo>
                      <a:pt x="111" y="2384"/>
                    </a:lnTo>
                    <a:lnTo>
                      <a:pt x="118" y="2392"/>
                    </a:lnTo>
                    <a:lnTo>
                      <a:pt x="148" y="2432"/>
                    </a:lnTo>
                    <a:lnTo>
                      <a:pt x="133" y="2448"/>
                    </a:lnTo>
                    <a:lnTo>
                      <a:pt x="162" y="2480"/>
                    </a:lnTo>
                    <a:lnTo>
                      <a:pt x="207" y="2520"/>
                    </a:lnTo>
                    <a:lnTo>
                      <a:pt x="192" y="2536"/>
                    </a:lnTo>
                    <a:lnTo>
                      <a:pt x="214" y="2584"/>
                    </a:lnTo>
                    <a:lnTo>
                      <a:pt x="222" y="2592"/>
                    </a:lnTo>
                    <a:lnTo>
                      <a:pt x="222" y="2648"/>
                    </a:lnTo>
                    <a:lnTo>
                      <a:pt x="273" y="2656"/>
                    </a:lnTo>
                    <a:lnTo>
                      <a:pt x="288" y="2536"/>
                    </a:lnTo>
                    <a:lnTo>
                      <a:pt x="325" y="2488"/>
                    </a:lnTo>
                    <a:lnTo>
                      <a:pt x="310" y="2472"/>
                    </a:lnTo>
                    <a:lnTo>
                      <a:pt x="318" y="2432"/>
                    </a:lnTo>
                    <a:lnTo>
                      <a:pt x="325" y="2424"/>
                    </a:lnTo>
                    <a:lnTo>
                      <a:pt x="377" y="2392"/>
                    </a:lnTo>
                    <a:lnTo>
                      <a:pt x="421" y="2408"/>
                    </a:lnTo>
                    <a:lnTo>
                      <a:pt x="443" y="2400"/>
                    </a:lnTo>
                    <a:lnTo>
                      <a:pt x="436" y="2368"/>
                    </a:lnTo>
                    <a:lnTo>
                      <a:pt x="458" y="2368"/>
                    </a:lnTo>
                    <a:lnTo>
                      <a:pt x="480" y="2304"/>
                    </a:lnTo>
                    <a:lnTo>
                      <a:pt x="443" y="2280"/>
                    </a:lnTo>
                    <a:lnTo>
                      <a:pt x="458" y="2256"/>
                    </a:lnTo>
                    <a:lnTo>
                      <a:pt x="436" y="2216"/>
                    </a:lnTo>
                    <a:lnTo>
                      <a:pt x="450" y="2216"/>
                    </a:lnTo>
                    <a:lnTo>
                      <a:pt x="473" y="2208"/>
                    </a:lnTo>
                    <a:lnTo>
                      <a:pt x="473" y="2176"/>
                    </a:lnTo>
                    <a:lnTo>
                      <a:pt x="532" y="2136"/>
                    </a:lnTo>
                    <a:lnTo>
                      <a:pt x="546" y="2192"/>
                    </a:lnTo>
                    <a:lnTo>
                      <a:pt x="569" y="2200"/>
                    </a:lnTo>
                    <a:lnTo>
                      <a:pt x="576" y="2168"/>
                    </a:lnTo>
                    <a:lnTo>
                      <a:pt x="635" y="2152"/>
                    </a:lnTo>
                    <a:lnTo>
                      <a:pt x="665" y="2152"/>
                    </a:lnTo>
                    <a:lnTo>
                      <a:pt x="694" y="2144"/>
                    </a:lnTo>
                    <a:lnTo>
                      <a:pt x="709" y="2168"/>
                    </a:lnTo>
                    <a:lnTo>
                      <a:pt x="746" y="2176"/>
                    </a:lnTo>
                    <a:lnTo>
                      <a:pt x="738" y="2200"/>
                    </a:lnTo>
                    <a:lnTo>
                      <a:pt x="768" y="2200"/>
                    </a:lnTo>
                    <a:lnTo>
                      <a:pt x="775" y="2240"/>
                    </a:lnTo>
                    <a:lnTo>
                      <a:pt x="812" y="2280"/>
                    </a:lnTo>
                    <a:lnTo>
                      <a:pt x="805" y="2304"/>
                    </a:lnTo>
                    <a:lnTo>
                      <a:pt x="871" y="2304"/>
                    </a:lnTo>
                    <a:lnTo>
                      <a:pt x="886" y="2320"/>
                    </a:lnTo>
                    <a:lnTo>
                      <a:pt x="923" y="2320"/>
                    </a:lnTo>
                    <a:lnTo>
                      <a:pt x="945" y="2384"/>
                    </a:lnTo>
                    <a:lnTo>
                      <a:pt x="975" y="2368"/>
                    </a:lnTo>
                    <a:lnTo>
                      <a:pt x="1012" y="2408"/>
                    </a:lnTo>
                    <a:lnTo>
                      <a:pt x="1041" y="2368"/>
                    </a:lnTo>
                    <a:lnTo>
                      <a:pt x="1004" y="2296"/>
                    </a:lnTo>
                    <a:lnTo>
                      <a:pt x="1041" y="2296"/>
                    </a:lnTo>
                    <a:lnTo>
                      <a:pt x="1041" y="2272"/>
                    </a:lnTo>
                    <a:lnTo>
                      <a:pt x="1093" y="2288"/>
                    </a:lnTo>
                    <a:lnTo>
                      <a:pt x="1078" y="2240"/>
                    </a:lnTo>
                    <a:lnTo>
                      <a:pt x="1093" y="2200"/>
                    </a:lnTo>
                    <a:lnTo>
                      <a:pt x="1122" y="2224"/>
                    </a:lnTo>
                    <a:lnTo>
                      <a:pt x="1167" y="2224"/>
                    </a:lnTo>
                    <a:lnTo>
                      <a:pt x="1204" y="2224"/>
                    </a:lnTo>
                    <a:lnTo>
                      <a:pt x="1226" y="2248"/>
                    </a:lnTo>
                    <a:lnTo>
                      <a:pt x="1248" y="2224"/>
                    </a:lnTo>
                    <a:lnTo>
                      <a:pt x="1329" y="2232"/>
                    </a:lnTo>
                    <a:lnTo>
                      <a:pt x="1366" y="2216"/>
                    </a:lnTo>
                    <a:lnTo>
                      <a:pt x="1432" y="2240"/>
                    </a:lnTo>
                    <a:lnTo>
                      <a:pt x="1440" y="2248"/>
                    </a:lnTo>
                    <a:lnTo>
                      <a:pt x="1447" y="2288"/>
                    </a:lnTo>
                    <a:lnTo>
                      <a:pt x="1425" y="2320"/>
                    </a:lnTo>
                    <a:lnTo>
                      <a:pt x="1462" y="2312"/>
                    </a:lnTo>
                    <a:lnTo>
                      <a:pt x="1528" y="2360"/>
                    </a:lnTo>
                    <a:lnTo>
                      <a:pt x="1506" y="2360"/>
                    </a:lnTo>
                    <a:lnTo>
                      <a:pt x="1506" y="2384"/>
                    </a:lnTo>
                    <a:lnTo>
                      <a:pt x="1528" y="2392"/>
                    </a:lnTo>
                    <a:lnTo>
                      <a:pt x="1588" y="2360"/>
                    </a:lnTo>
                    <a:lnTo>
                      <a:pt x="1595" y="2360"/>
                    </a:lnTo>
                    <a:lnTo>
                      <a:pt x="1639" y="2368"/>
                    </a:lnTo>
                    <a:lnTo>
                      <a:pt x="1610" y="2384"/>
                    </a:lnTo>
                    <a:lnTo>
                      <a:pt x="1654" y="2424"/>
                    </a:lnTo>
                    <a:lnTo>
                      <a:pt x="1706" y="2600"/>
                    </a:lnTo>
                    <a:lnTo>
                      <a:pt x="1728" y="2600"/>
                    </a:lnTo>
                    <a:lnTo>
                      <a:pt x="1743" y="2584"/>
                    </a:lnTo>
                    <a:lnTo>
                      <a:pt x="1757" y="2592"/>
                    </a:lnTo>
                    <a:lnTo>
                      <a:pt x="1772" y="2624"/>
                    </a:lnTo>
                    <a:lnTo>
                      <a:pt x="1831" y="2624"/>
                    </a:lnTo>
                    <a:lnTo>
                      <a:pt x="1853" y="2624"/>
                    </a:lnTo>
                    <a:lnTo>
                      <a:pt x="1868" y="2656"/>
                    </a:lnTo>
                    <a:lnTo>
                      <a:pt x="1883" y="2672"/>
                    </a:lnTo>
                    <a:lnTo>
                      <a:pt x="1898" y="2680"/>
                    </a:lnTo>
                    <a:lnTo>
                      <a:pt x="1905" y="2704"/>
                    </a:lnTo>
                    <a:lnTo>
                      <a:pt x="1935" y="2728"/>
                    </a:lnTo>
                    <a:lnTo>
                      <a:pt x="1957" y="2712"/>
                    </a:lnTo>
                    <a:lnTo>
                      <a:pt x="1972" y="2736"/>
                    </a:lnTo>
                    <a:lnTo>
                      <a:pt x="1986" y="2752"/>
                    </a:lnTo>
                    <a:lnTo>
                      <a:pt x="2023" y="2728"/>
                    </a:lnTo>
                    <a:lnTo>
                      <a:pt x="2068" y="2728"/>
                    </a:lnTo>
                    <a:lnTo>
                      <a:pt x="2075" y="2696"/>
                    </a:lnTo>
                    <a:lnTo>
                      <a:pt x="2186" y="2640"/>
                    </a:lnTo>
                    <a:lnTo>
                      <a:pt x="2215" y="2664"/>
                    </a:lnTo>
                    <a:lnTo>
                      <a:pt x="2259" y="2656"/>
                    </a:lnTo>
                    <a:lnTo>
                      <a:pt x="2282" y="2696"/>
                    </a:lnTo>
                    <a:lnTo>
                      <a:pt x="2378" y="2696"/>
                    </a:lnTo>
                    <a:lnTo>
                      <a:pt x="2422" y="2656"/>
                    </a:lnTo>
                    <a:lnTo>
                      <a:pt x="2400" y="2608"/>
                    </a:lnTo>
                    <a:lnTo>
                      <a:pt x="2422" y="2552"/>
                    </a:lnTo>
                    <a:lnTo>
                      <a:pt x="2422" y="2520"/>
                    </a:lnTo>
                    <a:lnTo>
                      <a:pt x="2488" y="2560"/>
                    </a:lnTo>
                    <a:lnTo>
                      <a:pt x="2547" y="2560"/>
                    </a:lnTo>
                    <a:lnTo>
                      <a:pt x="2577" y="2624"/>
                    </a:lnTo>
                    <a:lnTo>
                      <a:pt x="2614" y="2632"/>
                    </a:lnTo>
                    <a:lnTo>
                      <a:pt x="2680" y="2600"/>
                    </a:lnTo>
                    <a:lnTo>
                      <a:pt x="2776" y="2608"/>
                    </a:lnTo>
                    <a:lnTo>
                      <a:pt x="2791" y="2608"/>
                    </a:lnTo>
                    <a:lnTo>
                      <a:pt x="2806" y="2640"/>
                    </a:lnTo>
                    <a:lnTo>
                      <a:pt x="2931" y="2608"/>
                    </a:lnTo>
                    <a:lnTo>
                      <a:pt x="2983" y="2568"/>
                    </a:lnTo>
                    <a:lnTo>
                      <a:pt x="3035" y="2496"/>
                    </a:lnTo>
                    <a:lnTo>
                      <a:pt x="3079" y="2504"/>
                    </a:lnTo>
                    <a:lnTo>
                      <a:pt x="3116" y="2504"/>
                    </a:lnTo>
                    <a:lnTo>
                      <a:pt x="3175" y="2496"/>
                    </a:lnTo>
                    <a:lnTo>
                      <a:pt x="3205" y="2440"/>
                    </a:lnTo>
                    <a:lnTo>
                      <a:pt x="3197" y="2320"/>
                    </a:lnTo>
                    <a:lnTo>
                      <a:pt x="3212" y="2296"/>
                    </a:lnTo>
                    <a:lnTo>
                      <a:pt x="3197" y="2264"/>
                    </a:lnTo>
                    <a:lnTo>
                      <a:pt x="3175" y="2280"/>
                    </a:lnTo>
                    <a:lnTo>
                      <a:pt x="3168" y="2264"/>
                    </a:lnTo>
                    <a:lnTo>
                      <a:pt x="3212" y="2192"/>
                    </a:lnTo>
                    <a:lnTo>
                      <a:pt x="3286" y="2152"/>
                    </a:lnTo>
                    <a:lnTo>
                      <a:pt x="3330" y="2144"/>
                    </a:lnTo>
                    <a:lnTo>
                      <a:pt x="3507" y="2296"/>
                    </a:lnTo>
                    <a:lnTo>
                      <a:pt x="3626" y="2280"/>
                    </a:lnTo>
                    <a:lnTo>
                      <a:pt x="3685" y="2328"/>
                    </a:lnTo>
                    <a:lnTo>
                      <a:pt x="3736" y="2288"/>
                    </a:lnTo>
                    <a:lnTo>
                      <a:pt x="3744" y="2256"/>
                    </a:lnTo>
                    <a:lnTo>
                      <a:pt x="3788" y="2216"/>
                    </a:lnTo>
                    <a:lnTo>
                      <a:pt x="3795" y="2232"/>
                    </a:lnTo>
                    <a:lnTo>
                      <a:pt x="3810" y="2256"/>
                    </a:lnTo>
                    <a:lnTo>
                      <a:pt x="3803" y="2272"/>
                    </a:lnTo>
                    <a:lnTo>
                      <a:pt x="3818" y="2304"/>
                    </a:lnTo>
                    <a:lnTo>
                      <a:pt x="3832" y="2352"/>
                    </a:lnTo>
                    <a:lnTo>
                      <a:pt x="3840" y="2432"/>
                    </a:lnTo>
                    <a:lnTo>
                      <a:pt x="3795" y="2448"/>
                    </a:lnTo>
                    <a:lnTo>
                      <a:pt x="3795" y="2488"/>
                    </a:lnTo>
                    <a:lnTo>
                      <a:pt x="3847" y="2560"/>
                    </a:lnTo>
                    <a:lnTo>
                      <a:pt x="3840" y="2616"/>
                    </a:lnTo>
                    <a:lnTo>
                      <a:pt x="3847" y="2616"/>
                    </a:lnTo>
                    <a:lnTo>
                      <a:pt x="3869" y="2600"/>
                    </a:lnTo>
                    <a:lnTo>
                      <a:pt x="3869" y="2552"/>
                    </a:lnTo>
                    <a:lnTo>
                      <a:pt x="3913" y="2568"/>
                    </a:lnTo>
                    <a:lnTo>
                      <a:pt x="3980" y="2504"/>
                    </a:lnTo>
                    <a:lnTo>
                      <a:pt x="3980" y="2336"/>
                    </a:lnTo>
                    <a:lnTo>
                      <a:pt x="3987" y="2272"/>
                    </a:lnTo>
                    <a:lnTo>
                      <a:pt x="3980" y="2216"/>
                    </a:lnTo>
                    <a:lnTo>
                      <a:pt x="3958" y="2144"/>
                    </a:lnTo>
                    <a:lnTo>
                      <a:pt x="3965" y="2064"/>
                    </a:lnTo>
                    <a:lnTo>
                      <a:pt x="3936" y="2024"/>
                    </a:lnTo>
                    <a:lnTo>
                      <a:pt x="3854" y="1896"/>
                    </a:lnTo>
                    <a:lnTo>
                      <a:pt x="3854" y="1864"/>
                    </a:lnTo>
                    <a:lnTo>
                      <a:pt x="3803" y="1792"/>
                    </a:lnTo>
                    <a:lnTo>
                      <a:pt x="3722" y="1760"/>
                    </a:lnTo>
                    <a:lnTo>
                      <a:pt x="3677" y="1792"/>
                    </a:lnTo>
                    <a:lnTo>
                      <a:pt x="3692" y="1816"/>
                    </a:lnTo>
                    <a:lnTo>
                      <a:pt x="3692" y="1848"/>
                    </a:lnTo>
                    <a:lnTo>
                      <a:pt x="3648" y="1832"/>
                    </a:lnTo>
                    <a:lnTo>
                      <a:pt x="3662" y="1864"/>
                    </a:lnTo>
                    <a:lnTo>
                      <a:pt x="3640" y="1872"/>
                    </a:lnTo>
                    <a:lnTo>
                      <a:pt x="3626" y="1824"/>
                    </a:lnTo>
                    <a:lnTo>
                      <a:pt x="3603" y="1848"/>
                    </a:lnTo>
                    <a:lnTo>
                      <a:pt x="3559" y="1848"/>
                    </a:lnTo>
                    <a:lnTo>
                      <a:pt x="3581" y="1744"/>
                    </a:lnTo>
                    <a:lnTo>
                      <a:pt x="3596" y="1600"/>
                    </a:lnTo>
                    <a:lnTo>
                      <a:pt x="3581" y="1560"/>
                    </a:lnTo>
                    <a:lnTo>
                      <a:pt x="3581" y="1464"/>
                    </a:lnTo>
                    <a:lnTo>
                      <a:pt x="3640" y="1384"/>
                    </a:lnTo>
                    <a:lnTo>
                      <a:pt x="3662" y="1384"/>
                    </a:lnTo>
                    <a:lnTo>
                      <a:pt x="3662" y="1360"/>
                    </a:lnTo>
                    <a:lnTo>
                      <a:pt x="3670" y="1352"/>
                    </a:lnTo>
                    <a:lnTo>
                      <a:pt x="3692" y="1320"/>
                    </a:lnTo>
                    <a:lnTo>
                      <a:pt x="3722" y="1312"/>
                    </a:lnTo>
                    <a:lnTo>
                      <a:pt x="3707" y="1288"/>
                    </a:lnTo>
                    <a:lnTo>
                      <a:pt x="3736" y="1248"/>
                    </a:lnTo>
                    <a:lnTo>
                      <a:pt x="3781" y="1224"/>
                    </a:lnTo>
                    <a:lnTo>
                      <a:pt x="3773" y="1264"/>
                    </a:lnTo>
                    <a:lnTo>
                      <a:pt x="3818" y="1224"/>
                    </a:lnTo>
                    <a:lnTo>
                      <a:pt x="3803" y="1184"/>
                    </a:lnTo>
                    <a:lnTo>
                      <a:pt x="3832" y="1176"/>
                    </a:lnTo>
                    <a:lnTo>
                      <a:pt x="3840" y="1152"/>
                    </a:lnTo>
                    <a:lnTo>
                      <a:pt x="3803" y="1136"/>
                    </a:lnTo>
                    <a:lnTo>
                      <a:pt x="3773" y="1048"/>
                    </a:lnTo>
                    <a:lnTo>
                      <a:pt x="3758" y="976"/>
                    </a:lnTo>
                    <a:lnTo>
                      <a:pt x="3795" y="928"/>
                    </a:lnTo>
                    <a:lnTo>
                      <a:pt x="3795" y="896"/>
                    </a:lnTo>
                    <a:lnTo>
                      <a:pt x="3832" y="944"/>
                    </a:lnTo>
                    <a:lnTo>
                      <a:pt x="3862" y="952"/>
                    </a:lnTo>
                    <a:lnTo>
                      <a:pt x="3847" y="856"/>
                    </a:lnTo>
                    <a:lnTo>
                      <a:pt x="3810" y="816"/>
                    </a:lnTo>
                    <a:lnTo>
                      <a:pt x="3803" y="816"/>
                    </a:lnTo>
                    <a:lnTo>
                      <a:pt x="3803" y="776"/>
                    </a:lnTo>
                    <a:lnTo>
                      <a:pt x="3832" y="760"/>
                    </a:lnTo>
                    <a:lnTo>
                      <a:pt x="3840" y="800"/>
                    </a:lnTo>
                    <a:lnTo>
                      <a:pt x="3906" y="856"/>
                    </a:lnTo>
                    <a:lnTo>
                      <a:pt x="3913" y="952"/>
                    </a:lnTo>
                    <a:lnTo>
                      <a:pt x="3958" y="1088"/>
                    </a:lnTo>
                    <a:lnTo>
                      <a:pt x="3958" y="1168"/>
                    </a:lnTo>
                    <a:lnTo>
                      <a:pt x="3980" y="1192"/>
                    </a:lnTo>
                    <a:lnTo>
                      <a:pt x="4024" y="1264"/>
                    </a:lnTo>
                    <a:lnTo>
                      <a:pt x="4046" y="1296"/>
                    </a:lnTo>
                    <a:lnTo>
                      <a:pt x="4216" y="1384"/>
                    </a:lnTo>
                    <a:lnTo>
                      <a:pt x="4268" y="1416"/>
                    </a:lnTo>
                    <a:lnTo>
                      <a:pt x="4290" y="1416"/>
                    </a:lnTo>
                    <a:lnTo>
                      <a:pt x="4268" y="1328"/>
                    </a:lnTo>
                    <a:lnTo>
                      <a:pt x="4231" y="1272"/>
                    </a:lnTo>
                    <a:lnTo>
                      <a:pt x="4238" y="1224"/>
                    </a:lnTo>
                    <a:lnTo>
                      <a:pt x="4201" y="1200"/>
                    </a:lnTo>
                    <a:lnTo>
                      <a:pt x="4179" y="1152"/>
                    </a:lnTo>
                    <a:lnTo>
                      <a:pt x="4209" y="1112"/>
                    </a:lnTo>
                    <a:lnTo>
                      <a:pt x="4142" y="1080"/>
                    </a:lnTo>
                    <a:lnTo>
                      <a:pt x="4120" y="1032"/>
                    </a:lnTo>
                    <a:lnTo>
                      <a:pt x="4142" y="1024"/>
                    </a:lnTo>
                    <a:lnTo>
                      <a:pt x="4120" y="992"/>
                    </a:lnTo>
                    <a:lnTo>
                      <a:pt x="4091" y="1000"/>
                    </a:lnTo>
                    <a:lnTo>
                      <a:pt x="4083" y="992"/>
                    </a:lnTo>
                    <a:lnTo>
                      <a:pt x="4061" y="960"/>
                    </a:lnTo>
                    <a:lnTo>
                      <a:pt x="4032" y="992"/>
                    </a:lnTo>
                    <a:lnTo>
                      <a:pt x="3958" y="880"/>
                    </a:lnTo>
                    <a:lnTo>
                      <a:pt x="3987" y="848"/>
                    </a:lnTo>
                    <a:lnTo>
                      <a:pt x="3965" y="808"/>
                    </a:lnTo>
                    <a:lnTo>
                      <a:pt x="3987" y="800"/>
                    </a:lnTo>
                    <a:lnTo>
                      <a:pt x="3973" y="768"/>
                    </a:lnTo>
                    <a:lnTo>
                      <a:pt x="3987" y="704"/>
                    </a:lnTo>
                    <a:lnTo>
                      <a:pt x="4046" y="688"/>
                    </a:lnTo>
                    <a:lnTo>
                      <a:pt x="4024" y="656"/>
                    </a:lnTo>
                    <a:lnTo>
                      <a:pt x="3980" y="504"/>
                    </a:lnTo>
                    <a:lnTo>
                      <a:pt x="3980" y="408"/>
                    </a:lnTo>
                    <a:lnTo>
                      <a:pt x="3995" y="376"/>
                    </a:lnTo>
                    <a:lnTo>
                      <a:pt x="3995" y="344"/>
                    </a:lnTo>
                    <a:lnTo>
                      <a:pt x="3958" y="344"/>
                    </a:lnTo>
                    <a:lnTo>
                      <a:pt x="3921" y="368"/>
                    </a:lnTo>
                    <a:lnTo>
                      <a:pt x="3884" y="352"/>
                    </a:lnTo>
                    <a:lnTo>
                      <a:pt x="3840" y="408"/>
                    </a:lnTo>
                    <a:lnTo>
                      <a:pt x="3825" y="384"/>
                    </a:lnTo>
                    <a:lnTo>
                      <a:pt x="3854" y="312"/>
                    </a:lnTo>
                    <a:lnTo>
                      <a:pt x="3832" y="280"/>
                    </a:lnTo>
                    <a:lnTo>
                      <a:pt x="3781" y="264"/>
                    </a:lnTo>
                    <a:lnTo>
                      <a:pt x="3781" y="240"/>
                    </a:lnTo>
                    <a:lnTo>
                      <a:pt x="3832" y="240"/>
                    </a:lnTo>
                    <a:lnTo>
                      <a:pt x="3847" y="176"/>
                    </a:lnTo>
                    <a:lnTo>
                      <a:pt x="3884" y="176"/>
                    </a:lnTo>
                    <a:lnTo>
                      <a:pt x="3899" y="152"/>
                    </a:lnTo>
                    <a:lnTo>
                      <a:pt x="3943" y="96"/>
                    </a:lnTo>
                    <a:lnTo>
                      <a:pt x="3899" y="96"/>
                    </a:lnTo>
                    <a:lnTo>
                      <a:pt x="3891" y="80"/>
                    </a:lnTo>
                    <a:lnTo>
                      <a:pt x="3854" y="80"/>
                    </a:lnTo>
                    <a:lnTo>
                      <a:pt x="3877" y="56"/>
                    </a:lnTo>
                    <a:lnTo>
                      <a:pt x="3832" y="0"/>
                    </a:lnTo>
                    <a:lnTo>
                      <a:pt x="3766" y="88"/>
                    </a:lnTo>
                    <a:lnTo>
                      <a:pt x="3795" y="88"/>
                    </a:lnTo>
                    <a:lnTo>
                      <a:pt x="3795" y="120"/>
                    </a:lnTo>
                    <a:lnTo>
                      <a:pt x="3722" y="120"/>
                    </a:lnTo>
                    <a:lnTo>
                      <a:pt x="3648" y="192"/>
                    </a:lnTo>
                    <a:lnTo>
                      <a:pt x="3530" y="280"/>
                    </a:lnTo>
                    <a:lnTo>
                      <a:pt x="3530" y="328"/>
                    </a:lnTo>
                    <a:lnTo>
                      <a:pt x="3478" y="384"/>
                    </a:lnTo>
                    <a:lnTo>
                      <a:pt x="3500" y="416"/>
                    </a:lnTo>
                    <a:lnTo>
                      <a:pt x="3544" y="424"/>
                    </a:lnTo>
                    <a:lnTo>
                      <a:pt x="3522" y="464"/>
                    </a:lnTo>
                    <a:lnTo>
                      <a:pt x="3478" y="472"/>
                    </a:lnTo>
                    <a:lnTo>
                      <a:pt x="3463" y="504"/>
                    </a:lnTo>
                    <a:lnTo>
                      <a:pt x="3426" y="560"/>
                    </a:lnTo>
                    <a:lnTo>
                      <a:pt x="3426" y="584"/>
                    </a:lnTo>
                    <a:lnTo>
                      <a:pt x="3434" y="624"/>
                    </a:lnTo>
                    <a:lnTo>
                      <a:pt x="3397" y="616"/>
                    </a:lnTo>
                    <a:lnTo>
                      <a:pt x="3374" y="624"/>
                    </a:lnTo>
                    <a:lnTo>
                      <a:pt x="3323" y="600"/>
                    </a:lnTo>
                    <a:lnTo>
                      <a:pt x="3264" y="664"/>
                    </a:lnTo>
                    <a:lnTo>
                      <a:pt x="3264" y="720"/>
                    </a:lnTo>
                    <a:lnTo>
                      <a:pt x="3190" y="720"/>
                    </a:lnTo>
                    <a:lnTo>
                      <a:pt x="3175" y="736"/>
                    </a:lnTo>
                    <a:lnTo>
                      <a:pt x="3146" y="736"/>
                    </a:lnTo>
                    <a:lnTo>
                      <a:pt x="3146" y="704"/>
                    </a:lnTo>
                    <a:lnTo>
                      <a:pt x="3094" y="736"/>
                    </a:lnTo>
                    <a:lnTo>
                      <a:pt x="3079" y="776"/>
                    </a:lnTo>
                    <a:lnTo>
                      <a:pt x="3050" y="760"/>
                    </a:lnTo>
                    <a:lnTo>
                      <a:pt x="2991" y="816"/>
                    </a:lnTo>
                    <a:lnTo>
                      <a:pt x="2976" y="856"/>
                    </a:lnTo>
                    <a:lnTo>
                      <a:pt x="3027" y="896"/>
                    </a:lnTo>
                    <a:lnTo>
                      <a:pt x="2954" y="944"/>
                    </a:lnTo>
                    <a:lnTo>
                      <a:pt x="2946" y="976"/>
                    </a:lnTo>
                    <a:lnTo>
                      <a:pt x="2902" y="984"/>
                    </a:lnTo>
                    <a:lnTo>
                      <a:pt x="2909" y="1056"/>
                    </a:lnTo>
                    <a:lnTo>
                      <a:pt x="2821" y="1016"/>
                    </a:lnTo>
                    <a:lnTo>
                      <a:pt x="2776" y="992"/>
                    </a:lnTo>
                    <a:lnTo>
                      <a:pt x="2799" y="936"/>
                    </a:lnTo>
                    <a:lnTo>
                      <a:pt x="2754" y="928"/>
                    </a:lnTo>
                    <a:lnTo>
                      <a:pt x="2725" y="944"/>
                    </a:lnTo>
                    <a:lnTo>
                      <a:pt x="2688" y="936"/>
                    </a:lnTo>
                    <a:lnTo>
                      <a:pt x="2688" y="976"/>
                    </a:lnTo>
                    <a:lnTo>
                      <a:pt x="2703" y="1016"/>
                    </a:lnTo>
                    <a:lnTo>
                      <a:pt x="2614" y="1032"/>
                    </a:lnTo>
                    <a:lnTo>
                      <a:pt x="2607" y="1000"/>
                    </a:lnTo>
                    <a:lnTo>
                      <a:pt x="2533" y="1048"/>
                    </a:lnTo>
                    <a:lnTo>
                      <a:pt x="2511" y="1024"/>
                    </a:lnTo>
                    <a:lnTo>
                      <a:pt x="2496" y="1048"/>
                    </a:lnTo>
                    <a:lnTo>
                      <a:pt x="2488" y="1040"/>
                    </a:lnTo>
                    <a:lnTo>
                      <a:pt x="2481" y="1016"/>
                    </a:lnTo>
                    <a:lnTo>
                      <a:pt x="2451" y="1048"/>
                    </a:lnTo>
                    <a:lnTo>
                      <a:pt x="2474" y="1064"/>
                    </a:lnTo>
                    <a:lnTo>
                      <a:pt x="2385" y="1128"/>
                    </a:lnTo>
                    <a:lnTo>
                      <a:pt x="2429" y="1040"/>
                    </a:lnTo>
                    <a:lnTo>
                      <a:pt x="2488" y="944"/>
                    </a:lnTo>
                    <a:lnTo>
                      <a:pt x="2474" y="904"/>
                    </a:lnTo>
                    <a:lnTo>
                      <a:pt x="2466" y="864"/>
                    </a:lnTo>
                    <a:lnTo>
                      <a:pt x="2392" y="856"/>
                    </a:lnTo>
                    <a:lnTo>
                      <a:pt x="2348" y="880"/>
                    </a:lnTo>
                    <a:lnTo>
                      <a:pt x="2355" y="840"/>
                    </a:lnTo>
                    <a:lnTo>
                      <a:pt x="2319" y="840"/>
                    </a:lnTo>
                    <a:lnTo>
                      <a:pt x="2341" y="808"/>
                    </a:lnTo>
                    <a:lnTo>
                      <a:pt x="2282" y="800"/>
                    </a:lnTo>
                    <a:lnTo>
                      <a:pt x="2259" y="848"/>
                    </a:lnTo>
                    <a:lnTo>
                      <a:pt x="2282" y="896"/>
                    </a:lnTo>
                    <a:lnTo>
                      <a:pt x="2237" y="896"/>
                    </a:lnTo>
                    <a:lnTo>
                      <a:pt x="2237" y="920"/>
                    </a:lnTo>
                    <a:lnTo>
                      <a:pt x="2193" y="960"/>
                    </a:lnTo>
                    <a:lnTo>
                      <a:pt x="2193" y="936"/>
                    </a:lnTo>
                    <a:lnTo>
                      <a:pt x="2163" y="936"/>
                    </a:lnTo>
                    <a:lnTo>
                      <a:pt x="2149" y="960"/>
                    </a:lnTo>
                    <a:lnTo>
                      <a:pt x="2082" y="976"/>
                    </a:lnTo>
                    <a:lnTo>
                      <a:pt x="2023" y="1040"/>
                    </a:lnTo>
                    <a:lnTo>
                      <a:pt x="2023" y="1112"/>
                    </a:lnTo>
                    <a:lnTo>
                      <a:pt x="1905" y="1112"/>
                    </a:lnTo>
                    <a:lnTo>
                      <a:pt x="1927" y="1176"/>
                    </a:lnTo>
                    <a:lnTo>
                      <a:pt x="1964" y="1240"/>
                    </a:lnTo>
                    <a:lnTo>
                      <a:pt x="1957" y="1336"/>
                    </a:lnTo>
                    <a:lnTo>
                      <a:pt x="1927" y="1344"/>
                    </a:lnTo>
                    <a:lnTo>
                      <a:pt x="1949" y="1320"/>
                    </a:lnTo>
                    <a:lnTo>
                      <a:pt x="1935" y="1296"/>
                    </a:lnTo>
                    <a:lnTo>
                      <a:pt x="1949" y="1248"/>
                    </a:lnTo>
                    <a:lnTo>
                      <a:pt x="1912" y="1216"/>
                    </a:lnTo>
                    <a:lnTo>
                      <a:pt x="1890" y="1176"/>
                    </a:lnTo>
                    <a:lnTo>
                      <a:pt x="1890" y="1152"/>
                    </a:lnTo>
                    <a:lnTo>
                      <a:pt x="1868" y="1160"/>
                    </a:lnTo>
                    <a:lnTo>
                      <a:pt x="1853" y="1168"/>
                    </a:lnTo>
                    <a:lnTo>
                      <a:pt x="1853" y="1224"/>
                    </a:lnTo>
                    <a:lnTo>
                      <a:pt x="1824" y="1208"/>
                    </a:lnTo>
                    <a:lnTo>
                      <a:pt x="1846" y="1248"/>
                    </a:lnTo>
                    <a:lnTo>
                      <a:pt x="1839" y="1264"/>
                    </a:lnTo>
                    <a:lnTo>
                      <a:pt x="1809" y="1248"/>
                    </a:lnTo>
                    <a:lnTo>
                      <a:pt x="1809" y="1208"/>
                    </a:lnTo>
                    <a:lnTo>
                      <a:pt x="1802" y="1136"/>
                    </a:lnTo>
                    <a:lnTo>
                      <a:pt x="1794" y="1192"/>
                    </a:lnTo>
                    <a:lnTo>
                      <a:pt x="1765" y="1216"/>
                    </a:lnTo>
                    <a:lnTo>
                      <a:pt x="1772" y="1272"/>
                    </a:lnTo>
                    <a:lnTo>
                      <a:pt x="1743" y="1344"/>
                    </a:lnTo>
                    <a:lnTo>
                      <a:pt x="1743" y="1376"/>
                    </a:lnTo>
                    <a:lnTo>
                      <a:pt x="1794" y="1384"/>
                    </a:lnTo>
                    <a:lnTo>
                      <a:pt x="1824" y="1432"/>
                    </a:lnTo>
                    <a:lnTo>
                      <a:pt x="1809" y="1480"/>
                    </a:lnTo>
                    <a:lnTo>
                      <a:pt x="1839" y="1512"/>
                    </a:lnTo>
                    <a:lnTo>
                      <a:pt x="1816" y="1520"/>
                    </a:lnTo>
                    <a:lnTo>
                      <a:pt x="1787" y="1480"/>
                    </a:lnTo>
                    <a:lnTo>
                      <a:pt x="1794" y="1456"/>
                    </a:lnTo>
                    <a:lnTo>
                      <a:pt x="1772" y="1408"/>
                    </a:lnTo>
                    <a:lnTo>
                      <a:pt x="1743" y="1416"/>
                    </a:lnTo>
                    <a:lnTo>
                      <a:pt x="1750" y="1464"/>
                    </a:lnTo>
                    <a:lnTo>
                      <a:pt x="1698" y="1528"/>
                    </a:lnTo>
                    <a:lnTo>
                      <a:pt x="1639" y="1560"/>
                    </a:lnTo>
                    <a:lnTo>
                      <a:pt x="1595" y="1520"/>
                    </a:lnTo>
                    <a:lnTo>
                      <a:pt x="1595" y="1496"/>
                    </a:lnTo>
                    <a:lnTo>
                      <a:pt x="1632" y="1520"/>
                    </a:lnTo>
                    <a:lnTo>
                      <a:pt x="1676" y="1488"/>
                    </a:lnTo>
                    <a:lnTo>
                      <a:pt x="1728" y="1432"/>
                    </a:lnTo>
                    <a:lnTo>
                      <a:pt x="1706" y="1368"/>
                    </a:lnTo>
                    <a:lnTo>
                      <a:pt x="1735" y="1272"/>
                    </a:lnTo>
                    <a:lnTo>
                      <a:pt x="1735" y="1200"/>
                    </a:lnTo>
                    <a:lnTo>
                      <a:pt x="1772" y="1152"/>
                    </a:lnTo>
                    <a:lnTo>
                      <a:pt x="1757" y="1120"/>
                    </a:lnTo>
                    <a:lnTo>
                      <a:pt x="1728" y="1120"/>
                    </a:lnTo>
                    <a:lnTo>
                      <a:pt x="1713" y="1104"/>
                    </a:lnTo>
                    <a:lnTo>
                      <a:pt x="1654" y="1184"/>
                    </a:lnTo>
                    <a:lnTo>
                      <a:pt x="1617" y="1192"/>
                    </a:lnTo>
                    <a:lnTo>
                      <a:pt x="1617" y="1272"/>
                    </a:lnTo>
                    <a:lnTo>
                      <a:pt x="1588" y="1272"/>
                    </a:lnTo>
                    <a:lnTo>
                      <a:pt x="1595" y="1304"/>
                    </a:lnTo>
                    <a:lnTo>
                      <a:pt x="1624" y="1376"/>
                    </a:lnTo>
                    <a:lnTo>
                      <a:pt x="1595" y="1392"/>
                    </a:lnTo>
                    <a:lnTo>
                      <a:pt x="1551" y="1320"/>
                    </a:lnTo>
                    <a:lnTo>
                      <a:pt x="1551" y="1288"/>
                    </a:lnTo>
                    <a:lnTo>
                      <a:pt x="1499" y="1240"/>
                    </a:lnTo>
                    <a:lnTo>
                      <a:pt x="1469" y="1240"/>
                    </a:lnTo>
                    <a:lnTo>
                      <a:pt x="1469" y="1192"/>
                    </a:lnTo>
                    <a:lnTo>
                      <a:pt x="1440" y="1168"/>
                    </a:lnTo>
                    <a:lnTo>
                      <a:pt x="1440" y="1200"/>
                    </a:lnTo>
                    <a:lnTo>
                      <a:pt x="1455" y="1248"/>
                    </a:lnTo>
                    <a:lnTo>
                      <a:pt x="1455" y="1288"/>
                    </a:lnTo>
                    <a:lnTo>
                      <a:pt x="1432" y="1304"/>
                    </a:lnTo>
                    <a:lnTo>
                      <a:pt x="1418" y="1328"/>
                    </a:lnTo>
                    <a:lnTo>
                      <a:pt x="1396" y="1312"/>
                    </a:lnTo>
                    <a:lnTo>
                      <a:pt x="1418" y="1296"/>
                    </a:lnTo>
                    <a:lnTo>
                      <a:pt x="1410" y="1264"/>
                    </a:lnTo>
                    <a:lnTo>
                      <a:pt x="1366" y="1272"/>
                    </a:lnTo>
                    <a:lnTo>
                      <a:pt x="1329" y="1256"/>
                    </a:lnTo>
                    <a:lnTo>
                      <a:pt x="1300" y="1272"/>
                    </a:lnTo>
                    <a:lnTo>
                      <a:pt x="1277" y="1248"/>
                    </a:lnTo>
                    <a:lnTo>
                      <a:pt x="1322" y="1240"/>
                    </a:lnTo>
                    <a:lnTo>
                      <a:pt x="1322" y="1216"/>
                    </a:lnTo>
                    <a:lnTo>
                      <a:pt x="1277" y="1208"/>
                    </a:lnTo>
                    <a:lnTo>
                      <a:pt x="1263" y="1232"/>
                    </a:lnTo>
                    <a:lnTo>
                      <a:pt x="1248" y="1216"/>
                    </a:lnTo>
                    <a:lnTo>
                      <a:pt x="1181" y="1208"/>
                    </a:lnTo>
                    <a:lnTo>
                      <a:pt x="1167" y="1224"/>
                    </a:lnTo>
                    <a:lnTo>
                      <a:pt x="1145" y="1208"/>
                    </a:lnTo>
                    <a:lnTo>
                      <a:pt x="1122" y="1240"/>
                    </a:lnTo>
                    <a:lnTo>
                      <a:pt x="1085" y="1224"/>
                    </a:lnTo>
                    <a:lnTo>
                      <a:pt x="1100" y="1176"/>
                    </a:lnTo>
                    <a:lnTo>
                      <a:pt x="1137" y="1184"/>
                    </a:lnTo>
                    <a:lnTo>
                      <a:pt x="1145" y="1128"/>
                    </a:lnTo>
                    <a:lnTo>
                      <a:pt x="1093" y="1072"/>
                    </a:lnTo>
                    <a:lnTo>
                      <a:pt x="1100" y="1128"/>
                    </a:lnTo>
                    <a:lnTo>
                      <a:pt x="1056" y="1160"/>
                    </a:lnTo>
                    <a:lnTo>
                      <a:pt x="1049" y="1208"/>
                    </a:lnTo>
                    <a:lnTo>
                      <a:pt x="1034" y="1216"/>
                    </a:lnTo>
                    <a:lnTo>
                      <a:pt x="1026" y="1224"/>
                    </a:lnTo>
                    <a:lnTo>
                      <a:pt x="997" y="1176"/>
                    </a:lnTo>
                    <a:lnTo>
                      <a:pt x="938" y="1176"/>
                    </a:lnTo>
                    <a:lnTo>
                      <a:pt x="901" y="1200"/>
                    </a:lnTo>
                    <a:lnTo>
                      <a:pt x="886" y="1240"/>
                    </a:lnTo>
                    <a:lnTo>
                      <a:pt x="857" y="1200"/>
                    </a:lnTo>
                    <a:lnTo>
                      <a:pt x="834" y="1152"/>
                    </a:lnTo>
                    <a:lnTo>
                      <a:pt x="812" y="1176"/>
                    </a:lnTo>
                    <a:lnTo>
                      <a:pt x="820" y="1224"/>
                    </a:lnTo>
                    <a:lnTo>
                      <a:pt x="775" y="1216"/>
                    </a:lnTo>
                    <a:lnTo>
                      <a:pt x="797" y="1192"/>
                    </a:lnTo>
                    <a:lnTo>
                      <a:pt x="783" y="1160"/>
                    </a:lnTo>
                    <a:lnTo>
                      <a:pt x="797" y="1104"/>
                    </a:lnTo>
                    <a:lnTo>
                      <a:pt x="842" y="1064"/>
                    </a:lnTo>
                    <a:lnTo>
                      <a:pt x="827" y="1008"/>
                    </a:lnTo>
                    <a:lnTo>
                      <a:pt x="834" y="1000"/>
                    </a:lnTo>
                    <a:lnTo>
                      <a:pt x="857" y="976"/>
                    </a:lnTo>
                    <a:lnTo>
                      <a:pt x="857" y="1024"/>
                    </a:lnTo>
                    <a:lnTo>
                      <a:pt x="923" y="1144"/>
                    </a:lnTo>
                    <a:lnTo>
                      <a:pt x="967" y="1152"/>
                    </a:lnTo>
                    <a:lnTo>
                      <a:pt x="1026" y="1088"/>
                    </a:lnTo>
                    <a:lnTo>
                      <a:pt x="1004" y="1000"/>
                    </a:lnTo>
                    <a:lnTo>
                      <a:pt x="997" y="920"/>
                    </a:lnTo>
                    <a:lnTo>
                      <a:pt x="960" y="872"/>
                    </a:lnTo>
                    <a:lnTo>
                      <a:pt x="989" y="864"/>
                    </a:lnTo>
                    <a:lnTo>
                      <a:pt x="960" y="832"/>
                    </a:lnTo>
                    <a:lnTo>
                      <a:pt x="938" y="808"/>
                    </a:lnTo>
                    <a:lnTo>
                      <a:pt x="916" y="808"/>
                    </a:lnTo>
                    <a:lnTo>
                      <a:pt x="871" y="816"/>
                    </a:lnTo>
                    <a:lnTo>
                      <a:pt x="834" y="848"/>
                    </a:lnTo>
                    <a:lnTo>
                      <a:pt x="849" y="888"/>
                    </a:lnTo>
                    <a:lnTo>
                      <a:pt x="797" y="904"/>
                    </a:lnTo>
                    <a:lnTo>
                      <a:pt x="775" y="936"/>
                    </a:lnTo>
                    <a:lnTo>
                      <a:pt x="753" y="976"/>
                    </a:lnTo>
                    <a:lnTo>
                      <a:pt x="709" y="992"/>
                    </a:lnTo>
                    <a:lnTo>
                      <a:pt x="694" y="1032"/>
                    </a:lnTo>
                    <a:lnTo>
                      <a:pt x="665" y="1072"/>
                    </a:lnTo>
                    <a:lnTo>
                      <a:pt x="642" y="1080"/>
                    </a:lnTo>
                    <a:lnTo>
                      <a:pt x="628" y="1152"/>
                    </a:lnTo>
                    <a:lnTo>
                      <a:pt x="524" y="1160"/>
                    </a:lnTo>
                    <a:lnTo>
                      <a:pt x="480" y="1168"/>
                    </a:lnTo>
                    <a:lnTo>
                      <a:pt x="480" y="1200"/>
                    </a:lnTo>
                    <a:lnTo>
                      <a:pt x="473" y="1248"/>
                    </a:lnTo>
                    <a:lnTo>
                      <a:pt x="450" y="1208"/>
                    </a:lnTo>
                    <a:lnTo>
                      <a:pt x="414" y="1200"/>
                    </a:lnTo>
                    <a:lnTo>
                      <a:pt x="391" y="1224"/>
                    </a:lnTo>
                    <a:lnTo>
                      <a:pt x="369" y="1216"/>
                    </a:lnTo>
                    <a:lnTo>
                      <a:pt x="332" y="1264"/>
                    </a:lnTo>
                    <a:lnTo>
                      <a:pt x="310" y="1272"/>
                    </a:lnTo>
                    <a:lnTo>
                      <a:pt x="303" y="1296"/>
                    </a:lnTo>
                    <a:lnTo>
                      <a:pt x="288" y="1304"/>
                    </a:lnTo>
                    <a:lnTo>
                      <a:pt x="288" y="1328"/>
                    </a:lnTo>
                    <a:lnTo>
                      <a:pt x="258" y="1352"/>
                    </a:lnTo>
                    <a:lnTo>
                      <a:pt x="258" y="1360"/>
                    </a:lnTo>
                    <a:lnTo>
                      <a:pt x="281" y="1392"/>
                    </a:lnTo>
                    <a:lnTo>
                      <a:pt x="273" y="1408"/>
                    </a:lnTo>
                    <a:lnTo>
                      <a:pt x="288" y="1416"/>
                    </a:lnTo>
                    <a:lnTo>
                      <a:pt x="303" y="1456"/>
                    </a:lnTo>
                    <a:lnTo>
                      <a:pt x="273" y="1480"/>
                    </a:lnTo>
                    <a:lnTo>
                      <a:pt x="251" y="1480"/>
                    </a:lnTo>
                    <a:lnTo>
                      <a:pt x="244" y="1544"/>
                    </a:lnTo>
                    <a:lnTo>
                      <a:pt x="229" y="1560"/>
                    </a:lnTo>
                    <a:lnTo>
                      <a:pt x="244" y="160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7"/>
              <p:cNvSpPr>
                <a:spLocks/>
              </p:cNvSpPr>
              <p:nvPr/>
            </p:nvSpPr>
            <p:spPr bwMode="auto">
              <a:xfrm rot="704206">
                <a:off x="7478713" y="5100638"/>
                <a:ext cx="365125" cy="903288"/>
              </a:xfrm>
              <a:custGeom>
                <a:avLst/>
                <a:gdLst/>
                <a:ahLst/>
                <a:cxnLst>
                  <a:cxn ang="0">
                    <a:pos x="22" y="192"/>
                  </a:cxn>
                  <a:cxn ang="0">
                    <a:pos x="44" y="192"/>
                  </a:cxn>
                  <a:cxn ang="0">
                    <a:pos x="37" y="160"/>
                  </a:cxn>
                  <a:cxn ang="0">
                    <a:pos x="66" y="152"/>
                  </a:cxn>
                  <a:cxn ang="0">
                    <a:pos x="118" y="120"/>
                  </a:cxn>
                  <a:cxn ang="0">
                    <a:pos x="111" y="88"/>
                  </a:cxn>
                  <a:cxn ang="0">
                    <a:pos x="133" y="72"/>
                  </a:cxn>
                  <a:cxn ang="0">
                    <a:pos x="133" y="48"/>
                  </a:cxn>
                  <a:cxn ang="0">
                    <a:pos x="103" y="40"/>
                  </a:cxn>
                  <a:cxn ang="0">
                    <a:pos x="89" y="24"/>
                  </a:cxn>
                  <a:cxn ang="0">
                    <a:pos x="118" y="0"/>
                  </a:cxn>
                  <a:cxn ang="0">
                    <a:pos x="140" y="32"/>
                  </a:cxn>
                  <a:cxn ang="0">
                    <a:pos x="163" y="32"/>
                  </a:cxn>
                  <a:cxn ang="0">
                    <a:pos x="185" y="104"/>
                  </a:cxn>
                  <a:cxn ang="0">
                    <a:pos x="192" y="160"/>
                  </a:cxn>
                  <a:cxn ang="0">
                    <a:pos x="185" y="224"/>
                  </a:cxn>
                  <a:cxn ang="0">
                    <a:pos x="185" y="392"/>
                  </a:cxn>
                  <a:cxn ang="0">
                    <a:pos x="118" y="456"/>
                  </a:cxn>
                  <a:cxn ang="0">
                    <a:pos x="74" y="440"/>
                  </a:cxn>
                  <a:cxn ang="0">
                    <a:pos x="74" y="488"/>
                  </a:cxn>
                  <a:cxn ang="0">
                    <a:pos x="52" y="504"/>
                  </a:cxn>
                  <a:cxn ang="0">
                    <a:pos x="44" y="504"/>
                  </a:cxn>
                  <a:cxn ang="0">
                    <a:pos x="52" y="448"/>
                  </a:cxn>
                  <a:cxn ang="0">
                    <a:pos x="0" y="376"/>
                  </a:cxn>
                  <a:cxn ang="0">
                    <a:pos x="0" y="336"/>
                  </a:cxn>
                  <a:cxn ang="0">
                    <a:pos x="44" y="320"/>
                  </a:cxn>
                  <a:cxn ang="0">
                    <a:pos x="37" y="240"/>
                  </a:cxn>
                  <a:cxn ang="0">
                    <a:pos x="22" y="192"/>
                  </a:cxn>
                </a:cxnLst>
                <a:rect l="0" t="0" r="r" b="b"/>
                <a:pathLst>
                  <a:path w="193" h="505">
                    <a:moveTo>
                      <a:pt x="22" y="192"/>
                    </a:moveTo>
                    <a:lnTo>
                      <a:pt x="44" y="192"/>
                    </a:lnTo>
                    <a:lnTo>
                      <a:pt x="37" y="160"/>
                    </a:lnTo>
                    <a:lnTo>
                      <a:pt x="66" y="152"/>
                    </a:lnTo>
                    <a:lnTo>
                      <a:pt x="118" y="120"/>
                    </a:lnTo>
                    <a:lnTo>
                      <a:pt x="111" y="88"/>
                    </a:lnTo>
                    <a:lnTo>
                      <a:pt x="133" y="72"/>
                    </a:lnTo>
                    <a:lnTo>
                      <a:pt x="133" y="48"/>
                    </a:lnTo>
                    <a:lnTo>
                      <a:pt x="103" y="40"/>
                    </a:lnTo>
                    <a:lnTo>
                      <a:pt x="89" y="24"/>
                    </a:lnTo>
                    <a:lnTo>
                      <a:pt x="118" y="0"/>
                    </a:lnTo>
                    <a:lnTo>
                      <a:pt x="140" y="32"/>
                    </a:lnTo>
                    <a:lnTo>
                      <a:pt x="163" y="32"/>
                    </a:lnTo>
                    <a:lnTo>
                      <a:pt x="185" y="104"/>
                    </a:lnTo>
                    <a:lnTo>
                      <a:pt x="192" y="160"/>
                    </a:lnTo>
                    <a:lnTo>
                      <a:pt x="185" y="224"/>
                    </a:lnTo>
                    <a:lnTo>
                      <a:pt x="185" y="392"/>
                    </a:lnTo>
                    <a:lnTo>
                      <a:pt x="118" y="456"/>
                    </a:lnTo>
                    <a:lnTo>
                      <a:pt x="74" y="440"/>
                    </a:lnTo>
                    <a:lnTo>
                      <a:pt x="74" y="488"/>
                    </a:lnTo>
                    <a:lnTo>
                      <a:pt x="52" y="504"/>
                    </a:lnTo>
                    <a:lnTo>
                      <a:pt x="44" y="504"/>
                    </a:lnTo>
                    <a:lnTo>
                      <a:pt x="52" y="448"/>
                    </a:lnTo>
                    <a:lnTo>
                      <a:pt x="0" y="376"/>
                    </a:lnTo>
                    <a:lnTo>
                      <a:pt x="0" y="336"/>
                    </a:lnTo>
                    <a:lnTo>
                      <a:pt x="44" y="320"/>
                    </a:lnTo>
                    <a:lnTo>
                      <a:pt x="37" y="240"/>
                    </a:lnTo>
                    <a:lnTo>
                      <a:pt x="22" y="19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8"/>
              <p:cNvSpPr>
                <a:spLocks/>
              </p:cNvSpPr>
              <p:nvPr/>
            </p:nvSpPr>
            <p:spPr bwMode="auto">
              <a:xfrm rot="704206">
                <a:off x="6202363" y="4487863"/>
                <a:ext cx="1106487" cy="746125"/>
              </a:xfrm>
              <a:custGeom>
                <a:avLst/>
                <a:gdLst/>
                <a:ahLst/>
                <a:cxnLst>
                  <a:cxn ang="0">
                    <a:pos x="362" y="16"/>
                  </a:cxn>
                  <a:cxn ang="0">
                    <a:pos x="399" y="0"/>
                  </a:cxn>
                  <a:cxn ang="0">
                    <a:pos x="428" y="8"/>
                  </a:cxn>
                  <a:cxn ang="0">
                    <a:pos x="406" y="64"/>
                  </a:cxn>
                  <a:cxn ang="0">
                    <a:pos x="406" y="88"/>
                  </a:cxn>
                  <a:cxn ang="0">
                    <a:pos x="399" y="104"/>
                  </a:cxn>
                  <a:cxn ang="0">
                    <a:pos x="413" y="128"/>
                  </a:cxn>
                  <a:cxn ang="0">
                    <a:pos x="435" y="120"/>
                  </a:cxn>
                  <a:cxn ang="0">
                    <a:pos x="465" y="144"/>
                  </a:cxn>
                  <a:cxn ang="0">
                    <a:pos x="495" y="120"/>
                  </a:cxn>
                  <a:cxn ang="0">
                    <a:pos x="509" y="80"/>
                  </a:cxn>
                  <a:cxn ang="0">
                    <a:pos x="539" y="80"/>
                  </a:cxn>
                  <a:cxn ang="0">
                    <a:pos x="546" y="48"/>
                  </a:cxn>
                  <a:cxn ang="0">
                    <a:pos x="568" y="80"/>
                  </a:cxn>
                  <a:cxn ang="0">
                    <a:pos x="576" y="120"/>
                  </a:cxn>
                  <a:cxn ang="0">
                    <a:pos x="539" y="136"/>
                  </a:cxn>
                  <a:cxn ang="0">
                    <a:pos x="554" y="160"/>
                  </a:cxn>
                  <a:cxn ang="0">
                    <a:pos x="531" y="176"/>
                  </a:cxn>
                  <a:cxn ang="0">
                    <a:pos x="531" y="208"/>
                  </a:cxn>
                  <a:cxn ang="0">
                    <a:pos x="509" y="232"/>
                  </a:cxn>
                  <a:cxn ang="0">
                    <a:pos x="517" y="240"/>
                  </a:cxn>
                  <a:cxn ang="0">
                    <a:pos x="517" y="296"/>
                  </a:cxn>
                  <a:cxn ang="0">
                    <a:pos x="561" y="304"/>
                  </a:cxn>
                  <a:cxn ang="0">
                    <a:pos x="583" y="360"/>
                  </a:cxn>
                  <a:cxn ang="0">
                    <a:pos x="568" y="400"/>
                  </a:cxn>
                  <a:cxn ang="0">
                    <a:pos x="450" y="416"/>
                  </a:cxn>
                  <a:cxn ang="0">
                    <a:pos x="273" y="264"/>
                  </a:cxn>
                  <a:cxn ang="0">
                    <a:pos x="229" y="272"/>
                  </a:cxn>
                  <a:cxn ang="0">
                    <a:pos x="155" y="312"/>
                  </a:cxn>
                  <a:cxn ang="0">
                    <a:pos x="125" y="280"/>
                  </a:cxn>
                  <a:cxn ang="0">
                    <a:pos x="125" y="248"/>
                  </a:cxn>
                  <a:cxn ang="0">
                    <a:pos x="103" y="224"/>
                  </a:cxn>
                  <a:cxn ang="0">
                    <a:pos x="103" y="192"/>
                  </a:cxn>
                  <a:cxn ang="0">
                    <a:pos x="81" y="200"/>
                  </a:cxn>
                  <a:cxn ang="0">
                    <a:pos x="66" y="168"/>
                  </a:cxn>
                  <a:cxn ang="0">
                    <a:pos x="30" y="208"/>
                  </a:cxn>
                  <a:cxn ang="0">
                    <a:pos x="37" y="160"/>
                  </a:cxn>
                  <a:cxn ang="0">
                    <a:pos x="0" y="160"/>
                  </a:cxn>
                  <a:cxn ang="0">
                    <a:pos x="0" y="136"/>
                  </a:cxn>
                  <a:cxn ang="0">
                    <a:pos x="37" y="120"/>
                  </a:cxn>
                  <a:cxn ang="0">
                    <a:pos x="59" y="136"/>
                  </a:cxn>
                  <a:cxn ang="0">
                    <a:pos x="74" y="120"/>
                  </a:cxn>
                  <a:cxn ang="0">
                    <a:pos x="103" y="128"/>
                  </a:cxn>
                  <a:cxn ang="0">
                    <a:pos x="133" y="112"/>
                  </a:cxn>
                  <a:cxn ang="0">
                    <a:pos x="170" y="136"/>
                  </a:cxn>
                  <a:cxn ang="0">
                    <a:pos x="192" y="120"/>
                  </a:cxn>
                  <a:cxn ang="0">
                    <a:pos x="229" y="120"/>
                  </a:cxn>
                  <a:cxn ang="0">
                    <a:pos x="244" y="104"/>
                  </a:cxn>
                  <a:cxn ang="0">
                    <a:pos x="280" y="80"/>
                  </a:cxn>
                  <a:cxn ang="0">
                    <a:pos x="310" y="80"/>
                  </a:cxn>
                  <a:cxn ang="0">
                    <a:pos x="317" y="40"/>
                  </a:cxn>
                  <a:cxn ang="0">
                    <a:pos x="362" y="16"/>
                  </a:cxn>
                </a:cxnLst>
                <a:rect l="0" t="0" r="r" b="b"/>
                <a:pathLst>
                  <a:path w="584" h="417">
                    <a:moveTo>
                      <a:pt x="362" y="16"/>
                    </a:moveTo>
                    <a:lnTo>
                      <a:pt x="399" y="0"/>
                    </a:lnTo>
                    <a:lnTo>
                      <a:pt x="428" y="8"/>
                    </a:lnTo>
                    <a:lnTo>
                      <a:pt x="406" y="64"/>
                    </a:lnTo>
                    <a:lnTo>
                      <a:pt x="406" y="88"/>
                    </a:lnTo>
                    <a:lnTo>
                      <a:pt x="399" y="104"/>
                    </a:lnTo>
                    <a:lnTo>
                      <a:pt x="413" y="128"/>
                    </a:lnTo>
                    <a:lnTo>
                      <a:pt x="435" y="120"/>
                    </a:lnTo>
                    <a:lnTo>
                      <a:pt x="465" y="144"/>
                    </a:lnTo>
                    <a:lnTo>
                      <a:pt x="495" y="120"/>
                    </a:lnTo>
                    <a:lnTo>
                      <a:pt x="509" y="80"/>
                    </a:lnTo>
                    <a:lnTo>
                      <a:pt x="539" y="80"/>
                    </a:lnTo>
                    <a:lnTo>
                      <a:pt x="546" y="48"/>
                    </a:lnTo>
                    <a:lnTo>
                      <a:pt x="568" y="80"/>
                    </a:lnTo>
                    <a:lnTo>
                      <a:pt x="576" y="120"/>
                    </a:lnTo>
                    <a:lnTo>
                      <a:pt x="539" y="136"/>
                    </a:lnTo>
                    <a:lnTo>
                      <a:pt x="554" y="160"/>
                    </a:lnTo>
                    <a:lnTo>
                      <a:pt x="531" y="176"/>
                    </a:lnTo>
                    <a:lnTo>
                      <a:pt x="531" y="208"/>
                    </a:lnTo>
                    <a:lnTo>
                      <a:pt x="509" y="232"/>
                    </a:lnTo>
                    <a:lnTo>
                      <a:pt x="517" y="240"/>
                    </a:lnTo>
                    <a:lnTo>
                      <a:pt x="517" y="296"/>
                    </a:lnTo>
                    <a:lnTo>
                      <a:pt x="561" y="304"/>
                    </a:lnTo>
                    <a:lnTo>
                      <a:pt x="583" y="360"/>
                    </a:lnTo>
                    <a:lnTo>
                      <a:pt x="568" y="400"/>
                    </a:lnTo>
                    <a:lnTo>
                      <a:pt x="450" y="416"/>
                    </a:lnTo>
                    <a:lnTo>
                      <a:pt x="273" y="264"/>
                    </a:lnTo>
                    <a:lnTo>
                      <a:pt x="229" y="272"/>
                    </a:lnTo>
                    <a:lnTo>
                      <a:pt x="155" y="312"/>
                    </a:lnTo>
                    <a:lnTo>
                      <a:pt x="125" y="280"/>
                    </a:lnTo>
                    <a:lnTo>
                      <a:pt x="125" y="248"/>
                    </a:lnTo>
                    <a:lnTo>
                      <a:pt x="103" y="224"/>
                    </a:lnTo>
                    <a:lnTo>
                      <a:pt x="103" y="192"/>
                    </a:lnTo>
                    <a:lnTo>
                      <a:pt x="81" y="200"/>
                    </a:lnTo>
                    <a:lnTo>
                      <a:pt x="66" y="168"/>
                    </a:lnTo>
                    <a:lnTo>
                      <a:pt x="30" y="208"/>
                    </a:lnTo>
                    <a:lnTo>
                      <a:pt x="37" y="160"/>
                    </a:lnTo>
                    <a:lnTo>
                      <a:pt x="0" y="160"/>
                    </a:lnTo>
                    <a:lnTo>
                      <a:pt x="0" y="136"/>
                    </a:lnTo>
                    <a:lnTo>
                      <a:pt x="37" y="120"/>
                    </a:lnTo>
                    <a:lnTo>
                      <a:pt x="59" y="136"/>
                    </a:lnTo>
                    <a:lnTo>
                      <a:pt x="74" y="120"/>
                    </a:lnTo>
                    <a:lnTo>
                      <a:pt x="103" y="128"/>
                    </a:lnTo>
                    <a:lnTo>
                      <a:pt x="133" y="112"/>
                    </a:lnTo>
                    <a:lnTo>
                      <a:pt x="170" y="136"/>
                    </a:lnTo>
                    <a:lnTo>
                      <a:pt x="192" y="120"/>
                    </a:lnTo>
                    <a:lnTo>
                      <a:pt x="229" y="120"/>
                    </a:lnTo>
                    <a:lnTo>
                      <a:pt x="244" y="104"/>
                    </a:lnTo>
                    <a:lnTo>
                      <a:pt x="280" y="80"/>
                    </a:lnTo>
                    <a:lnTo>
                      <a:pt x="310" y="80"/>
                    </a:lnTo>
                    <a:lnTo>
                      <a:pt x="317" y="40"/>
                    </a:lnTo>
                    <a:lnTo>
                      <a:pt x="362" y="16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11"/>
              <p:cNvSpPr>
                <a:spLocks/>
              </p:cNvSpPr>
              <p:nvPr/>
            </p:nvSpPr>
            <p:spPr bwMode="auto">
              <a:xfrm rot="704206">
                <a:off x="5608638" y="4486275"/>
                <a:ext cx="825500" cy="1216025"/>
              </a:xfrm>
              <a:custGeom>
                <a:avLst/>
                <a:gdLst/>
                <a:ahLst/>
                <a:cxnLst>
                  <a:cxn ang="0">
                    <a:pos x="0" y="648"/>
                  </a:cxn>
                  <a:cxn ang="0">
                    <a:pos x="15" y="648"/>
                  </a:cxn>
                  <a:cxn ang="0">
                    <a:pos x="30" y="680"/>
                  </a:cxn>
                  <a:cxn ang="0">
                    <a:pos x="155" y="648"/>
                  </a:cxn>
                  <a:cxn ang="0">
                    <a:pos x="207" y="608"/>
                  </a:cxn>
                  <a:cxn ang="0">
                    <a:pos x="259" y="536"/>
                  </a:cxn>
                  <a:cxn ang="0">
                    <a:pos x="303" y="544"/>
                  </a:cxn>
                  <a:cxn ang="0">
                    <a:pos x="340" y="544"/>
                  </a:cxn>
                  <a:cxn ang="0">
                    <a:pos x="399" y="536"/>
                  </a:cxn>
                  <a:cxn ang="0">
                    <a:pos x="429" y="480"/>
                  </a:cxn>
                  <a:cxn ang="0">
                    <a:pos x="421" y="360"/>
                  </a:cxn>
                  <a:cxn ang="0">
                    <a:pos x="436" y="336"/>
                  </a:cxn>
                  <a:cxn ang="0">
                    <a:pos x="421" y="304"/>
                  </a:cxn>
                  <a:cxn ang="0">
                    <a:pos x="399" y="320"/>
                  </a:cxn>
                  <a:cxn ang="0">
                    <a:pos x="392" y="304"/>
                  </a:cxn>
                  <a:cxn ang="0">
                    <a:pos x="436" y="232"/>
                  </a:cxn>
                  <a:cxn ang="0">
                    <a:pos x="407" y="200"/>
                  </a:cxn>
                  <a:cxn ang="0">
                    <a:pos x="407" y="168"/>
                  </a:cxn>
                  <a:cxn ang="0">
                    <a:pos x="384" y="144"/>
                  </a:cxn>
                  <a:cxn ang="0">
                    <a:pos x="384" y="112"/>
                  </a:cxn>
                  <a:cxn ang="0">
                    <a:pos x="362" y="120"/>
                  </a:cxn>
                  <a:cxn ang="0">
                    <a:pos x="347" y="88"/>
                  </a:cxn>
                  <a:cxn ang="0">
                    <a:pos x="310" y="128"/>
                  </a:cxn>
                  <a:cxn ang="0">
                    <a:pos x="318" y="80"/>
                  </a:cxn>
                  <a:cxn ang="0">
                    <a:pos x="281" y="80"/>
                  </a:cxn>
                  <a:cxn ang="0">
                    <a:pos x="281" y="56"/>
                  </a:cxn>
                  <a:cxn ang="0">
                    <a:pos x="251" y="32"/>
                  </a:cxn>
                  <a:cxn ang="0">
                    <a:pos x="229" y="16"/>
                  </a:cxn>
                  <a:cxn ang="0">
                    <a:pos x="222" y="0"/>
                  </a:cxn>
                  <a:cxn ang="0">
                    <a:pos x="185" y="16"/>
                  </a:cxn>
                  <a:cxn ang="0">
                    <a:pos x="177" y="56"/>
                  </a:cxn>
                  <a:cxn ang="0">
                    <a:pos x="207" y="80"/>
                  </a:cxn>
                  <a:cxn ang="0">
                    <a:pos x="207" y="104"/>
                  </a:cxn>
                  <a:cxn ang="0">
                    <a:pos x="185" y="128"/>
                  </a:cxn>
                  <a:cxn ang="0">
                    <a:pos x="148" y="120"/>
                  </a:cxn>
                  <a:cxn ang="0">
                    <a:pos x="155" y="144"/>
                  </a:cxn>
                  <a:cxn ang="0">
                    <a:pos x="185" y="168"/>
                  </a:cxn>
                  <a:cxn ang="0">
                    <a:pos x="200" y="208"/>
                  </a:cxn>
                  <a:cxn ang="0">
                    <a:pos x="229" y="216"/>
                  </a:cxn>
                  <a:cxn ang="0">
                    <a:pos x="229" y="248"/>
                  </a:cxn>
                  <a:cxn ang="0">
                    <a:pos x="214" y="256"/>
                  </a:cxn>
                  <a:cxn ang="0">
                    <a:pos x="185" y="312"/>
                  </a:cxn>
                  <a:cxn ang="0">
                    <a:pos x="163" y="344"/>
                  </a:cxn>
                  <a:cxn ang="0">
                    <a:pos x="163" y="368"/>
                  </a:cxn>
                  <a:cxn ang="0">
                    <a:pos x="192" y="368"/>
                  </a:cxn>
                  <a:cxn ang="0">
                    <a:pos x="185" y="400"/>
                  </a:cxn>
                  <a:cxn ang="0">
                    <a:pos x="148" y="448"/>
                  </a:cxn>
                  <a:cxn ang="0">
                    <a:pos x="133" y="448"/>
                  </a:cxn>
                  <a:cxn ang="0">
                    <a:pos x="103" y="488"/>
                  </a:cxn>
                  <a:cxn ang="0">
                    <a:pos x="89" y="528"/>
                  </a:cxn>
                  <a:cxn ang="0">
                    <a:pos x="59" y="528"/>
                  </a:cxn>
                  <a:cxn ang="0">
                    <a:pos x="52" y="536"/>
                  </a:cxn>
                  <a:cxn ang="0">
                    <a:pos x="7" y="536"/>
                  </a:cxn>
                  <a:cxn ang="0">
                    <a:pos x="7" y="600"/>
                  </a:cxn>
                  <a:cxn ang="0">
                    <a:pos x="22" y="600"/>
                  </a:cxn>
                  <a:cxn ang="0">
                    <a:pos x="30" y="616"/>
                  </a:cxn>
                  <a:cxn ang="0">
                    <a:pos x="0" y="640"/>
                  </a:cxn>
                  <a:cxn ang="0">
                    <a:pos x="0" y="648"/>
                  </a:cxn>
                </a:cxnLst>
                <a:rect l="0" t="0" r="r" b="b"/>
                <a:pathLst>
                  <a:path w="437" h="681">
                    <a:moveTo>
                      <a:pt x="0" y="648"/>
                    </a:moveTo>
                    <a:lnTo>
                      <a:pt x="15" y="648"/>
                    </a:lnTo>
                    <a:lnTo>
                      <a:pt x="30" y="680"/>
                    </a:lnTo>
                    <a:lnTo>
                      <a:pt x="155" y="648"/>
                    </a:lnTo>
                    <a:lnTo>
                      <a:pt x="207" y="608"/>
                    </a:lnTo>
                    <a:lnTo>
                      <a:pt x="259" y="536"/>
                    </a:lnTo>
                    <a:lnTo>
                      <a:pt x="303" y="544"/>
                    </a:lnTo>
                    <a:lnTo>
                      <a:pt x="340" y="544"/>
                    </a:lnTo>
                    <a:lnTo>
                      <a:pt x="399" y="536"/>
                    </a:lnTo>
                    <a:lnTo>
                      <a:pt x="429" y="480"/>
                    </a:lnTo>
                    <a:lnTo>
                      <a:pt x="421" y="360"/>
                    </a:lnTo>
                    <a:lnTo>
                      <a:pt x="436" y="336"/>
                    </a:lnTo>
                    <a:lnTo>
                      <a:pt x="421" y="304"/>
                    </a:lnTo>
                    <a:lnTo>
                      <a:pt x="399" y="320"/>
                    </a:lnTo>
                    <a:lnTo>
                      <a:pt x="392" y="304"/>
                    </a:lnTo>
                    <a:lnTo>
                      <a:pt x="436" y="232"/>
                    </a:lnTo>
                    <a:lnTo>
                      <a:pt x="407" y="200"/>
                    </a:lnTo>
                    <a:lnTo>
                      <a:pt x="407" y="168"/>
                    </a:lnTo>
                    <a:lnTo>
                      <a:pt x="384" y="144"/>
                    </a:lnTo>
                    <a:lnTo>
                      <a:pt x="384" y="112"/>
                    </a:lnTo>
                    <a:lnTo>
                      <a:pt x="362" y="120"/>
                    </a:lnTo>
                    <a:lnTo>
                      <a:pt x="347" y="88"/>
                    </a:lnTo>
                    <a:lnTo>
                      <a:pt x="310" y="128"/>
                    </a:lnTo>
                    <a:lnTo>
                      <a:pt x="318" y="80"/>
                    </a:lnTo>
                    <a:lnTo>
                      <a:pt x="281" y="80"/>
                    </a:lnTo>
                    <a:lnTo>
                      <a:pt x="281" y="56"/>
                    </a:lnTo>
                    <a:lnTo>
                      <a:pt x="251" y="32"/>
                    </a:lnTo>
                    <a:lnTo>
                      <a:pt x="229" y="16"/>
                    </a:lnTo>
                    <a:lnTo>
                      <a:pt x="222" y="0"/>
                    </a:lnTo>
                    <a:lnTo>
                      <a:pt x="185" y="16"/>
                    </a:lnTo>
                    <a:lnTo>
                      <a:pt x="177" y="56"/>
                    </a:lnTo>
                    <a:lnTo>
                      <a:pt x="207" y="80"/>
                    </a:lnTo>
                    <a:lnTo>
                      <a:pt x="207" y="104"/>
                    </a:lnTo>
                    <a:lnTo>
                      <a:pt x="185" y="128"/>
                    </a:lnTo>
                    <a:lnTo>
                      <a:pt x="148" y="120"/>
                    </a:lnTo>
                    <a:lnTo>
                      <a:pt x="155" y="144"/>
                    </a:lnTo>
                    <a:lnTo>
                      <a:pt x="185" y="168"/>
                    </a:lnTo>
                    <a:lnTo>
                      <a:pt x="200" y="208"/>
                    </a:lnTo>
                    <a:lnTo>
                      <a:pt x="229" y="216"/>
                    </a:lnTo>
                    <a:lnTo>
                      <a:pt x="229" y="248"/>
                    </a:lnTo>
                    <a:lnTo>
                      <a:pt x="214" y="256"/>
                    </a:lnTo>
                    <a:lnTo>
                      <a:pt x="185" y="312"/>
                    </a:lnTo>
                    <a:lnTo>
                      <a:pt x="163" y="344"/>
                    </a:lnTo>
                    <a:lnTo>
                      <a:pt x="163" y="368"/>
                    </a:lnTo>
                    <a:lnTo>
                      <a:pt x="192" y="368"/>
                    </a:lnTo>
                    <a:lnTo>
                      <a:pt x="185" y="400"/>
                    </a:lnTo>
                    <a:lnTo>
                      <a:pt x="148" y="448"/>
                    </a:lnTo>
                    <a:lnTo>
                      <a:pt x="133" y="448"/>
                    </a:lnTo>
                    <a:lnTo>
                      <a:pt x="103" y="488"/>
                    </a:lnTo>
                    <a:lnTo>
                      <a:pt x="89" y="528"/>
                    </a:lnTo>
                    <a:lnTo>
                      <a:pt x="59" y="528"/>
                    </a:lnTo>
                    <a:lnTo>
                      <a:pt x="52" y="536"/>
                    </a:lnTo>
                    <a:lnTo>
                      <a:pt x="7" y="536"/>
                    </a:lnTo>
                    <a:lnTo>
                      <a:pt x="7" y="600"/>
                    </a:lnTo>
                    <a:lnTo>
                      <a:pt x="22" y="600"/>
                    </a:lnTo>
                    <a:lnTo>
                      <a:pt x="30" y="616"/>
                    </a:lnTo>
                    <a:lnTo>
                      <a:pt x="0" y="640"/>
                    </a:lnTo>
                    <a:lnTo>
                      <a:pt x="0" y="6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12"/>
              <p:cNvSpPr>
                <a:spLocks/>
              </p:cNvSpPr>
              <p:nvPr/>
            </p:nvSpPr>
            <p:spPr bwMode="auto">
              <a:xfrm rot="704206">
                <a:off x="4932363" y="4548188"/>
                <a:ext cx="1106487" cy="1031875"/>
              </a:xfrm>
              <a:custGeom>
                <a:avLst/>
                <a:gdLst/>
                <a:ahLst/>
                <a:cxnLst>
                  <a:cxn ang="0">
                    <a:pos x="502" y="24"/>
                  </a:cxn>
                  <a:cxn ang="0">
                    <a:pos x="509" y="48"/>
                  </a:cxn>
                  <a:cxn ang="0">
                    <a:pos x="539" y="72"/>
                  </a:cxn>
                  <a:cxn ang="0">
                    <a:pos x="554" y="112"/>
                  </a:cxn>
                  <a:cxn ang="0">
                    <a:pos x="583" y="120"/>
                  </a:cxn>
                  <a:cxn ang="0">
                    <a:pos x="583" y="152"/>
                  </a:cxn>
                  <a:cxn ang="0">
                    <a:pos x="568" y="160"/>
                  </a:cxn>
                  <a:cxn ang="0">
                    <a:pos x="539" y="216"/>
                  </a:cxn>
                  <a:cxn ang="0">
                    <a:pos x="517" y="248"/>
                  </a:cxn>
                  <a:cxn ang="0">
                    <a:pos x="517" y="272"/>
                  </a:cxn>
                  <a:cxn ang="0">
                    <a:pos x="546" y="272"/>
                  </a:cxn>
                  <a:cxn ang="0">
                    <a:pos x="539" y="304"/>
                  </a:cxn>
                  <a:cxn ang="0">
                    <a:pos x="502" y="352"/>
                  </a:cxn>
                  <a:cxn ang="0">
                    <a:pos x="487" y="352"/>
                  </a:cxn>
                  <a:cxn ang="0">
                    <a:pos x="458" y="392"/>
                  </a:cxn>
                  <a:cxn ang="0">
                    <a:pos x="443" y="432"/>
                  </a:cxn>
                  <a:cxn ang="0">
                    <a:pos x="413" y="432"/>
                  </a:cxn>
                  <a:cxn ang="0">
                    <a:pos x="406" y="440"/>
                  </a:cxn>
                  <a:cxn ang="0">
                    <a:pos x="362" y="440"/>
                  </a:cxn>
                  <a:cxn ang="0">
                    <a:pos x="362" y="504"/>
                  </a:cxn>
                  <a:cxn ang="0">
                    <a:pos x="376" y="504"/>
                  </a:cxn>
                  <a:cxn ang="0">
                    <a:pos x="384" y="520"/>
                  </a:cxn>
                  <a:cxn ang="0">
                    <a:pos x="354" y="544"/>
                  </a:cxn>
                  <a:cxn ang="0">
                    <a:pos x="354" y="552"/>
                  </a:cxn>
                  <a:cxn ang="0">
                    <a:pos x="258" y="544"/>
                  </a:cxn>
                  <a:cxn ang="0">
                    <a:pos x="192" y="576"/>
                  </a:cxn>
                  <a:cxn ang="0">
                    <a:pos x="155" y="568"/>
                  </a:cxn>
                  <a:cxn ang="0">
                    <a:pos x="125" y="504"/>
                  </a:cxn>
                  <a:cxn ang="0">
                    <a:pos x="66" y="504"/>
                  </a:cxn>
                  <a:cxn ang="0">
                    <a:pos x="0" y="464"/>
                  </a:cxn>
                  <a:cxn ang="0">
                    <a:pos x="0" y="424"/>
                  </a:cxn>
                  <a:cxn ang="0">
                    <a:pos x="7" y="424"/>
                  </a:cxn>
                  <a:cxn ang="0">
                    <a:pos x="44" y="400"/>
                  </a:cxn>
                  <a:cxn ang="0">
                    <a:pos x="81" y="440"/>
                  </a:cxn>
                  <a:cxn ang="0">
                    <a:pos x="118" y="448"/>
                  </a:cxn>
                  <a:cxn ang="0">
                    <a:pos x="133" y="448"/>
                  </a:cxn>
                  <a:cxn ang="0">
                    <a:pos x="155" y="496"/>
                  </a:cxn>
                  <a:cxn ang="0">
                    <a:pos x="199" y="520"/>
                  </a:cxn>
                  <a:cxn ang="0">
                    <a:pos x="221" y="512"/>
                  </a:cxn>
                  <a:cxn ang="0">
                    <a:pos x="229" y="488"/>
                  </a:cxn>
                  <a:cxn ang="0">
                    <a:pos x="236" y="448"/>
                  </a:cxn>
                  <a:cxn ang="0">
                    <a:pos x="273" y="408"/>
                  </a:cxn>
                  <a:cxn ang="0">
                    <a:pos x="310" y="352"/>
                  </a:cxn>
                  <a:cxn ang="0">
                    <a:pos x="332" y="304"/>
                  </a:cxn>
                  <a:cxn ang="0">
                    <a:pos x="325" y="248"/>
                  </a:cxn>
                  <a:cxn ang="0">
                    <a:pos x="303" y="248"/>
                  </a:cxn>
                  <a:cxn ang="0">
                    <a:pos x="303" y="184"/>
                  </a:cxn>
                  <a:cxn ang="0">
                    <a:pos x="325" y="160"/>
                  </a:cxn>
                  <a:cxn ang="0">
                    <a:pos x="317" y="152"/>
                  </a:cxn>
                  <a:cxn ang="0">
                    <a:pos x="288" y="152"/>
                  </a:cxn>
                  <a:cxn ang="0">
                    <a:pos x="288" y="136"/>
                  </a:cxn>
                  <a:cxn ang="0">
                    <a:pos x="332" y="80"/>
                  </a:cxn>
                  <a:cxn ang="0">
                    <a:pos x="362" y="80"/>
                  </a:cxn>
                  <a:cxn ang="0">
                    <a:pos x="369" y="64"/>
                  </a:cxn>
                  <a:cxn ang="0">
                    <a:pos x="399" y="56"/>
                  </a:cxn>
                  <a:cxn ang="0">
                    <a:pos x="421" y="72"/>
                  </a:cxn>
                  <a:cxn ang="0">
                    <a:pos x="480" y="48"/>
                  </a:cxn>
                  <a:cxn ang="0">
                    <a:pos x="487" y="16"/>
                  </a:cxn>
                  <a:cxn ang="0">
                    <a:pos x="517" y="0"/>
                  </a:cxn>
                  <a:cxn ang="0">
                    <a:pos x="517" y="8"/>
                  </a:cxn>
                  <a:cxn ang="0">
                    <a:pos x="502" y="24"/>
                  </a:cxn>
                </a:cxnLst>
                <a:rect l="0" t="0" r="r" b="b"/>
                <a:pathLst>
                  <a:path w="584" h="577">
                    <a:moveTo>
                      <a:pt x="502" y="24"/>
                    </a:moveTo>
                    <a:lnTo>
                      <a:pt x="509" y="48"/>
                    </a:lnTo>
                    <a:lnTo>
                      <a:pt x="539" y="72"/>
                    </a:lnTo>
                    <a:lnTo>
                      <a:pt x="554" y="112"/>
                    </a:lnTo>
                    <a:lnTo>
                      <a:pt x="583" y="120"/>
                    </a:lnTo>
                    <a:lnTo>
                      <a:pt x="583" y="152"/>
                    </a:lnTo>
                    <a:lnTo>
                      <a:pt x="568" y="160"/>
                    </a:lnTo>
                    <a:lnTo>
                      <a:pt x="539" y="216"/>
                    </a:lnTo>
                    <a:lnTo>
                      <a:pt x="517" y="248"/>
                    </a:lnTo>
                    <a:lnTo>
                      <a:pt x="517" y="272"/>
                    </a:lnTo>
                    <a:lnTo>
                      <a:pt x="546" y="272"/>
                    </a:lnTo>
                    <a:lnTo>
                      <a:pt x="539" y="304"/>
                    </a:lnTo>
                    <a:lnTo>
                      <a:pt x="502" y="352"/>
                    </a:lnTo>
                    <a:lnTo>
                      <a:pt x="487" y="352"/>
                    </a:lnTo>
                    <a:lnTo>
                      <a:pt x="458" y="392"/>
                    </a:lnTo>
                    <a:lnTo>
                      <a:pt x="443" y="432"/>
                    </a:lnTo>
                    <a:lnTo>
                      <a:pt x="413" y="432"/>
                    </a:lnTo>
                    <a:lnTo>
                      <a:pt x="406" y="440"/>
                    </a:lnTo>
                    <a:lnTo>
                      <a:pt x="362" y="440"/>
                    </a:lnTo>
                    <a:lnTo>
                      <a:pt x="362" y="504"/>
                    </a:lnTo>
                    <a:lnTo>
                      <a:pt x="376" y="504"/>
                    </a:lnTo>
                    <a:lnTo>
                      <a:pt x="384" y="520"/>
                    </a:lnTo>
                    <a:lnTo>
                      <a:pt x="354" y="544"/>
                    </a:lnTo>
                    <a:lnTo>
                      <a:pt x="354" y="552"/>
                    </a:lnTo>
                    <a:lnTo>
                      <a:pt x="258" y="544"/>
                    </a:lnTo>
                    <a:lnTo>
                      <a:pt x="192" y="576"/>
                    </a:lnTo>
                    <a:lnTo>
                      <a:pt x="155" y="568"/>
                    </a:lnTo>
                    <a:lnTo>
                      <a:pt x="125" y="504"/>
                    </a:lnTo>
                    <a:lnTo>
                      <a:pt x="66" y="504"/>
                    </a:lnTo>
                    <a:lnTo>
                      <a:pt x="0" y="464"/>
                    </a:lnTo>
                    <a:lnTo>
                      <a:pt x="0" y="424"/>
                    </a:lnTo>
                    <a:lnTo>
                      <a:pt x="7" y="424"/>
                    </a:lnTo>
                    <a:lnTo>
                      <a:pt x="44" y="400"/>
                    </a:lnTo>
                    <a:lnTo>
                      <a:pt x="81" y="440"/>
                    </a:lnTo>
                    <a:lnTo>
                      <a:pt x="118" y="448"/>
                    </a:lnTo>
                    <a:lnTo>
                      <a:pt x="133" y="448"/>
                    </a:lnTo>
                    <a:lnTo>
                      <a:pt x="155" y="496"/>
                    </a:lnTo>
                    <a:lnTo>
                      <a:pt x="199" y="520"/>
                    </a:lnTo>
                    <a:lnTo>
                      <a:pt x="221" y="512"/>
                    </a:lnTo>
                    <a:lnTo>
                      <a:pt x="229" y="488"/>
                    </a:lnTo>
                    <a:lnTo>
                      <a:pt x="236" y="448"/>
                    </a:lnTo>
                    <a:lnTo>
                      <a:pt x="273" y="408"/>
                    </a:lnTo>
                    <a:lnTo>
                      <a:pt x="310" y="352"/>
                    </a:lnTo>
                    <a:lnTo>
                      <a:pt x="332" y="304"/>
                    </a:lnTo>
                    <a:lnTo>
                      <a:pt x="325" y="248"/>
                    </a:lnTo>
                    <a:lnTo>
                      <a:pt x="303" y="248"/>
                    </a:lnTo>
                    <a:lnTo>
                      <a:pt x="303" y="184"/>
                    </a:lnTo>
                    <a:lnTo>
                      <a:pt x="325" y="160"/>
                    </a:lnTo>
                    <a:lnTo>
                      <a:pt x="317" y="152"/>
                    </a:lnTo>
                    <a:lnTo>
                      <a:pt x="288" y="152"/>
                    </a:lnTo>
                    <a:lnTo>
                      <a:pt x="288" y="136"/>
                    </a:lnTo>
                    <a:lnTo>
                      <a:pt x="332" y="80"/>
                    </a:lnTo>
                    <a:lnTo>
                      <a:pt x="362" y="80"/>
                    </a:lnTo>
                    <a:lnTo>
                      <a:pt x="369" y="64"/>
                    </a:lnTo>
                    <a:lnTo>
                      <a:pt x="399" y="56"/>
                    </a:lnTo>
                    <a:lnTo>
                      <a:pt x="421" y="72"/>
                    </a:lnTo>
                    <a:lnTo>
                      <a:pt x="480" y="48"/>
                    </a:lnTo>
                    <a:lnTo>
                      <a:pt x="487" y="16"/>
                    </a:lnTo>
                    <a:lnTo>
                      <a:pt x="517" y="0"/>
                    </a:lnTo>
                    <a:lnTo>
                      <a:pt x="517" y="8"/>
                    </a:lnTo>
                    <a:lnTo>
                      <a:pt x="502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13"/>
              <p:cNvSpPr>
                <a:spLocks/>
              </p:cNvSpPr>
              <p:nvPr/>
            </p:nvSpPr>
            <p:spPr bwMode="auto">
              <a:xfrm rot="704206">
                <a:off x="4770438" y="3916363"/>
                <a:ext cx="1330325" cy="1544638"/>
              </a:xfrm>
              <a:custGeom>
                <a:avLst/>
                <a:gdLst/>
                <a:ahLst/>
                <a:cxnLst>
                  <a:cxn ang="0">
                    <a:pos x="303" y="16"/>
                  </a:cxn>
                  <a:cxn ang="0">
                    <a:pos x="340" y="88"/>
                  </a:cxn>
                  <a:cxn ang="0">
                    <a:pos x="355" y="120"/>
                  </a:cxn>
                  <a:cxn ang="0">
                    <a:pos x="399" y="168"/>
                  </a:cxn>
                  <a:cxn ang="0">
                    <a:pos x="399" y="296"/>
                  </a:cxn>
                  <a:cxn ang="0">
                    <a:pos x="429" y="280"/>
                  </a:cxn>
                  <a:cxn ang="0">
                    <a:pos x="480" y="248"/>
                  </a:cxn>
                  <a:cxn ang="0">
                    <a:pos x="525" y="232"/>
                  </a:cxn>
                  <a:cxn ang="0">
                    <a:pos x="569" y="144"/>
                  </a:cxn>
                  <a:cxn ang="0">
                    <a:pos x="628" y="192"/>
                  </a:cxn>
                  <a:cxn ang="0">
                    <a:pos x="665" y="176"/>
                  </a:cxn>
                  <a:cxn ang="0">
                    <a:pos x="702" y="248"/>
                  </a:cxn>
                  <a:cxn ang="0">
                    <a:pos x="658" y="304"/>
                  </a:cxn>
                  <a:cxn ang="0">
                    <a:pos x="687" y="352"/>
                  </a:cxn>
                  <a:cxn ang="0">
                    <a:pos x="628" y="368"/>
                  </a:cxn>
                  <a:cxn ang="0">
                    <a:pos x="643" y="344"/>
                  </a:cxn>
                  <a:cxn ang="0">
                    <a:pos x="606" y="392"/>
                  </a:cxn>
                  <a:cxn ang="0">
                    <a:pos x="525" y="400"/>
                  </a:cxn>
                  <a:cxn ang="0">
                    <a:pos x="488" y="424"/>
                  </a:cxn>
                  <a:cxn ang="0">
                    <a:pos x="414" y="480"/>
                  </a:cxn>
                  <a:cxn ang="0">
                    <a:pos x="443" y="496"/>
                  </a:cxn>
                  <a:cxn ang="0">
                    <a:pos x="429" y="528"/>
                  </a:cxn>
                  <a:cxn ang="0">
                    <a:pos x="451" y="592"/>
                  </a:cxn>
                  <a:cxn ang="0">
                    <a:pos x="436" y="696"/>
                  </a:cxn>
                  <a:cxn ang="0">
                    <a:pos x="362" y="792"/>
                  </a:cxn>
                  <a:cxn ang="0">
                    <a:pos x="347" y="856"/>
                  </a:cxn>
                  <a:cxn ang="0">
                    <a:pos x="281" y="840"/>
                  </a:cxn>
                  <a:cxn ang="0">
                    <a:pos x="244" y="792"/>
                  </a:cxn>
                  <a:cxn ang="0">
                    <a:pos x="170" y="744"/>
                  </a:cxn>
                  <a:cxn ang="0">
                    <a:pos x="126" y="768"/>
                  </a:cxn>
                  <a:cxn ang="0">
                    <a:pos x="74" y="752"/>
                  </a:cxn>
                  <a:cxn ang="0">
                    <a:pos x="37" y="728"/>
                  </a:cxn>
                  <a:cxn ang="0">
                    <a:pos x="0" y="704"/>
                  </a:cxn>
                  <a:cxn ang="0">
                    <a:pos x="30" y="672"/>
                  </a:cxn>
                  <a:cxn ang="0">
                    <a:pos x="59" y="576"/>
                  </a:cxn>
                  <a:cxn ang="0">
                    <a:pos x="30" y="504"/>
                  </a:cxn>
                  <a:cxn ang="0">
                    <a:pos x="52" y="456"/>
                  </a:cxn>
                  <a:cxn ang="0">
                    <a:pos x="103" y="432"/>
                  </a:cxn>
                  <a:cxn ang="0">
                    <a:pos x="140" y="464"/>
                  </a:cxn>
                  <a:cxn ang="0">
                    <a:pos x="155" y="432"/>
                  </a:cxn>
                  <a:cxn ang="0">
                    <a:pos x="192" y="336"/>
                  </a:cxn>
                  <a:cxn ang="0">
                    <a:pos x="222" y="360"/>
                  </a:cxn>
                  <a:cxn ang="0">
                    <a:pos x="273" y="336"/>
                  </a:cxn>
                  <a:cxn ang="0">
                    <a:pos x="273" y="288"/>
                  </a:cxn>
                  <a:cxn ang="0">
                    <a:pos x="236" y="240"/>
                  </a:cxn>
                  <a:cxn ang="0">
                    <a:pos x="259" y="144"/>
                  </a:cxn>
                  <a:cxn ang="0">
                    <a:pos x="244" y="72"/>
                  </a:cxn>
                  <a:cxn ang="0">
                    <a:pos x="266" y="8"/>
                  </a:cxn>
                  <a:cxn ang="0">
                    <a:pos x="296" y="0"/>
                  </a:cxn>
                </a:cxnLst>
                <a:rect l="0" t="0" r="r" b="b"/>
                <a:pathLst>
                  <a:path w="703" h="865">
                    <a:moveTo>
                      <a:pt x="296" y="0"/>
                    </a:moveTo>
                    <a:lnTo>
                      <a:pt x="303" y="16"/>
                    </a:lnTo>
                    <a:lnTo>
                      <a:pt x="340" y="48"/>
                    </a:lnTo>
                    <a:lnTo>
                      <a:pt x="340" y="88"/>
                    </a:lnTo>
                    <a:lnTo>
                      <a:pt x="362" y="96"/>
                    </a:lnTo>
                    <a:lnTo>
                      <a:pt x="355" y="120"/>
                    </a:lnTo>
                    <a:lnTo>
                      <a:pt x="370" y="144"/>
                    </a:lnTo>
                    <a:lnTo>
                      <a:pt x="399" y="168"/>
                    </a:lnTo>
                    <a:lnTo>
                      <a:pt x="392" y="256"/>
                    </a:lnTo>
                    <a:lnTo>
                      <a:pt x="399" y="296"/>
                    </a:lnTo>
                    <a:lnTo>
                      <a:pt x="421" y="296"/>
                    </a:lnTo>
                    <a:lnTo>
                      <a:pt x="429" y="280"/>
                    </a:lnTo>
                    <a:lnTo>
                      <a:pt x="473" y="264"/>
                    </a:lnTo>
                    <a:lnTo>
                      <a:pt x="480" y="248"/>
                    </a:lnTo>
                    <a:lnTo>
                      <a:pt x="495" y="272"/>
                    </a:lnTo>
                    <a:lnTo>
                      <a:pt x="525" y="232"/>
                    </a:lnTo>
                    <a:lnTo>
                      <a:pt x="532" y="184"/>
                    </a:lnTo>
                    <a:lnTo>
                      <a:pt x="569" y="144"/>
                    </a:lnTo>
                    <a:lnTo>
                      <a:pt x="606" y="168"/>
                    </a:lnTo>
                    <a:lnTo>
                      <a:pt x="628" y="192"/>
                    </a:lnTo>
                    <a:lnTo>
                      <a:pt x="650" y="168"/>
                    </a:lnTo>
                    <a:lnTo>
                      <a:pt x="665" y="176"/>
                    </a:lnTo>
                    <a:lnTo>
                      <a:pt x="673" y="200"/>
                    </a:lnTo>
                    <a:lnTo>
                      <a:pt x="702" y="248"/>
                    </a:lnTo>
                    <a:lnTo>
                      <a:pt x="665" y="264"/>
                    </a:lnTo>
                    <a:lnTo>
                      <a:pt x="658" y="304"/>
                    </a:lnTo>
                    <a:lnTo>
                      <a:pt x="687" y="328"/>
                    </a:lnTo>
                    <a:lnTo>
                      <a:pt x="687" y="352"/>
                    </a:lnTo>
                    <a:lnTo>
                      <a:pt x="665" y="376"/>
                    </a:lnTo>
                    <a:lnTo>
                      <a:pt x="628" y="368"/>
                    </a:lnTo>
                    <a:lnTo>
                      <a:pt x="643" y="352"/>
                    </a:lnTo>
                    <a:lnTo>
                      <a:pt x="643" y="344"/>
                    </a:lnTo>
                    <a:lnTo>
                      <a:pt x="613" y="360"/>
                    </a:lnTo>
                    <a:lnTo>
                      <a:pt x="606" y="392"/>
                    </a:lnTo>
                    <a:lnTo>
                      <a:pt x="547" y="416"/>
                    </a:lnTo>
                    <a:lnTo>
                      <a:pt x="525" y="400"/>
                    </a:lnTo>
                    <a:lnTo>
                      <a:pt x="495" y="408"/>
                    </a:lnTo>
                    <a:lnTo>
                      <a:pt x="488" y="424"/>
                    </a:lnTo>
                    <a:lnTo>
                      <a:pt x="458" y="424"/>
                    </a:lnTo>
                    <a:lnTo>
                      <a:pt x="414" y="480"/>
                    </a:lnTo>
                    <a:lnTo>
                      <a:pt x="414" y="496"/>
                    </a:lnTo>
                    <a:lnTo>
                      <a:pt x="443" y="496"/>
                    </a:lnTo>
                    <a:lnTo>
                      <a:pt x="451" y="504"/>
                    </a:lnTo>
                    <a:lnTo>
                      <a:pt x="429" y="528"/>
                    </a:lnTo>
                    <a:lnTo>
                      <a:pt x="429" y="592"/>
                    </a:lnTo>
                    <a:lnTo>
                      <a:pt x="451" y="592"/>
                    </a:lnTo>
                    <a:lnTo>
                      <a:pt x="458" y="648"/>
                    </a:lnTo>
                    <a:lnTo>
                      <a:pt x="436" y="696"/>
                    </a:lnTo>
                    <a:lnTo>
                      <a:pt x="399" y="752"/>
                    </a:lnTo>
                    <a:lnTo>
                      <a:pt x="362" y="792"/>
                    </a:lnTo>
                    <a:lnTo>
                      <a:pt x="355" y="832"/>
                    </a:lnTo>
                    <a:lnTo>
                      <a:pt x="347" y="856"/>
                    </a:lnTo>
                    <a:lnTo>
                      <a:pt x="325" y="864"/>
                    </a:lnTo>
                    <a:lnTo>
                      <a:pt x="281" y="840"/>
                    </a:lnTo>
                    <a:lnTo>
                      <a:pt x="259" y="792"/>
                    </a:lnTo>
                    <a:lnTo>
                      <a:pt x="244" y="792"/>
                    </a:lnTo>
                    <a:lnTo>
                      <a:pt x="207" y="784"/>
                    </a:lnTo>
                    <a:lnTo>
                      <a:pt x="170" y="744"/>
                    </a:lnTo>
                    <a:lnTo>
                      <a:pt x="133" y="768"/>
                    </a:lnTo>
                    <a:lnTo>
                      <a:pt x="126" y="768"/>
                    </a:lnTo>
                    <a:lnTo>
                      <a:pt x="111" y="760"/>
                    </a:lnTo>
                    <a:lnTo>
                      <a:pt x="74" y="752"/>
                    </a:lnTo>
                    <a:lnTo>
                      <a:pt x="52" y="728"/>
                    </a:lnTo>
                    <a:lnTo>
                      <a:pt x="37" y="728"/>
                    </a:lnTo>
                    <a:lnTo>
                      <a:pt x="30" y="728"/>
                    </a:lnTo>
                    <a:lnTo>
                      <a:pt x="0" y="704"/>
                    </a:lnTo>
                    <a:lnTo>
                      <a:pt x="0" y="680"/>
                    </a:lnTo>
                    <a:lnTo>
                      <a:pt x="30" y="672"/>
                    </a:lnTo>
                    <a:lnTo>
                      <a:pt x="37" y="592"/>
                    </a:lnTo>
                    <a:lnTo>
                      <a:pt x="59" y="576"/>
                    </a:lnTo>
                    <a:lnTo>
                      <a:pt x="59" y="536"/>
                    </a:lnTo>
                    <a:lnTo>
                      <a:pt x="30" y="504"/>
                    </a:lnTo>
                    <a:lnTo>
                      <a:pt x="52" y="480"/>
                    </a:lnTo>
                    <a:lnTo>
                      <a:pt x="52" y="456"/>
                    </a:lnTo>
                    <a:lnTo>
                      <a:pt x="96" y="456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40" y="464"/>
                    </a:lnTo>
                    <a:lnTo>
                      <a:pt x="148" y="464"/>
                    </a:lnTo>
                    <a:lnTo>
                      <a:pt x="155" y="432"/>
                    </a:lnTo>
                    <a:lnTo>
                      <a:pt x="192" y="384"/>
                    </a:lnTo>
                    <a:lnTo>
                      <a:pt x="192" y="336"/>
                    </a:lnTo>
                    <a:lnTo>
                      <a:pt x="200" y="336"/>
                    </a:lnTo>
                    <a:lnTo>
                      <a:pt x="222" y="360"/>
                    </a:lnTo>
                    <a:lnTo>
                      <a:pt x="266" y="376"/>
                    </a:lnTo>
                    <a:lnTo>
                      <a:pt x="273" y="336"/>
                    </a:lnTo>
                    <a:lnTo>
                      <a:pt x="259" y="304"/>
                    </a:lnTo>
                    <a:lnTo>
                      <a:pt x="273" y="288"/>
                    </a:lnTo>
                    <a:lnTo>
                      <a:pt x="266" y="264"/>
                    </a:lnTo>
                    <a:lnTo>
                      <a:pt x="236" y="240"/>
                    </a:lnTo>
                    <a:lnTo>
                      <a:pt x="229" y="200"/>
                    </a:lnTo>
                    <a:lnTo>
                      <a:pt x="259" y="144"/>
                    </a:lnTo>
                    <a:lnTo>
                      <a:pt x="266" y="112"/>
                    </a:lnTo>
                    <a:lnTo>
                      <a:pt x="244" y="72"/>
                    </a:lnTo>
                    <a:lnTo>
                      <a:pt x="259" y="56"/>
                    </a:lnTo>
                    <a:lnTo>
                      <a:pt x="266" y="8"/>
                    </a:lnTo>
                    <a:lnTo>
                      <a:pt x="288" y="8"/>
                    </a:lnTo>
                    <a:lnTo>
                      <a:pt x="296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 rot="704206">
                <a:off x="5843588" y="5284788"/>
                <a:ext cx="268287" cy="171450"/>
              </a:xfrm>
              <a:custGeom>
                <a:avLst/>
                <a:gdLst/>
                <a:ahLst/>
                <a:cxnLst>
                  <a:cxn ang="0">
                    <a:pos x="96" y="80"/>
                  </a:cxn>
                  <a:cxn ang="0">
                    <a:pos x="140" y="56"/>
                  </a:cxn>
                  <a:cxn ang="0">
                    <a:pos x="118" y="40"/>
                  </a:cxn>
                  <a:cxn ang="0">
                    <a:pos x="125" y="8"/>
                  </a:cxn>
                  <a:cxn ang="0">
                    <a:pos x="96" y="0"/>
                  </a:cxn>
                  <a:cxn ang="0">
                    <a:pos x="74" y="24"/>
                  </a:cxn>
                  <a:cxn ang="0">
                    <a:pos x="59" y="24"/>
                  </a:cxn>
                  <a:cxn ang="0">
                    <a:pos x="52" y="48"/>
                  </a:cxn>
                  <a:cxn ang="0">
                    <a:pos x="37" y="56"/>
                  </a:cxn>
                  <a:cxn ang="0">
                    <a:pos x="22" y="48"/>
                  </a:cxn>
                  <a:cxn ang="0">
                    <a:pos x="0" y="88"/>
                  </a:cxn>
                  <a:cxn ang="0">
                    <a:pos x="29" y="96"/>
                  </a:cxn>
                  <a:cxn ang="0">
                    <a:pos x="59" y="88"/>
                  </a:cxn>
                  <a:cxn ang="0">
                    <a:pos x="81" y="88"/>
                  </a:cxn>
                  <a:cxn ang="0">
                    <a:pos x="96" y="80"/>
                  </a:cxn>
                </a:cxnLst>
                <a:rect l="0" t="0" r="r" b="b"/>
                <a:pathLst>
                  <a:path w="141" h="97">
                    <a:moveTo>
                      <a:pt x="96" y="80"/>
                    </a:moveTo>
                    <a:lnTo>
                      <a:pt x="140" y="56"/>
                    </a:lnTo>
                    <a:lnTo>
                      <a:pt x="118" y="40"/>
                    </a:lnTo>
                    <a:lnTo>
                      <a:pt x="125" y="8"/>
                    </a:lnTo>
                    <a:lnTo>
                      <a:pt x="96" y="0"/>
                    </a:lnTo>
                    <a:lnTo>
                      <a:pt x="74" y="24"/>
                    </a:lnTo>
                    <a:lnTo>
                      <a:pt x="59" y="24"/>
                    </a:lnTo>
                    <a:lnTo>
                      <a:pt x="52" y="48"/>
                    </a:lnTo>
                    <a:lnTo>
                      <a:pt x="37" y="56"/>
                    </a:lnTo>
                    <a:lnTo>
                      <a:pt x="22" y="48"/>
                    </a:lnTo>
                    <a:lnTo>
                      <a:pt x="0" y="88"/>
                    </a:lnTo>
                    <a:lnTo>
                      <a:pt x="29" y="96"/>
                    </a:lnTo>
                    <a:lnTo>
                      <a:pt x="59" y="88"/>
                    </a:lnTo>
                    <a:lnTo>
                      <a:pt x="81" y="88"/>
                    </a:lnTo>
                    <a:lnTo>
                      <a:pt x="96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15"/>
              <p:cNvSpPr>
                <a:spLocks/>
              </p:cNvSpPr>
              <p:nvPr/>
            </p:nvSpPr>
            <p:spPr bwMode="auto">
              <a:xfrm rot="704206">
                <a:off x="5114925" y="5087938"/>
                <a:ext cx="268287" cy="174625"/>
              </a:xfrm>
              <a:custGeom>
                <a:avLst/>
                <a:gdLst/>
                <a:ahLst/>
                <a:cxnLst>
                  <a:cxn ang="0">
                    <a:pos x="74" y="80"/>
                  </a:cxn>
                  <a:cxn ang="0">
                    <a:pos x="74" y="64"/>
                  </a:cxn>
                  <a:cxn ang="0">
                    <a:pos x="88" y="64"/>
                  </a:cxn>
                  <a:cxn ang="0">
                    <a:pos x="111" y="96"/>
                  </a:cxn>
                  <a:cxn ang="0">
                    <a:pos x="140" y="48"/>
                  </a:cxn>
                  <a:cxn ang="0">
                    <a:pos x="133" y="16"/>
                  </a:cxn>
                  <a:cxn ang="0">
                    <a:pos x="111" y="16"/>
                  </a:cxn>
                  <a:cxn ang="0">
                    <a:pos x="96" y="24"/>
                  </a:cxn>
                  <a:cxn ang="0">
                    <a:pos x="74" y="0"/>
                  </a:cxn>
                  <a:cxn ang="0">
                    <a:pos x="59" y="8"/>
                  </a:cxn>
                  <a:cxn ang="0">
                    <a:pos x="37" y="24"/>
                  </a:cxn>
                  <a:cxn ang="0">
                    <a:pos x="22" y="8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0" y="56"/>
                  </a:cxn>
                  <a:cxn ang="0">
                    <a:pos x="22" y="72"/>
                  </a:cxn>
                  <a:cxn ang="0">
                    <a:pos x="29" y="64"/>
                  </a:cxn>
                  <a:cxn ang="0">
                    <a:pos x="44" y="48"/>
                  </a:cxn>
                  <a:cxn ang="0">
                    <a:pos x="52" y="64"/>
                  </a:cxn>
                  <a:cxn ang="0">
                    <a:pos x="74" y="80"/>
                  </a:cxn>
                </a:cxnLst>
                <a:rect l="0" t="0" r="r" b="b"/>
                <a:pathLst>
                  <a:path w="141" h="97">
                    <a:moveTo>
                      <a:pt x="74" y="80"/>
                    </a:moveTo>
                    <a:lnTo>
                      <a:pt x="74" y="64"/>
                    </a:lnTo>
                    <a:lnTo>
                      <a:pt x="88" y="64"/>
                    </a:lnTo>
                    <a:lnTo>
                      <a:pt x="111" y="96"/>
                    </a:lnTo>
                    <a:lnTo>
                      <a:pt x="140" y="48"/>
                    </a:lnTo>
                    <a:lnTo>
                      <a:pt x="133" y="16"/>
                    </a:lnTo>
                    <a:lnTo>
                      <a:pt x="111" y="16"/>
                    </a:lnTo>
                    <a:lnTo>
                      <a:pt x="96" y="24"/>
                    </a:lnTo>
                    <a:lnTo>
                      <a:pt x="74" y="0"/>
                    </a:lnTo>
                    <a:lnTo>
                      <a:pt x="59" y="8"/>
                    </a:lnTo>
                    <a:lnTo>
                      <a:pt x="37" y="24"/>
                    </a:lnTo>
                    <a:lnTo>
                      <a:pt x="22" y="8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0" y="56"/>
                    </a:lnTo>
                    <a:lnTo>
                      <a:pt x="22" y="72"/>
                    </a:lnTo>
                    <a:lnTo>
                      <a:pt x="29" y="64"/>
                    </a:lnTo>
                    <a:lnTo>
                      <a:pt x="44" y="48"/>
                    </a:lnTo>
                    <a:lnTo>
                      <a:pt x="52" y="64"/>
                    </a:lnTo>
                    <a:lnTo>
                      <a:pt x="74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16"/>
              <p:cNvSpPr>
                <a:spLocks/>
              </p:cNvSpPr>
              <p:nvPr/>
            </p:nvSpPr>
            <p:spPr bwMode="auto">
              <a:xfrm rot="704206">
                <a:off x="4171950" y="5043488"/>
                <a:ext cx="701675" cy="458788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0" y="184"/>
                  </a:cxn>
                  <a:cxn ang="0">
                    <a:pos x="37" y="224"/>
                  </a:cxn>
                  <a:cxn ang="0">
                    <a:pos x="15" y="232"/>
                  </a:cxn>
                  <a:cxn ang="0">
                    <a:pos x="15" y="248"/>
                  </a:cxn>
                  <a:cxn ang="0">
                    <a:pos x="22" y="256"/>
                  </a:cxn>
                  <a:cxn ang="0">
                    <a:pos x="133" y="200"/>
                  </a:cxn>
                  <a:cxn ang="0">
                    <a:pos x="162" y="224"/>
                  </a:cxn>
                  <a:cxn ang="0">
                    <a:pos x="207" y="216"/>
                  </a:cxn>
                  <a:cxn ang="0">
                    <a:pos x="229" y="256"/>
                  </a:cxn>
                  <a:cxn ang="0">
                    <a:pos x="325" y="256"/>
                  </a:cxn>
                  <a:cxn ang="0">
                    <a:pos x="369" y="216"/>
                  </a:cxn>
                  <a:cxn ang="0">
                    <a:pos x="347" y="168"/>
                  </a:cxn>
                  <a:cxn ang="0">
                    <a:pos x="369" y="112"/>
                  </a:cxn>
                  <a:cxn ang="0">
                    <a:pos x="369" y="80"/>
                  </a:cxn>
                  <a:cxn ang="0">
                    <a:pos x="369" y="40"/>
                  </a:cxn>
                  <a:cxn ang="0">
                    <a:pos x="354" y="32"/>
                  </a:cxn>
                  <a:cxn ang="0">
                    <a:pos x="317" y="24"/>
                  </a:cxn>
                  <a:cxn ang="0">
                    <a:pos x="295" y="0"/>
                  </a:cxn>
                  <a:cxn ang="0">
                    <a:pos x="280" y="0"/>
                  </a:cxn>
                  <a:cxn ang="0">
                    <a:pos x="273" y="8"/>
                  </a:cxn>
                  <a:cxn ang="0">
                    <a:pos x="236" y="24"/>
                  </a:cxn>
                  <a:cxn ang="0">
                    <a:pos x="199" y="64"/>
                  </a:cxn>
                  <a:cxn ang="0">
                    <a:pos x="177" y="112"/>
                  </a:cxn>
                  <a:cxn ang="0">
                    <a:pos x="155" y="120"/>
                  </a:cxn>
                  <a:cxn ang="0">
                    <a:pos x="140" y="144"/>
                  </a:cxn>
                  <a:cxn ang="0">
                    <a:pos x="74" y="128"/>
                  </a:cxn>
                  <a:cxn ang="0">
                    <a:pos x="59" y="112"/>
                  </a:cxn>
                  <a:cxn ang="0">
                    <a:pos x="44" y="120"/>
                  </a:cxn>
                  <a:cxn ang="0">
                    <a:pos x="30" y="152"/>
                  </a:cxn>
                  <a:cxn ang="0">
                    <a:pos x="7" y="152"/>
                  </a:cxn>
                </a:cxnLst>
                <a:rect l="0" t="0" r="r" b="b"/>
                <a:pathLst>
                  <a:path w="370" h="257">
                    <a:moveTo>
                      <a:pt x="7" y="152"/>
                    </a:moveTo>
                    <a:lnTo>
                      <a:pt x="0" y="184"/>
                    </a:lnTo>
                    <a:lnTo>
                      <a:pt x="37" y="224"/>
                    </a:lnTo>
                    <a:lnTo>
                      <a:pt x="15" y="232"/>
                    </a:lnTo>
                    <a:lnTo>
                      <a:pt x="15" y="248"/>
                    </a:lnTo>
                    <a:lnTo>
                      <a:pt x="22" y="256"/>
                    </a:lnTo>
                    <a:lnTo>
                      <a:pt x="133" y="200"/>
                    </a:lnTo>
                    <a:lnTo>
                      <a:pt x="162" y="224"/>
                    </a:lnTo>
                    <a:lnTo>
                      <a:pt x="207" y="216"/>
                    </a:lnTo>
                    <a:lnTo>
                      <a:pt x="229" y="256"/>
                    </a:lnTo>
                    <a:lnTo>
                      <a:pt x="325" y="256"/>
                    </a:lnTo>
                    <a:lnTo>
                      <a:pt x="369" y="216"/>
                    </a:lnTo>
                    <a:lnTo>
                      <a:pt x="347" y="168"/>
                    </a:lnTo>
                    <a:lnTo>
                      <a:pt x="369" y="112"/>
                    </a:lnTo>
                    <a:lnTo>
                      <a:pt x="369" y="80"/>
                    </a:lnTo>
                    <a:lnTo>
                      <a:pt x="369" y="40"/>
                    </a:lnTo>
                    <a:lnTo>
                      <a:pt x="354" y="32"/>
                    </a:lnTo>
                    <a:lnTo>
                      <a:pt x="317" y="24"/>
                    </a:lnTo>
                    <a:lnTo>
                      <a:pt x="295" y="0"/>
                    </a:lnTo>
                    <a:lnTo>
                      <a:pt x="280" y="0"/>
                    </a:lnTo>
                    <a:lnTo>
                      <a:pt x="273" y="8"/>
                    </a:lnTo>
                    <a:lnTo>
                      <a:pt x="236" y="24"/>
                    </a:lnTo>
                    <a:lnTo>
                      <a:pt x="199" y="64"/>
                    </a:lnTo>
                    <a:lnTo>
                      <a:pt x="177" y="112"/>
                    </a:lnTo>
                    <a:lnTo>
                      <a:pt x="155" y="120"/>
                    </a:lnTo>
                    <a:lnTo>
                      <a:pt x="140" y="144"/>
                    </a:lnTo>
                    <a:lnTo>
                      <a:pt x="74" y="128"/>
                    </a:lnTo>
                    <a:lnTo>
                      <a:pt x="59" y="112"/>
                    </a:lnTo>
                    <a:lnTo>
                      <a:pt x="44" y="120"/>
                    </a:lnTo>
                    <a:lnTo>
                      <a:pt x="30" y="152"/>
                    </a:lnTo>
                    <a:lnTo>
                      <a:pt x="7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17"/>
              <p:cNvSpPr>
                <a:spLocks/>
              </p:cNvSpPr>
              <p:nvPr/>
            </p:nvSpPr>
            <p:spPr bwMode="auto">
              <a:xfrm rot="704206">
                <a:off x="3967163" y="4610100"/>
                <a:ext cx="322262" cy="517525"/>
              </a:xfrm>
              <a:custGeom>
                <a:avLst/>
                <a:gdLst/>
                <a:ahLst/>
                <a:cxnLst>
                  <a:cxn ang="0">
                    <a:pos x="15" y="144"/>
                  </a:cxn>
                  <a:cxn ang="0">
                    <a:pos x="22" y="144"/>
                  </a:cxn>
                  <a:cxn ang="0">
                    <a:pos x="37" y="176"/>
                  </a:cxn>
                  <a:cxn ang="0">
                    <a:pos x="74" y="208"/>
                  </a:cxn>
                  <a:cxn ang="0">
                    <a:pos x="74" y="240"/>
                  </a:cxn>
                  <a:cxn ang="0">
                    <a:pos x="89" y="264"/>
                  </a:cxn>
                  <a:cxn ang="0">
                    <a:pos x="89" y="272"/>
                  </a:cxn>
                  <a:cxn ang="0">
                    <a:pos x="140" y="288"/>
                  </a:cxn>
                  <a:cxn ang="0">
                    <a:pos x="163" y="248"/>
                  </a:cxn>
                  <a:cxn ang="0">
                    <a:pos x="148" y="216"/>
                  </a:cxn>
                  <a:cxn ang="0">
                    <a:pos x="155" y="168"/>
                  </a:cxn>
                  <a:cxn ang="0">
                    <a:pos x="133" y="160"/>
                  </a:cxn>
                  <a:cxn ang="0">
                    <a:pos x="133" y="144"/>
                  </a:cxn>
                  <a:cxn ang="0">
                    <a:pos x="148" y="120"/>
                  </a:cxn>
                  <a:cxn ang="0">
                    <a:pos x="133" y="112"/>
                  </a:cxn>
                  <a:cxn ang="0">
                    <a:pos x="133" y="96"/>
                  </a:cxn>
                  <a:cxn ang="0">
                    <a:pos x="148" y="88"/>
                  </a:cxn>
                  <a:cxn ang="0">
                    <a:pos x="170" y="56"/>
                  </a:cxn>
                  <a:cxn ang="0">
                    <a:pos x="140" y="16"/>
                  </a:cxn>
                  <a:cxn ang="0">
                    <a:pos x="140" y="0"/>
                  </a:cxn>
                  <a:cxn ang="0">
                    <a:pos x="111" y="24"/>
                  </a:cxn>
                  <a:cxn ang="0">
                    <a:pos x="89" y="8"/>
                  </a:cxn>
                  <a:cxn ang="0">
                    <a:pos x="59" y="16"/>
                  </a:cxn>
                  <a:cxn ang="0">
                    <a:pos x="37" y="40"/>
                  </a:cxn>
                  <a:cxn ang="0">
                    <a:pos x="0" y="40"/>
                  </a:cxn>
                  <a:cxn ang="0">
                    <a:pos x="15" y="64"/>
                  </a:cxn>
                  <a:cxn ang="0">
                    <a:pos x="15" y="144"/>
                  </a:cxn>
                </a:cxnLst>
                <a:rect l="0" t="0" r="r" b="b"/>
                <a:pathLst>
                  <a:path w="171" h="289">
                    <a:moveTo>
                      <a:pt x="15" y="144"/>
                    </a:moveTo>
                    <a:lnTo>
                      <a:pt x="22" y="144"/>
                    </a:lnTo>
                    <a:lnTo>
                      <a:pt x="37" y="176"/>
                    </a:lnTo>
                    <a:lnTo>
                      <a:pt x="74" y="208"/>
                    </a:lnTo>
                    <a:lnTo>
                      <a:pt x="74" y="240"/>
                    </a:lnTo>
                    <a:lnTo>
                      <a:pt x="89" y="264"/>
                    </a:lnTo>
                    <a:lnTo>
                      <a:pt x="89" y="272"/>
                    </a:lnTo>
                    <a:lnTo>
                      <a:pt x="140" y="288"/>
                    </a:lnTo>
                    <a:lnTo>
                      <a:pt x="163" y="248"/>
                    </a:lnTo>
                    <a:lnTo>
                      <a:pt x="148" y="216"/>
                    </a:lnTo>
                    <a:lnTo>
                      <a:pt x="155" y="168"/>
                    </a:lnTo>
                    <a:lnTo>
                      <a:pt x="133" y="160"/>
                    </a:lnTo>
                    <a:lnTo>
                      <a:pt x="133" y="144"/>
                    </a:lnTo>
                    <a:lnTo>
                      <a:pt x="148" y="120"/>
                    </a:lnTo>
                    <a:lnTo>
                      <a:pt x="133" y="112"/>
                    </a:lnTo>
                    <a:lnTo>
                      <a:pt x="133" y="96"/>
                    </a:lnTo>
                    <a:lnTo>
                      <a:pt x="148" y="88"/>
                    </a:lnTo>
                    <a:lnTo>
                      <a:pt x="170" y="56"/>
                    </a:lnTo>
                    <a:lnTo>
                      <a:pt x="140" y="16"/>
                    </a:lnTo>
                    <a:lnTo>
                      <a:pt x="140" y="0"/>
                    </a:lnTo>
                    <a:lnTo>
                      <a:pt x="111" y="24"/>
                    </a:lnTo>
                    <a:lnTo>
                      <a:pt x="89" y="8"/>
                    </a:lnTo>
                    <a:lnTo>
                      <a:pt x="59" y="16"/>
                    </a:lnTo>
                    <a:lnTo>
                      <a:pt x="37" y="40"/>
                    </a:lnTo>
                    <a:lnTo>
                      <a:pt x="0" y="40"/>
                    </a:lnTo>
                    <a:lnTo>
                      <a:pt x="15" y="64"/>
                    </a:lnTo>
                    <a:lnTo>
                      <a:pt x="15" y="144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18"/>
              <p:cNvSpPr>
                <a:spLocks/>
              </p:cNvSpPr>
              <p:nvPr/>
            </p:nvSpPr>
            <p:spPr bwMode="auto">
              <a:xfrm rot="704206">
                <a:off x="3533775" y="4038600"/>
                <a:ext cx="855662" cy="644525"/>
              </a:xfrm>
              <a:custGeom>
                <a:avLst/>
                <a:gdLst/>
                <a:ahLst/>
                <a:cxnLst>
                  <a:cxn ang="0">
                    <a:pos x="303" y="32"/>
                  </a:cxn>
                  <a:cxn ang="0">
                    <a:pos x="311" y="56"/>
                  </a:cxn>
                  <a:cxn ang="0">
                    <a:pos x="311" y="88"/>
                  </a:cxn>
                  <a:cxn ang="0">
                    <a:pos x="362" y="88"/>
                  </a:cxn>
                  <a:cxn ang="0">
                    <a:pos x="392" y="104"/>
                  </a:cxn>
                  <a:cxn ang="0">
                    <a:pos x="399" y="136"/>
                  </a:cxn>
                  <a:cxn ang="0">
                    <a:pos x="436" y="136"/>
                  </a:cxn>
                  <a:cxn ang="0">
                    <a:pos x="436" y="152"/>
                  </a:cxn>
                  <a:cxn ang="0">
                    <a:pos x="414" y="168"/>
                  </a:cxn>
                  <a:cxn ang="0">
                    <a:pos x="399" y="200"/>
                  </a:cxn>
                  <a:cxn ang="0">
                    <a:pos x="444" y="224"/>
                  </a:cxn>
                  <a:cxn ang="0">
                    <a:pos x="451" y="248"/>
                  </a:cxn>
                  <a:cxn ang="0">
                    <a:pos x="421" y="272"/>
                  </a:cxn>
                  <a:cxn ang="0">
                    <a:pos x="421" y="296"/>
                  </a:cxn>
                  <a:cxn ang="0">
                    <a:pos x="392" y="320"/>
                  </a:cxn>
                  <a:cxn ang="0">
                    <a:pos x="370" y="304"/>
                  </a:cxn>
                  <a:cxn ang="0">
                    <a:pos x="340" y="312"/>
                  </a:cxn>
                  <a:cxn ang="0">
                    <a:pos x="318" y="336"/>
                  </a:cxn>
                  <a:cxn ang="0">
                    <a:pos x="281" y="336"/>
                  </a:cxn>
                  <a:cxn ang="0">
                    <a:pos x="244" y="360"/>
                  </a:cxn>
                  <a:cxn ang="0">
                    <a:pos x="229" y="328"/>
                  </a:cxn>
                  <a:cxn ang="0">
                    <a:pos x="251" y="320"/>
                  </a:cxn>
                  <a:cxn ang="0">
                    <a:pos x="222" y="304"/>
                  </a:cxn>
                  <a:cxn ang="0">
                    <a:pos x="200" y="312"/>
                  </a:cxn>
                  <a:cxn ang="0">
                    <a:pos x="177" y="296"/>
                  </a:cxn>
                  <a:cxn ang="0">
                    <a:pos x="155" y="296"/>
                  </a:cxn>
                  <a:cxn ang="0">
                    <a:pos x="104" y="248"/>
                  </a:cxn>
                  <a:cxn ang="0">
                    <a:pos x="44" y="232"/>
                  </a:cxn>
                  <a:cxn ang="0">
                    <a:pos x="15" y="232"/>
                  </a:cxn>
                  <a:cxn ang="0">
                    <a:pos x="7" y="184"/>
                  </a:cxn>
                  <a:cxn ang="0">
                    <a:pos x="0" y="128"/>
                  </a:cxn>
                  <a:cxn ang="0">
                    <a:pos x="30" y="88"/>
                  </a:cxn>
                  <a:cxn ang="0">
                    <a:pos x="37" y="72"/>
                  </a:cxn>
                  <a:cxn ang="0">
                    <a:pos x="74" y="64"/>
                  </a:cxn>
                  <a:cxn ang="0">
                    <a:pos x="67" y="40"/>
                  </a:cxn>
                  <a:cxn ang="0">
                    <a:pos x="89" y="0"/>
                  </a:cxn>
                  <a:cxn ang="0">
                    <a:pos x="140" y="0"/>
                  </a:cxn>
                  <a:cxn ang="0">
                    <a:pos x="163" y="16"/>
                  </a:cxn>
                  <a:cxn ang="0">
                    <a:pos x="192" y="16"/>
                  </a:cxn>
                  <a:cxn ang="0">
                    <a:pos x="207" y="24"/>
                  </a:cxn>
                  <a:cxn ang="0">
                    <a:pos x="237" y="40"/>
                  </a:cxn>
                  <a:cxn ang="0">
                    <a:pos x="259" y="16"/>
                  </a:cxn>
                  <a:cxn ang="0">
                    <a:pos x="274" y="8"/>
                  </a:cxn>
                  <a:cxn ang="0">
                    <a:pos x="303" y="32"/>
                  </a:cxn>
                </a:cxnLst>
                <a:rect l="0" t="0" r="r" b="b"/>
                <a:pathLst>
                  <a:path w="452" h="361">
                    <a:moveTo>
                      <a:pt x="303" y="32"/>
                    </a:moveTo>
                    <a:lnTo>
                      <a:pt x="311" y="56"/>
                    </a:lnTo>
                    <a:lnTo>
                      <a:pt x="311" y="88"/>
                    </a:lnTo>
                    <a:lnTo>
                      <a:pt x="362" y="88"/>
                    </a:lnTo>
                    <a:lnTo>
                      <a:pt x="392" y="104"/>
                    </a:lnTo>
                    <a:lnTo>
                      <a:pt x="399" y="136"/>
                    </a:lnTo>
                    <a:lnTo>
                      <a:pt x="436" y="136"/>
                    </a:lnTo>
                    <a:lnTo>
                      <a:pt x="436" y="152"/>
                    </a:lnTo>
                    <a:lnTo>
                      <a:pt x="414" y="168"/>
                    </a:lnTo>
                    <a:lnTo>
                      <a:pt x="399" y="200"/>
                    </a:lnTo>
                    <a:lnTo>
                      <a:pt x="444" y="224"/>
                    </a:lnTo>
                    <a:lnTo>
                      <a:pt x="451" y="248"/>
                    </a:lnTo>
                    <a:lnTo>
                      <a:pt x="421" y="272"/>
                    </a:lnTo>
                    <a:lnTo>
                      <a:pt x="421" y="296"/>
                    </a:lnTo>
                    <a:lnTo>
                      <a:pt x="392" y="320"/>
                    </a:lnTo>
                    <a:lnTo>
                      <a:pt x="370" y="304"/>
                    </a:lnTo>
                    <a:lnTo>
                      <a:pt x="340" y="312"/>
                    </a:lnTo>
                    <a:lnTo>
                      <a:pt x="318" y="336"/>
                    </a:lnTo>
                    <a:lnTo>
                      <a:pt x="281" y="336"/>
                    </a:lnTo>
                    <a:lnTo>
                      <a:pt x="244" y="360"/>
                    </a:lnTo>
                    <a:lnTo>
                      <a:pt x="229" y="328"/>
                    </a:lnTo>
                    <a:lnTo>
                      <a:pt x="251" y="320"/>
                    </a:lnTo>
                    <a:lnTo>
                      <a:pt x="222" y="304"/>
                    </a:lnTo>
                    <a:lnTo>
                      <a:pt x="200" y="312"/>
                    </a:lnTo>
                    <a:lnTo>
                      <a:pt x="177" y="296"/>
                    </a:lnTo>
                    <a:lnTo>
                      <a:pt x="155" y="296"/>
                    </a:lnTo>
                    <a:lnTo>
                      <a:pt x="104" y="248"/>
                    </a:lnTo>
                    <a:lnTo>
                      <a:pt x="44" y="232"/>
                    </a:lnTo>
                    <a:lnTo>
                      <a:pt x="15" y="232"/>
                    </a:lnTo>
                    <a:lnTo>
                      <a:pt x="7" y="184"/>
                    </a:lnTo>
                    <a:lnTo>
                      <a:pt x="0" y="128"/>
                    </a:lnTo>
                    <a:lnTo>
                      <a:pt x="30" y="88"/>
                    </a:lnTo>
                    <a:lnTo>
                      <a:pt x="37" y="72"/>
                    </a:lnTo>
                    <a:lnTo>
                      <a:pt x="74" y="64"/>
                    </a:lnTo>
                    <a:lnTo>
                      <a:pt x="67" y="40"/>
                    </a:lnTo>
                    <a:lnTo>
                      <a:pt x="89" y="0"/>
                    </a:lnTo>
                    <a:lnTo>
                      <a:pt x="140" y="0"/>
                    </a:lnTo>
                    <a:lnTo>
                      <a:pt x="163" y="16"/>
                    </a:lnTo>
                    <a:lnTo>
                      <a:pt x="192" y="16"/>
                    </a:lnTo>
                    <a:lnTo>
                      <a:pt x="207" y="24"/>
                    </a:lnTo>
                    <a:lnTo>
                      <a:pt x="237" y="40"/>
                    </a:lnTo>
                    <a:lnTo>
                      <a:pt x="259" y="16"/>
                    </a:lnTo>
                    <a:lnTo>
                      <a:pt x="274" y="8"/>
                    </a:lnTo>
                    <a:lnTo>
                      <a:pt x="30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19"/>
              <p:cNvSpPr>
                <a:spLocks/>
              </p:cNvSpPr>
              <p:nvPr/>
            </p:nvSpPr>
            <p:spPr bwMode="auto">
              <a:xfrm rot="704206">
                <a:off x="3000375" y="2449513"/>
                <a:ext cx="1409700" cy="2033588"/>
              </a:xfrm>
              <a:custGeom>
                <a:avLst/>
                <a:gdLst/>
                <a:ahLst/>
                <a:cxnLst>
                  <a:cxn ang="0">
                    <a:pos x="89" y="840"/>
                  </a:cxn>
                  <a:cxn ang="0">
                    <a:pos x="52" y="744"/>
                  </a:cxn>
                  <a:cxn ang="0">
                    <a:pos x="7" y="616"/>
                  </a:cxn>
                  <a:cxn ang="0">
                    <a:pos x="30" y="504"/>
                  </a:cxn>
                  <a:cxn ang="0">
                    <a:pos x="81" y="424"/>
                  </a:cxn>
                  <a:cxn ang="0">
                    <a:pos x="133" y="408"/>
                  </a:cxn>
                  <a:cxn ang="0">
                    <a:pos x="207" y="368"/>
                  </a:cxn>
                  <a:cxn ang="0">
                    <a:pos x="288" y="296"/>
                  </a:cxn>
                  <a:cxn ang="0">
                    <a:pos x="302" y="248"/>
                  </a:cxn>
                  <a:cxn ang="0">
                    <a:pos x="347" y="288"/>
                  </a:cxn>
                  <a:cxn ang="0">
                    <a:pos x="339" y="168"/>
                  </a:cxn>
                  <a:cxn ang="0">
                    <a:pos x="406" y="80"/>
                  </a:cxn>
                  <a:cxn ang="0">
                    <a:pos x="509" y="16"/>
                  </a:cxn>
                  <a:cxn ang="0">
                    <a:pos x="487" y="168"/>
                  </a:cxn>
                  <a:cxn ang="0">
                    <a:pos x="428" y="384"/>
                  </a:cxn>
                  <a:cxn ang="0">
                    <a:pos x="347" y="416"/>
                  </a:cxn>
                  <a:cxn ang="0">
                    <a:pos x="502" y="360"/>
                  </a:cxn>
                  <a:cxn ang="0">
                    <a:pos x="546" y="352"/>
                  </a:cxn>
                  <a:cxn ang="0">
                    <a:pos x="590" y="408"/>
                  </a:cxn>
                  <a:cxn ang="0">
                    <a:pos x="546" y="280"/>
                  </a:cxn>
                  <a:cxn ang="0">
                    <a:pos x="524" y="168"/>
                  </a:cxn>
                  <a:cxn ang="0">
                    <a:pos x="553" y="32"/>
                  </a:cxn>
                  <a:cxn ang="0">
                    <a:pos x="590" y="160"/>
                  </a:cxn>
                  <a:cxn ang="0">
                    <a:pos x="605" y="120"/>
                  </a:cxn>
                  <a:cxn ang="0">
                    <a:pos x="620" y="96"/>
                  </a:cxn>
                  <a:cxn ang="0">
                    <a:pos x="649" y="184"/>
                  </a:cxn>
                  <a:cxn ang="0">
                    <a:pos x="612" y="272"/>
                  </a:cxn>
                  <a:cxn ang="0">
                    <a:pos x="686" y="376"/>
                  </a:cxn>
                  <a:cxn ang="0">
                    <a:pos x="657" y="448"/>
                  </a:cxn>
                  <a:cxn ang="0">
                    <a:pos x="701" y="560"/>
                  </a:cxn>
                  <a:cxn ang="0">
                    <a:pos x="745" y="656"/>
                  </a:cxn>
                  <a:cxn ang="0">
                    <a:pos x="701" y="744"/>
                  </a:cxn>
                  <a:cxn ang="0">
                    <a:pos x="730" y="824"/>
                  </a:cxn>
                  <a:cxn ang="0">
                    <a:pos x="679" y="880"/>
                  </a:cxn>
                  <a:cxn ang="0">
                    <a:pos x="612" y="888"/>
                  </a:cxn>
                  <a:cxn ang="0">
                    <a:pos x="539" y="864"/>
                  </a:cxn>
                  <a:cxn ang="0">
                    <a:pos x="443" y="888"/>
                  </a:cxn>
                  <a:cxn ang="0">
                    <a:pos x="406" y="936"/>
                  </a:cxn>
                  <a:cxn ang="0">
                    <a:pos x="339" y="1000"/>
                  </a:cxn>
                  <a:cxn ang="0">
                    <a:pos x="258" y="984"/>
                  </a:cxn>
                  <a:cxn ang="0">
                    <a:pos x="221" y="968"/>
                  </a:cxn>
                  <a:cxn ang="0">
                    <a:pos x="243" y="1064"/>
                  </a:cxn>
                  <a:cxn ang="0">
                    <a:pos x="192" y="1104"/>
                  </a:cxn>
                  <a:cxn ang="0">
                    <a:pos x="111" y="1088"/>
                  </a:cxn>
                  <a:cxn ang="0">
                    <a:pos x="52" y="1056"/>
                  </a:cxn>
                  <a:cxn ang="0">
                    <a:pos x="52" y="928"/>
                  </a:cxn>
                  <a:cxn ang="0">
                    <a:pos x="96" y="888"/>
                  </a:cxn>
                </a:cxnLst>
                <a:rect l="0" t="0" r="r" b="b"/>
                <a:pathLst>
                  <a:path w="746" h="1137">
                    <a:moveTo>
                      <a:pt x="96" y="888"/>
                    </a:moveTo>
                    <a:lnTo>
                      <a:pt x="96" y="888"/>
                    </a:lnTo>
                    <a:lnTo>
                      <a:pt x="89" y="840"/>
                    </a:lnTo>
                    <a:lnTo>
                      <a:pt x="52" y="808"/>
                    </a:lnTo>
                    <a:lnTo>
                      <a:pt x="59" y="776"/>
                    </a:lnTo>
                    <a:lnTo>
                      <a:pt x="52" y="744"/>
                    </a:lnTo>
                    <a:lnTo>
                      <a:pt x="52" y="696"/>
                    </a:lnTo>
                    <a:lnTo>
                      <a:pt x="37" y="648"/>
                    </a:lnTo>
                    <a:lnTo>
                      <a:pt x="7" y="616"/>
                    </a:lnTo>
                    <a:lnTo>
                      <a:pt x="0" y="600"/>
                    </a:lnTo>
                    <a:lnTo>
                      <a:pt x="7" y="592"/>
                    </a:lnTo>
                    <a:lnTo>
                      <a:pt x="30" y="504"/>
                    </a:lnTo>
                    <a:lnTo>
                      <a:pt x="59" y="480"/>
                    </a:lnTo>
                    <a:lnTo>
                      <a:pt x="59" y="448"/>
                    </a:lnTo>
                    <a:lnTo>
                      <a:pt x="81" y="424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33" y="408"/>
                    </a:lnTo>
                    <a:lnTo>
                      <a:pt x="148" y="408"/>
                    </a:lnTo>
                    <a:lnTo>
                      <a:pt x="162" y="400"/>
                    </a:lnTo>
                    <a:lnTo>
                      <a:pt x="207" y="368"/>
                    </a:lnTo>
                    <a:lnTo>
                      <a:pt x="243" y="360"/>
                    </a:lnTo>
                    <a:lnTo>
                      <a:pt x="295" y="320"/>
                    </a:lnTo>
                    <a:lnTo>
                      <a:pt x="288" y="296"/>
                    </a:lnTo>
                    <a:lnTo>
                      <a:pt x="288" y="264"/>
                    </a:lnTo>
                    <a:lnTo>
                      <a:pt x="295" y="264"/>
                    </a:lnTo>
                    <a:lnTo>
                      <a:pt x="302" y="248"/>
                    </a:lnTo>
                    <a:lnTo>
                      <a:pt x="288" y="232"/>
                    </a:lnTo>
                    <a:lnTo>
                      <a:pt x="302" y="216"/>
                    </a:lnTo>
                    <a:lnTo>
                      <a:pt x="347" y="288"/>
                    </a:lnTo>
                    <a:lnTo>
                      <a:pt x="376" y="272"/>
                    </a:lnTo>
                    <a:lnTo>
                      <a:pt x="347" y="200"/>
                    </a:lnTo>
                    <a:lnTo>
                      <a:pt x="339" y="168"/>
                    </a:lnTo>
                    <a:lnTo>
                      <a:pt x="369" y="168"/>
                    </a:lnTo>
                    <a:lnTo>
                      <a:pt x="369" y="88"/>
                    </a:lnTo>
                    <a:lnTo>
                      <a:pt x="406" y="80"/>
                    </a:lnTo>
                    <a:lnTo>
                      <a:pt x="465" y="0"/>
                    </a:lnTo>
                    <a:lnTo>
                      <a:pt x="480" y="16"/>
                    </a:lnTo>
                    <a:lnTo>
                      <a:pt x="509" y="16"/>
                    </a:lnTo>
                    <a:lnTo>
                      <a:pt x="524" y="48"/>
                    </a:lnTo>
                    <a:lnTo>
                      <a:pt x="487" y="96"/>
                    </a:lnTo>
                    <a:lnTo>
                      <a:pt x="487" y="168"/>
                    </a:lnTo>
                    <a:lnTo>
                      <a:pt x="457" y="264"/>
                    </a:lnTo>
                    <a:lnTo>
                      <a:pt x="480" y="328"/>
                    </a:lnTo>
                    <a:lnTo>
                      <a:pt x="428" y="384"/>
                    </a:lnTo>
                    <a:lnTo>
                      <a:pt x="384" y="416"/>
                    </a:lnTo>
                    <a:lnTo>
                      <a:pt x="347" y="392"/>
                    </a:lnTo>
                    <a:lnTo>
                      <a:pt x="347" y="416"/>
                    </a:lnTo>
                    <a:lnTo>
                      <a:pt x="391" y="456"/>
                    </a:lnTo>
                    <a:lnTo>
                      <a:pt x="450" y="424"/>
                    </a:lnTo>
                    <a:lnTo>
                      <a:pt x="502" y="360"/>
                    </a:lnTo>
                    <a:lnTo>
                      <a:pt x="494" y="312"/>
                    </a:lnTo>
                    <a:lnTo>
                      <a:pt x="524" y="304"/>
                    </a:lnTo>
                    <a:lnTo>
                      <a:pt x="546" y="352"/>
                    </a:lnTo>
                    <a:lnTo>
                      <a:pt x="539" y="376"/>
                    </a:lnTo>
                    <a:lnTo>
                      <a:pt x="568" y="416"/>
                    </a:lnTo>
                    <a:lnTo>
                      <a:pt x="590" y="408"/>
                    </a:lnTo>
                    <a:lnTo>
                      <a:pt x="561" y="376"/>
                    </a:lnTo>
                    <a:lnTo>
                      <a:pt x="575" y="328"/>
                    </a:lnTo>
                    <a:lnTo>
                      <a:pt x="546" y="280"/>
                    </a:lnTo>
                    <a:lnTo>
                      <a:pt x="494" y="272"/>
                    </a:lnTo>
                    <a:lnTo>
                      <a:pt x="494" y="240"/>
                    </a:lnTo>
                    <a:lnTo>
                      <a:pt x="524" y="168"/>
                    </a:lnTo>
                    <a:lnTo>
                      <a:pt x="516" y="112"/>
                    </a:lnTo>
                    <a:lnTo>
                      <a:pt x="546" y="88"/>
                    </a:lnTo>
                    <a:lnTo>
                      <a:pt x="553" y="32"/>
                    </a:lnTo>
                    <a:lnTo>
                      <a:pt x="561" y="104"/>
                    </a:lnTo>
                    <a:lnTo>
                      <a:pt x="561" y="144"/>
                    </a:lnTo>
                    <a:lnTo>
                      <a:pt x="590" y="160"/>
                    </a:lnTo>
                    <a:lnTo>
                      <a:pt x="598" y="144"/>
                    </a:lnTo>
                    <a:lnTo>
                      <a:pt x="575" y="104"/>
                    </a:lnTo>
                    <a:lnTo>
                      <a:pt x="605" y="120"/>
                    </a:lnTo>
                    <a:lnTo>
                      <a:pt x="605" y="64"/>
                    </a:lnTo>
                    <a:lnTo>
                      <a:pt x="620" y="56"/>
                    </a:lnTo>
                    <a:lnTo>
                      <a:pt x="620" y="96"/>
                    </a:lnTo>
                    <a:lnTo>
                      <a:pt x="649" y="128"/>
                    </a:lnTo>
                    <a:lnTo>
                      <a:pt x="627" y="144"/>
                    </a:lnTo>
                    <a:lnTo>
                      <a:pt x="649" y="184"/>
                    </a:lnTo>
                    <a:lnTo>
                      <a:pt x="657" y="216"/>
                    </a:lnTo>
                    <a:lnTo>
                      <a:pt x="612" y="240"/>
                    </a:lnTo>
                    <a:lnTo>
                      <a:pt x="612" y="272"/>
                    </a:lnTo>
                    <a:lnTo>
                      <a:pt x="634" y="304"/>
                    </a:lnTo>
                    <a:lnTo>
                      <a:pt x="679" y="304"/>
                    </a:lnTo>
                    <a:lnTo>
                      <a:pt x="686" y="376"/>
                    </a:lnTo>
                    <a:lnTo>
                      <a:pt x="657" y="400"/>
                    </a:lnTo>
                    <a:lnTo>
                      <a:pt x="671" y="424"/>
                    </a:lnTo>
                    <a:lnTo>
                      <a:pt x="657" y="448"/>
                    </a:lnTo>
                    <a:lnTo>
                      <a:pt x="679" y="488"/>
                    </a:lnTo>
                    <a:lnTo>
                      <a:pt x="679" y="528"/>
                    </a:lnTo>
                    <a:lnTo>
                      <a:pt x="701" y="560"/>
                    </a:lnTo>
                    <a:lnTo>
                      <a:pt x="701" y="600"/>
                    </a:lnTo>
                    <a:lnTo>
                      <a:pt x="738" y="616"/>
                    </a:lnTo>
                    <a:lnTo>
                      <a:pt x="745" y="656"/>
                    </a:lnTo>
                    <a:lnTo>
                      <a:pt x="708" y="688"/>
                    </a:lnTo>
                    <a:lnTo>
                      <a:pt x="730" y="728"/>
                    </a:lnTo>
                    <a:lnTo>
                      <a:pt x="701" y="744"/>
                    </a:lnTo>
                    <a:lnTo>
                      <a:pt x="693" y="776"/>
                    </a:lnTo>
                    <a:lnTo>
                      <a:pt x="693" y="808"/>
                    </a:lnTo>
                    <a:lnTo>
                      <a:pt x="730" y="824"/>
                    </a:lnTo>
                    <a:lnTo>
                      <a:pt x="730" y="840"/>
                    </a:lnTo>
                    <a:lnTo>
                      <a:pt x="686" y="864"/>
                    </a:lnTo>
                    <a:lnTo>
                      <a:pt x="679" y="880"/>
                    </a:lnTo>
                    <a:lnTo>
                      <a:pt x="649" y="856"/>
                    </a:lnTo>
                    <a:lnTo>
                      <a:pt x="634" y="864"/>
                    </a:lnTo>
                    <a:lnTo>
                      <a:pt x="612" y="888"/>
                    </a:lnTo>
                    <a:lnTo>
                      <a:pt x="583" y="872"/>
                    </a:lnTo>
                    <a:lnTo>
                      <a:pt x="568" y="864"/>
                    </a:lnTo>
                    <a:lnTo>
                      <a:pt x="539" y="864"/>
                    </a:lnTo>
                    <a:lnTo>
                      <a:pt x="516" y="848"/>
                    </a:lnTo>
                    <a:lnTo>
                      <a:pt x="465" y="848"/>
                    </a:lnTo>
                    <a:lnTo>
                      <a:pt x="443" y="888"/>
                    </a:lnTo>
                    <a:lnTo>
                      <a:pt x="450" y="912"/>
                    </a:lnTo>
                    <a:lnTo>
                      <a:pt x="413" y="920"/>
                    </a:lnTo>
                    <a:lnTo>
                      <a:pt x="406" y="936"/>
                    </a:lnTo>
                    <a:lnTo>
                      <a:pt x="376" y="976"/>
                    </a:lnTo>
                    <a:lnTo>
                      <a:pt x="376" y="968"/>
                    </a:lnTo>
                    <a:lnTo>
                      <a:pt x="339" y="1000"/>
                    </a:lnTo>
                    <a:lnTo>
                      <a:pt x="317" y="984"/>
                    </a:lnTo>
                    <a:lnTo>
                      <a:pt x="302" y="1000"/>
                    </a:lnTo>
                    <a:lnTo>
                      <a:pt x="258" y="984"/>
                    </a:lnTo>
                    <a:lnTo>
                      <a:pt x="258" y="952"/>
                    </a:lnTo>
                    <a:lnTo>
                      <a:pt x="251" y="944"/>
                    </a:lnTo>
                    <a:lnTo>
                      <a:pt x="221" y="968"/>
                    </a:lnTo>
                    <a:lnTo>
                      <a:pt x="221" y="1008"/>
                    </a:lnTo>
                    <a:lnTo>
                      <a:pt x="243" y="1032"/>
                    </a:lnTo>
                    <a:lnTo>
                      <a:pt x="243" y="1064"/>
                    </a:lnTo>
                    <a:lnTo>
                      <a:pt x="214" y="1072"/>
                    </a:lnTo>
                    <a:lnTo>
                      <a:pt x="214" y="1096"/>
                    </a:lnTo>
                    <a:lnTo>
                      <a:pt x="192" y="1104"/>
                    </a:lnTo>
                    <a:lnTo>
                      <a:pt x="184" y="1136"/>
                    </a:lnTo>
                    <a:lnTo>
                      <a:pt x="118" y="1112"/>
                    </a:lnTo>
                    <a:lnTo>
                      <a:pt x="111" y="1088"/>
                    </a:lnTo>
                    <a:lnTo>
                      <a:pt x="89" y="1080"/>
                    </a:lnTo>
                    <a:lnTo>
                      <a:pt x="81" y="1056"/>
                    </a:lnTo>
                    <a:lnTo>
                      <a:pt x="52" y="1056"/>
                    </a:lnTo>
                    <a:lnTo>
                      <a:pt x="37" y="1024"/>
                    </a:lnTo>
                    <a:lnTo>
                      <a:pt x="37" y="992"/>
                    </a:lnTo>
                    <a:lnTo>
                      <a:pt x="52" y="928"/>
                    </a:lnTo>
                    <a:lnTo>
                      <a:pt x="74" y="928"/>
                    </a:lnTo>
                    <a:lnTo>
                      <a:pt x="96" y="896"/>
                    </a:lnTo>
                    <a:lnTo>
                      <a:pt x="96" y="88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20"/>
              <p:cNvSpPr>
                <a:spLocks/>
              </p:cNvSpPr>
              <p:nvPr/>
            </p:nvSpPr>
            <p:spPr bwMode="auto">
              <a:xfrm rot="704206">
                <a:off x="3252788" y="3197225"/>
                <a:ext cx="1050925" cy="658813"/>
              </a:xfrm>
              <a:custGeom>
                <a:avLst/>
                <a:gdLst/>
                <a:ahLst/>
                <a:cxnLst>
                  <a:cxn ang="0">
                    <a:pos x="554" y="368"/>
                  </a:cxn>
                  <a:cxn ang="0">
                    <a:pos x="554" y="368"/>
                  </a:cxn>
                  <a:cxn ang="0">
                    <a:pos x="495" y="328"/>
                  </a:cxn>
                  <a:cxn ang="0">
                    <a:pos x="473" y="328"/>
                  </a:cxn>
                  <a:cxn ang="0">
                    <a:pos x="458" y="296"/>
                  </a:cxn>
                  <a:cxn ang="0">
                    <a:pos x="428" y="328"/>
                  </a:cxn>
                  <a:cxn ang="0">
                    <a:pos x="369" y="328"/>
                  </a:cxn>
                  <a:cxn ang="0">
                    <a:pos x="325" y="280"/>
                  </a:cxn>
                  <a:cxn ang="0">
                    <a:pos x="281" y="272"/>
                  </a:cxn>
                  <a:cxn ang="0">
                    <a:pos x="236" y="240"/>
                  </a:cxn>
                  <a:cxn ang="0">
                    <a:pos x="199" y="232"/>
                  </a:cxn>
                  <a:cxn ang="0">
                    <a:pos x="199" y="208"/>
                  </a:cxn>
                  <a:cxn ang="0">
                    <a:pos x="185" y="192"/>
                  </a:cxn>
                  <a:cxn ang="0">
                    <a:pos x="185" y="160"/>
                  </a:cxn>
                  <a:cxn ang="0">
                    <a:pos x="163" y="136"/>
                  </a:cxn>
                  <a:cxn ang="0">
                    <a:pos x="140" y="152"/>
                  </a:cxn>
                  <a:cxn ang="0">
                    <a:pos x="103" y="152"/>
                  </a:cxn>
                  <a:cxn ang="0">
                    <a:pos x="103" y="120"/>
                  </a:cxn>
                  <a:cxn ang="0">
                    <a:pos x="74" y="104"/>
                  </a:cxn>
                  <a:cxn ang="0">
                    <a:pos x="30" y="104"/>
                  </a:cxn>
                  <a:cxn ang="0">
                    <a:pos x="0" y="72"/>
                  </a:cxn>
                  <a:cxn ang="0">
                    <a:pos x="22" y="24"/>
                  </a:cxn>
                  <a:cxn ang="0">
                    <a:pos x="7" y="0"/>
                  </a:cxn>
                </a:cxnLst>
                <a:rect l="0" t="0" r="r" b="b"/>
                <a:pathLst>
                  <a:path w="555" h="369">
                    <a:moveTo>
                      <a:pt x="554" y="368"/>
                    </a:moveTo>
                    <a:lnTo>
                      <a:pt x="554" y="368"/>
                    </a:lnTo>
                    <a:lnTo>
                      <a:pt x="495" y="328"/>
                    </a:lnTo>
                    <a:lnTo>
                      <a:pt x="473" y="328"/>
                    </a:lnTo>
                    <a:lnTo>
                      <a:pt x="458" y="296"/>
                    </a:lnTo>
                    <a:lnTo>
                      <a:pt x="428" y="328"/>
                    </a:lnTo>
                    <a:lnTo>
                      <a:pt x="369" y="328"/>
                    </a:lnTo>
                    <a:lnTo>
                      <a:pt x="325" y="280"/>
                    </a:lnTo>
                    <a:lnTo>
                      <a:pt x="281" y="272"/>
                    </a:lnTo>
                    <a:lnTo>
                      <a:pt x="236" y="240"/>
                    </a:lnTo>
                    <a:lnTo>
                      <a:pt x="199" y="232"/>
                    </a:lnTo>
                    <a:lnTo>
                      <a:pt x="199" y="208"/>
                    </a:lnTo>
                    <a:lnTo>
                      <a:pt x="185" y="192"/>
                    </a:lnTo>
                    <a:lnTo>
                      <a:pt x="185" y="160"/>
                    </a:lnTo>
                    <a:lnTo>
                      <a:pt x="163" y="136"/>
                    </a:lnTo>
                    <a:lnTo>
                      <a:pt x="140" y="152"/>
                    </a:lnTo>
                    <a:lnTo>
                      <a:pt x="103" y="152"/>
                    </a:lnTo>
                    <a:lnTo>
                      <a:pt x="103" y="120"/>
                    </a:lnTo>
                    <a:lnTo>
                      <a:pt x="74" y="104"/>
                    </a:lnTo>
                    <a:lnTo>
                      <a:pt x="30" y="104"/>
                    </a:lnTo>
                    <a:lnTo>
                      <a:pt x="0" y="72"/>
                    </a:lnTo>
                    <a:lnTo>
                      <a:pt x="22" y="24"/>
                    </a:lnTo>
                    <a:lnTo>
                      <a:pt x="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21"/>
              <p:cNvSpPr>
                <a:spLocks/>
              </p:cNvSpPr>
              <p:nvPr/>
            </p:nvSpPr>
            <p:spPr bwMode="auto">
              <a:xfrm rot="704206">
                <a:off x="4121150" y="2141538"/>
                <a:ext cx="1385887" cy="3246438"/>
              </a:xfrm>
              <a:custGeom>
                <a:avLst/>
                <a:gdLst/>
                <a:ahLst/>
                <a:cxnLst>
                  <a:cxn ang="0">
                    <a:pos x="236" y="1760"/>
                  </a:cxn>
                  <a:cxn ang="0">
                    <a:pos x="185" y="1792"/>
                  </a:cxn>
                  <a:cxn ang="0">
                    <a:pos x="185" y="1736"/>
                  </a:cxn>
                  <a:cxn ang="0">
                    <a:pos x="199" y="1616"/>
                  </a:cxn>
                  <a:cxn ang="0">
                    <a:pos x="192" y="1568"/>
                  </a:cxn>
                  <a:cxn ang="0">
                    <a:pos x="192" y="1536"/>
                  </a:cxn>
                  <a:cxn ang="0">
                    <a:pos x="185" y="1448"/>
                  </a:cxn>
                  <a:cxn ang="0">
                    <a:pos x="207" y="1376"/>
                  </a:cxn>
                  <a:cxn ang="0">
                    <a:pos x="199" y="1304"/>
                  </a:cxn>
                  <a:cxn ang="0">
                    <a:pos x="155" y="1256"/>
                  </a:cxn>
                  <a:cxn ang="0">
                    <a:pos x="74" y="1208"/>
                  </a:cxn>
                  <a:cxn ang="0">
                    <a:pos x="118" y="1144"/>
                  </a:cxn>
                  <a:cxn ang="0">
                    <a:pos x="81" y="1080"/>
                  </a:cxn>
                  <a:cxn ang="0">
                    <a:pos x="96" y="992"/>
                  </a:cxn>
                  <a:cxn ang="0">
                    <a:pos x="89" y="904"/>
                  </a:cxn>
                  <a:cxn ang="0">
                    <a:pos x="66" y="792"/>
                  </a:cxn>
                  <a:cxn ang="0">
                    <a:pos x="44" y="704"/>
                  </a:cxn>
                  <a:cxn ang="0">
                    <a:pos x="22" y="608"/>
                  </a:cxn>
                  <a:cxn ang="0">
                    <a:pos x="44" y="520"/>
                  </a:cxn>
                  <a:cxn ang="0">
                    <a:pos x="37" y="432"/>
                  </a:cxn>
                  <a:cxn ang="0">
                    <a:pos x="30" y="352"/>
                  </a:cxn>
                  <a:cxn ang="0">
                    <a:pos x="89" y="448"/>
                  </a:cxn>
                  <a:cxn ang="0">
                    <a:pos x="66" y="544"/>
                  </a:cxn>
                  <a:cxn ang="0">
                    <a:pos x="66" y="376"/>
                  </a:cxn>
                  <a:cxn ang="0">
                    <a:pos x="162" y="240"/>
                  </a:cxn>
                  <a:cxn ang="0">
                    <a:pos x="303" y="136"/>
                  </a:cxn>
                  <a:cxn ang="0">
                    <a:pos x="377" y="120"/>
                  </a:cxn>
                  <a:cxn ang="0">
                    <a:pos x="399" y="48"/>
                  </a:cxn>
                  <a:cxn ang="0">
                    <a:pos x="458" y="40"/>
                  </a:cxn>
                  <a:cxn ang="0">
                    <a:pos x="532" y="56"/>
                  </a:cxn>
                  <a:cxn ang="0">
                    <a:pos x="628" y="144"/>
                  </a:cxn>
                  <a:cxn ang="0">
                    <a:pos x="613" y="264"/>
                  </a:cxn>
                  <a:cxn ang="0">
                    <a:pos x="628" y="240"/>
                  </a:cxn>
                  <a:cxn ang="0">
                    <a:pos x="672" y="360"/>
                  </a:cxn>
                  <a:cxn ang="0">
                    <a:pos x="650" y="480"/>
                  </a:cxn>
                  <a:cxn ang="0">
                    <a:pos x="591" y="568"/>
                  </a:cxn>
                  <a:cxn ang="0">
                    <a:pos x="628" y="672"/>
                  </a:cxn>
                  <a:cxn ang="0">
                    <a:pos x="635" y="744"/>
                  </a:cxn>
                  <a:cxn ang="0">
                    <a:pos x="650" y="848"/>
                  </a:cxn>
                  <a:cxn ang="0">
                    <a:pos x="731" y="912"/>
                  </a:cxn>
                  <a:cxn ang="0">
                    <a:pos x="694" y="968"/>
                  </a:cxn>
                  <a:cxn ang="0">
                    <a:pos x="694" y="1056"/>
                  </a:cxn>
                  <a:cxn ang="0">
                    <a:pos x="702" y="1176"/>
                  </a:cxn>
                  <a:cxn ang="0">
                    <a:pos x="709" y="1248"/>
                  </a:cxn>
                  <a:cxn ang="0">
                    <a:pos x="635" y="1248"/>
                  </a:cxn>
                  <a:cxn ang="0">
                    <a:pos x="591" y="1344"/>
                  </a:cxn>
                  <a:cxn ang="0">
                    <a:pos x="554" y="1344"/>
                  </a:cxn>
                  <a:cxn ang="0">
                    <a:pos x="487" y="1368"/>
                  </a:cxn>
                  <a:cxn ang="0">
                    <a:pos x="495" y="1448"/>
                  </a:cxn>
                  <a:cxn ang="0">
                    <a:pos x="465" y="1584"/>
                  </a:cxn>
                  <a:cxn ang="0">
                    <a:pos x="465" y="1640"/>
                  </a:cxn>
                  <a:cxn ang="0">
                    <a:pos x="428" y="1664"/>
                  </a:cxn>
                  <a:cxn ang="0">
                    <a:pos x="347" y="1760"/>
                  </a:cxn>
                  <a:cxn ang="0">
                    <a:pos x="251" y="1752"/>
                  </a:cxn>
                </a:cxnLst>
                <a:rect l="0" t="0" r="r" b="b"/>
                <a:pathLst>
                  <a:path w="732" h="1817">
                    <a:moveTo>
                      <a:pt x="251" y="1752"/>
                    </a:moveTo>
                    <a:lnTo>
                      <a:pt x="251" y="1752"/>
                    </a:lnTo>
                    <a:lnTo>
                      <a:pt x="236" y="1760"/>
                    </a:lnTo>
                    <a:lnTo>
                      <a:pt x="222" y="1792"/>
                    </a:lnTo>
                    <a:lnTo>
                      <a:pt x="199" y="1792"/>
                    </a:lnTo>
                    <a:lnTo>
                      <a:pt x="185" y="1792"/>
                    </a:lnTo>
                    <a:lnTo>
                      <a:pt x="177" y="1816"/>
                    </a:lnTo>
                    <a:lnTo>
                      <a:pt x="148" y="1784"/>
                    </a:lnTo>
                    <a:lnTo>
                      <a:pt x="185" y="1736"/>
                    </a:lnTo>
                    <a:lnTo>
                      <a:pt x="207" y="1696"/>
                    </a:lnTo>
                    <a:lnTo>
                      <a:pt x="192" y="1664"/>
                    </a:lnTo>
                    <a:lnTo>
                      <a:pt x="199" y="1616"/>
                    </a:lnTo>
                    <a:lnTo>
                      <a:pt x="177" y="1608"/>
                    </a:lnTo>
                    <a:lnTo>
                      <a:pt x="177" y="1592"/>
                    </a:lnTo>
                    <a:lnTo>
                      <a:pt x="192" y="1568"/>
                    </a:lnTo>
                    <a:lnTo>
                      <a:pt x="177" y="1560"/>
                    </a:lnTo>
                    <a:lnTo>
                      <a:pt x="177" y="1544"/>
                    </a:lnTo>
                    <a:lnTo>
                      <a:pt x="192" y="1536"/>
                    </a:lnTo>
                    <a:lnTo>
                      <a:pt x="214" y="1504"/>
                    </a:lnTo>
                    <a:lnTo>
                      <a:pt x="185" y="1464"/>
                    </a:lnTo>
                    <a:lnTo>
                      <a:pt x="185" y="1448"/>
                    </a:lnTo>
                    <a:lnTo>
                      <a:pt x="185" y="1424"/>
                    </a:lnTo>
                    <a:lnTo>
                      <a:pt x="214" y="1400"/>
                    </a:lnTo>
                    <a:lnTo>
                      <a:pt x="207" y="1376"/>
                    </a:lnTo>
                    <a:lnTo>
                      <a:pt x="162" y="1352"/>
                    </a:lnTo>
                    <a:lnTo>
                      <a:pt x="177" y="1320"/>
                    </a:lnTo>
                    <a:lnTo>
                      <a:pt x="199" y="1304"/>
                    </a:lnTo>
                    <a:lnTo>
                      <a:pt x="199" y="1288"/>
                    </a:lnTo>
                    <a:lnTo>
                      <a:pt x="162" y="1288"/>
                    </a:lnTo>
                    <a:lnTo>
                      <a:pt x="155" y="1256"/>
                    </a:lnTo>
                    <a:lnTo>
                      <a:pt x="126" y="1240"/>
                    </a:lnTo>
                    <a:lnTo>
                      <a:pt x="74" y="1240"/>
                    </a:lnTo>
                    <a:lnTo>
                      <a:pt x="74" y="1208"/>
                    </a:lnTo>
                    <a:lnTo>
                      <a:pt x="66" y="1184"/>
                    </a:lnTo>
                    <a:lnTo>
                      <a:pt x="74" y="1168"/>
                    </a:lnTo>
                    <a:lnTo>
                      <a:pt x="118" y="1144"/>
                    </a:lnTo>
                    <a:lnTo>
                      <a:pt x="118" y="1128"/>
                    </a:lnTo>
                    <a:lnTo>
                      <a:pt x="81" y="1112"/>
                    </a:lnTo>
                    <a:lnTo>
                      <a:pt x="81" y="1080"/>
                    </a:lnTo>
                    <a:lnTo>
                      <a:pt x="89" y="1048"/>
                    </a:lnTo>
                    <a:lnTo>
                      <a:pt x="118" y="1032"/>
                    </a:lnTo>
                    <a:lnTo>
                      <a:pt x="96" y="992"/>
                    </a:lnTo>
                    <a:lnTo>
                      <a:pt x="133" y="960"/>
                    </a:lnTo>
                    <a:lnTo>
                      <a:pt x="126" y="920"/>
                    </a:lnTo>
                    <a:lnTo>
                      <a:pt x="89" y="904"/>
                    </a:lnTo>
                    <a:lnTo>
                      <a:pt x="89" y="864"/>
                    </a:lnTo>
                    <a:lnTo>
                      <a:pt x="66" y="832"/>
                    </a:lnTo>
                    <a:lnTo>
                      <a:pt x="66" y="792"/>
                    </a:lnTo>
                    <a:lnTo>
                      <a:pt x="44" y="752"/>
                    </a:lnTo>
                    <a:lnTo>
                      <a:pt x="59" y="728"/>
                    </a:lnTo>
                    <a:lnTo>
                      <a:pt x="44" y="704"/>
                    </a:lnTo>
                    <a:lnTo>
                      <a:pt x="74" y="680"/>
                    </a:lnTo>
                    <a:lnTo>
                      <a:pt x="66" y="608"/>
                    </a:lnTo>
                    <a:lnTo>
                      <a:pt x="22" y="608"/>
                    </a:lnTo>
                    <a:lnTo>
                      <a:pt x="0" y="576"/>
                    </a:lnTo>
                    <a:lnTo>
                      <a:pt x="0" y="544"/>
                    </a:lnTo>
                    <a:lnTo>
                      <a:pt x="44" y="520"/>
                    </a:lnTo>
                    <a:lnTo>
                      <a:pt x="37" y="488"/>
                    </a:lnTo>
                    <a:lnTo>
                      <a:pt x="15" y="448"/>
                    </a:lnTo>
                    <a:lnTo>
                      <a:pt x="37" y="432"/>
                    </a:lnTo>
                    <a:lnTo>
                      <a:pt x="7" y="400"/>
                    </a:lnTo>
                    <a:lnTo>
                      <a:pt x="7" y="360"/>
                    </a:lnTo>
                    <a:lnTo>
                      <a:pt x="30" y="352"/>
                    </a:lnTo>
                    <a:lnTo>
                      <a:pt x="30" y="376"/>
                    </a:lnTo>
                    <a:lnTo>
                      <a:pt x="52" y="416"/>
                    </a:lnTo>
                    <a:lnTo>
                      <a:pt x="89" y="448"/>
                    </a:lnTo>
                    <a:lnTo>
                      <a:pt x="74" y="496"/>
                    </a:lnTo>
                    <a:lnTo>
                      <a:pt x="89" y="520"/>
                    </a:lnTo>
                    <a:lnTo>
                      <a:pt x="66" y="544"/>
                    </a:lnTo>
                    <a:lnTo>
                      <a:pt x="96" y="536"/>
                    </a:lnTo>
                    <a:lnTo>
                      <a:pt x="103" y="440"/>
                    </a:lnTo>
                    <a:lnTo>
                      <a:pt x="66" y="376"/>
                    </a:lnTo>
                    <a:lnTo>
                      <a:pt x="44" y="312"/>
                    </a:lnTo>
                    <a:lnTo>
                      <a:pt x="162" y="312"/>
                    </a:lnTo>
                    <a:lnTo>
                      <a:pt x="162" y="240"/>
                    </a:lnTo>
                    <a:lnTo>
                      <a:pt x="222" y="176"/>
                    </a:lnTo>
                    <a:lnTo>
                      <a:pt x="288" y="160"/>
                    </a:lnTo>
                    <a:lnTo>
                      <a:pt x="303" y="136"/>
                    </a:lnTo>
                    <a:lnTo>
                      <a:pt x="332" y="136"/>
                    </a:lnTo>
                    <a:lnTo>
                      <a:pt x="332" y="160"/>
                    </a:lnTo>
                    <a:lnTo>
                      <a:pt x="377" y="120"/>
                    </a:lnTo>
                    <a:lnTo>
                      <a:pt x="377" y="96"/>
                    </a:lnTo>
                    <a:lnTo>
                      <a:pt x="421" y="96"/>
                    </a:lnTo>
                    <a:lnTo>
                      <a:pt x="399" y="48"/>
                    </a:lnTo>
                    <a:lnTo>
                      <a:pt x="421" y="0"/>
                    </a:lnTo>
                    <a:lnTo>
                      <a:pt x="480" y="8"/>
                    </a:lnTo>
                    <a:lnTo>
                      <a:pt x="458" y="40"/>
                    </a:lnTo>
                    <a:lnTo>
                      <a:pt x="495" y="40"/>
                    </a:lnTo>
                    <a:lnTo>
                      <a:pt x="487" y="80"/>
                    </a:lnTo>
                    <a:lnTo>
                      <a:pt x="532" y="56"/>
                    </a:lnTo>
                    <a:lnTo>
                      <a:pt x="606" y="64"/>
                    </a:lnTo>
                    <a:lnTo>
                      <a:pt x="613" y="104"/>
                    </a:lnTo>
                    <a:lnTo>
                      <a:pt x="628" y="144"/>
                    </a:lnTo>
                    <a:lnTo>
                      <a:pt x="569" y="240"/>
                    </a:lnTo>
                    <a:lnTo>
                      <a:pt x="524" y="328"/>
                    </a:lnTo>
                    <a:lnTo>
                      <a:pt x="613" y="264"/>
                    </a:lnTo>
                    <a:lnTo>
                      <a:pt x="591" y="248"/>
                    </a:lnTo>
                    <a:lnTo>
                      <a:pt x="620" y="216"/>
                    </a:lnTo>
                    <a:lnTo>
                      <a:pt x="628" y="240"/>
                    </a:lnTo>
                    <a:lnTo>
                      <a:pt x="620" y="280"/>
                    </a:lnTo>
                    <a:lnTo>
                      <a:pt x="635" y="328"/>
                    </a:lnTo>
                    <a:lnTo>
                      <a:pt x="672" y="360"/>
                    </a:lnTo>
                    <a:lnTo>
                      <a:pt x="672" y="392"/>
                    </a:lnTo>
                    <a:lnTo>
                      <a:pt x="694" y="416"/>
                    </a:lnTo>
                    <a:lnTo>
                      <a:pt x="650" y="480"/>
                    </a:lnTo>
                    <a:lnTo>
                      <a:pt x="650" y="528"/>
                    </a:lnTo>
                    <a:lnTo>
                      <a:pt x="620" y="536"/>
                    </a:lnTo>
                    <a:lnTo>
                      <a:pt x="591" y="568"/>
                    </a:lnTo>
                    <a:lnTo>
                      <a:pt x="613" y="600"/>
                    </a:lnTo>
                    <a:lnTo>
                      <a:pt x="628" y="640"/>
                    </a:lnTo>
                    <a:lnTo>
                      <a:pt x="628" y="672"/>
                    </a:lnTo>
                    <a:lnTo>
                      <a:pt x="642" y="696"/>
                    </a:lnTo>
                    <a:lnTo>
                      <a:pt x="613" y="736"/>
                    </a:lnTo>
                    <a:lnTo>
                      <a:pt x="635" y="744"/>
                    </a:lnTo>
                    <a:lnTo>
                      <a:pt x="642" y="784"/>
                    </a:lnTo>
                    <a:lnTo>
                      <a:pt x="665" y="816"/>
                    </a:lnTo>
                    <a:lnTo>
                      <a:pt x="650" y="848"/>
                    </a:lnTo>
                    <a:lnTo>
                      <a:pt x="657" y="888"/>
                    </a:lnTo>
                    <a:lnTo>
                      <a:pt x="724" y="888"/>
                    </a:lnTo>
                    <a:lnTo>
                      <a:pt x="731" y="912"/>
                    </a:lnTo>
                    <a:lnTo>
                      <a:pt x="724" y="920"/>
                    </a:lnTo>
                    <a:lnTo>
                      <a:pt x="702" y="920"/>
                    </a:lnTo>
                    <a:lnTo>
                      <a:pt x="694" y="968"/>
                    </a:lnTo>
                    <a:lnTo>
                      <a:pt x="679" y="984"/>
                    </a:lnTo>
                    <a:lnTo>
                      <a:pt x="702" y="1024"/>
                    </a:lnTo>
                    <a:lnTo>
                      <a:pt x="694" y="1056"/>
                    </a:lnTo>
                    <a:lnTo>
                      <a:pt x="665" y="1112"/>
                    </a:lnTo>
                    <a:lnTo>
                      <a:pt x="672" y="1152"/>
                    </a:lnTo>
                    <a:lnTo>
                      <a:pt x="702" y="1176"/>
                    </a:lnTo>
                    <a:lnTo>
                      <a:pt x="709" y="1200"/>
                    </a:lnTo>
                    <a:lnTo>
                      <a:pt x="694" y="1216"/>
                    </a:lnTo>
                    <a:lnTo>
                      <a:pt x="709" y="1248"/>
                    </a:lnTo>
                    <a:lnTo>
                      <a:pt x="702" y="1288"/>
                    </a:lnTo>
                    <a:lnTo>
                      <a:pt x="657" y="1272"/>
                    </a:lnTo>
                    <a:lnTo>
                      <a:pt x="635" y="1248"/>
                    </a:lnTo>
                    <a:lnTo>
                      <a:pt x="628" y="1248"/>
                    </a:lnTo>
                    <a:lnTo>
                      <a:pt x="628" y="1296"/>
                    </a:lnTo>
                    <a:lnTo>
                      <a:pt x="591" y="1344"/>
                    </a:lnTo>
                    <a:lnTo>
                      <a:pt x="583" y="1376"/>
                    </a:lnTo>
                    <a:lnTo>
                      <a:pt x="576" y="1376"/>
                    </a:lnTo>
                    <a:lnTo>
                      <a:pt x="554" y="1344"/>
                    </a:lnTo>
                    <a:lnTo>
                      <a:pt x="539" y="1344"/>
                    </a:lnTo>
                    <a:lnTo>
                      <a:pt x="532" y="1368"/>
                    </a:lnTo>
                    <a:lnTo>
                      <a:pt x="487" y="1368"/>
                    </a:lnTo>
                    <a:lnTo>
                      <a:pt x="487" y="1392"/>
                    </a:lnTo>
                    <a:lnTo>
                      <a:pt x="465" y="1416"/>
                    </a:lnTo>
                    <a:lnTo>
                      <a:pt x="495" y="1448"/>
                    </a:lnTo>
                    <a:lnTo>
                      <a:pt x="495" y="1488"/>
                    </a:lnTo>
                    <a:lnTo>
                      <a:pt x="473" y="1504"/>
                    </a:lnTo>
                    <a:lnTo>
                      <a:pt x="465" y="1584"/>
                    </a:lnTo>
                    <a:lnTo>
                      <a:pt x="436" y="1592"/>
                    </a:lnTo>
                    <a:lnTo>
                      <a:pt x="436" y="1616"/>
                    </a:lnTo>
                    <a:lnTo>
                      <a:pt x="465" y="1640"/>
                    </a:lnTo>
                    <a:lnTo>
                      <a:pt x="473" y="1640"/>
                    </a:lnTo>
                    <a:lnTo>
                      <a:pt x="465" y="1648"/>
                    </a:lnTo>
                    <a:lnTo>
                      <a:pt x="428" y="1664"/>
                    </a:lnTo>
                    <a:lnTo>
                      <a:pt x="391" y="1704"/>
                    </a:lnTo>
                    <a:lnTo>
                      <a:pt x="369" y="1752"/>
                    </a:lnTo>
                    <a:lnTo>
                      <a:pt x="347" y="1760"/>
                    </a:lnTo>
                    <a:lnTo>
                      <a:pt x="332" y="1784"/>
                    </a:lnTo>
                    <a:lnTo>
                      <a:pt x="266" y="1768"/>
                    </a:lnTo>
                    <a:lnTo>
                      <a:pt x="251" y="17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22"/>
              <p:cNvSpPr>
                <a:spLocks/>
              </p:cNvSpPr>
              <p:nvPr/>
            </p:nvSpPr>
            <p:spPr bwMode="auto">
              <a:xfrm rot="704206">
                <a:off x="4702175" y="3173413"/>
                <a:ext cx="630237" cy="330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0" y="184"/>
                  </a:cxn>
                  <a:cxn ang="0">
                    <a:pos x="0" y="176"/>
                  </a:cxn>
                  <a:cxn ang="0">
                    <a:pos x="22" y="168"/>
                  </a:cxn>
                  <a:cxn ang="0">
                    <a:pos x="52" y="120"/>
                  </a:cxn>
                  <a:cxn ang="0">
                    <a:pos x="74" y="112"/>
                  </a:cxn>
                  <a:cxn ang="0">
                    <a:pos x="96" y="64"/>
                  </a:cxn>
                  <a:cxn ang="0">
                    <a:pos x="162" y="16"/>
                  </a:cxn>
                  <a:cxn ang="0">
                    <a:pos x="184" y="0"/>
                  </a:cxn>
                  <a:cxn ang="0">
                    <a:pos x="207" y="16"/>
                  </a:cxn>
                  <a:cxn ang="0">
                    <a:pos x="266" y="24"/>
                  </a:cxn>
                  <a:cxn ang="0">
                    <a:pos x="310" y="24"/>
                  </a:cxn>
                  <a:cxn ang="0">
                    <a:pos x="332" y="8"/>
                  </a:cxn>
                </a:cxnLst>
                <a:rect l="0" t="0" r="r" b="b"/>
                <a:pathLst>
                  <a:path w="333" h="185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76"/>
                    </a:lnTo>
                    <a:lnTo>
                      <a:pt x="22" y="168"/>
                    </a:lnTo>
                    <a:lnTo>
                      <a:pt x="52" y="120"/>
                    </a:lnTo>
                    <a:lnTo>
                      <a:pt x="74" y="112"/>
                    </a:lnTo>
                    <a:lnTo>
                      <a:pt x="96" y="64"/>
                    </a:lnTo>
                    <a:lnTo>
                      <a:pt x="162" y="16"/>
                    </a:lnTo>
                    <a:lnTo>
                      <a:pt x="184" y="0"/>
                    </a:lnTo>
                    <a:lnTo>
                      <a:pt x="207" y="16"/>
                    </a:lnTo>
                    <a:lnTo>
                      <a:pt x="266" y="24"/>
                    </a:lnTo>
                    <a:lnTo>
                      <a:pt x="310" y="24"/>
                    </a:lnTo>
                    <a:lnTo>
                      <a:pt x="332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23"/>
              <p:cNvSpPr>
                <a:spLocks/>
              </p:cNvSpPr>
              <p:nvPr/>
            </p:nvSpPr>
            <p:spPr bwMode="auto">
              <a:xfrm rot="704206">
                <a:off x="4338638" y="3286125"/>
                <a:ext cx="352425" cy="115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6"/>
                  </a:cxn>
                  <a:cxn ang="0">
                    <a:pos x="15" y="48"/>
                  </a:cxn>
                  <a:cxn ang="0">
                    <a:pos x="37" y="56"/>
                  </a:cxn>
                  <a:cxn ang="0">
                    <a:pos x="59" y="16"/>
                  </a:cxn>
                  <a:cxn ang="0">
                    <a:pos x="81" y="32"/>
                  </a:cxn>
                  <a:cxn ang="0">
                    <a:pos x="96" y="64"/>
                  </a:cxn>
                  <a:cxn ang="0">
                    <a:pos x="141" y="56"/>
                  </a:cxn>
                  <a:cxn ang="0">
                    <a:pos x="185" y="64"/>
                  </a:cxn>
                </a:cxnLst>
                <a:rect l="0" t="0" r="r" b="b"/>
                <a:pathLst>
                  <a:path w="186" h="65">
                    <a:moveTo>
                      <a:pt x="0" y="0"/>
                    </a:moveTo>
                    <a:lnTo>
                      <a:pt x="15" y="16"/>
                    </a:lnTo>
                    <a:lnTo>
                      <a:pt x="15" y="48"/>
                    </a:lnTo>
                    <a:lnTo>
                      <a:pt x="37" y="56"/>
                    </a:lnTo>
                    <a:lnTo>
                      <a:pt x="59" y="16"/>
                    </a:lnTo>
                    <a:lnTo>
                      <a:pt x="81" y="32"/>
                    </a:lnTo>
                    <a:lnTo>
                      <a:pt x="96" y="64"/>
                    </a:lnTo>
                    <a:lnTo>
                      <a:pt x="141" y="56"/>
                    </a:lnTo>
                    <a:lnTo>
                      <a:pt x="185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24"/>
              <p:cNvSpPr>
                <a:spLocks/>
              </p:cNvSpPr>
              <p:nvPr/>
            </p:nvSpPr>
            <p:spPr bwMode="auto">
              <a:xfrm rot="704206">
                <a:off x="4462463" y="3484563"/>
                <a:ext cx="812800" cy="91598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24"/>
                  </a:cxn>
                  <a:cxn ang="0">
                    <a:pos x="30" y="64"/>
                  </a:cxn>
                  <a:cxn ang="0">
                    <a:pos x="7" y="72"/>
                  </a:cxn>
                  <a:cxn ang="0">
                    <a:pos x="15" y="104"/>
                  </a:cxn>
                  <a:cxn ang="0">
                    <a:pos x="0" y="128"/>
                  </a:cxn>
                  <a:cxn ang="0">
                    <a:pos x="15" y="144"/>
                  </a:cxn>
                  <a:cxn ang="0">
                    <a:pos x="7" y="176"/>
                  </a:cxn>
                  <a:cxn ang="0">
                    <a:pos x="81" y="208"/>
                  </a:cxn>
                  <a:cxn ang="0">
                    <a:pos x="103" y="256"/>
                  </a:cxn>
                  <a:cxn ang="0">
                    <a:pos x="81" y="264"/>
                  </a:cxn>
                  <a:cxn ang="0">
                    <a:pos x="74" y="320"/>
                  </a:cxn>
                  <a:cxn ang="0">
                    <a:pos x="52" y="328"/>
                  </a:cxn>
                  <a:cxn ang="0">
                    <a:pos x="37" y="352"/>
                  </a:cxn>
                  <a:cxn ang="0">
                    <a:pos x="66" y="376"/>
                  </a:cxn>
                  <a:cxn ang="0">
                    <a:pos x="52" y="400"/>
                  </a:cxn>
                  <a:cxn ang="0">
                    <a:pos x="74" y="448"/>
                  </a:cxn>
                  <a:cxn ang="0">
                    <a:pos x="111" y="424"/>
                  </a:cxn>
                  <a:cxn ang="0">
                    <a:pos x="125" y="400"/>
                  </a:cxn>
                  <a:cxn ang="0">
                    <a:pos x="148" y="416"/>
                  </a:cxn>
                  <a:cxn ang="0">
                    <a:pos x="192" y="424"/>
                  </a:cxn>
                  <a:cxn ang="0">
                    <a:pos x="192" y="488"/>
                  </a:cxn>
                  <a:cxn ang="0">
                    <a:pos x="207" y="512"/>
                  </a:cxn>
                  <a:cxn ang="0">
                    <a:pos x="258" y="512"/>
                  </a:cxn>
                  <a:cxn ang="0">
                    <a:pos x="310" y="496"/>
                  </a:cxn>
                  <a:cxn ang="0">
                    <a:pos x="332" y="472"/>
                  </a:cxn>
                  <a:cxn ang="0">
                    <a:pos x="362" y="488"/>
                  </a:cxn>
                  <a:cxn ang="0">
                    <a:pos x="406" y="480"/>
                  </a:cxn>
                  <a:cxn ang="0">
                    <a:pos x="428" y="504"/>
                  </a:cxn>
                </a:cxnLst>
                <a:rect l="0" t="0" r="r" b="b"/>
                <a:pathLst>
                  <a:path w="429" h="513">
                    <a:moveTo>
                      <a:pt x="59" y="0"/>
                    </a:moveTo>
                    <a:lnTo>
                      <a:pt x="59" y="0"/>
                    </a:lnTo>
                    <a:lnTo>
                      <a:pt x="59" y="24"/>
                    </a:lnTo>
                    <a:lnTo>
                      <a:pt x="30" y="64"/>
                    </a:lnTo>
                    <a:lnTo>
                      <a:pt x="7" y="72"/>
                    </a:lnTo>
                    <a:lnTo>
                      <a:pt x="15" y="104"/>
                    </a:lnTo>
                    <a:lnTo>
                      <a:pt x="0" y="128"/>
                    </a:lnTo>
                    <a:lnTo>
                      <a:pt x="15" y="144"/>
                    </a:lnTo>
                    <a:lnTo>
                      <a:pt x="7" y="176"/>
                    </a:lnTo>
                    <a:lnTo>
                      <a:pt x="81" y="208"/>
                    </a:lnTo>
                    <a:lnTo>
                      <a:pt x="103" y="256"/>
                    </a:lnTo>
                    <a:lnTo>
                      <a:pt x="81" y="264"/>
                    </a:lnTo>
                    <a:lnTo>
                      <a:pt x="74" y="320"/>
                    </a:lnTo>
                    <a:lnTo>
                      <a:pt x="52" y="328"/>
                    </a:lnTo>
                    <a:lnTo>
                      <a:pt x="37" y="352"/>
                    </a:lnTo>
                    <a:lnTo>
                      <a:pt x="66" y="376"/>
                    </a:lnTo>
                    <a:lnTo>
                      <a:pt x="52" y="400"/>
                    </a:lnTo>
                    <a:lnTo>
                      <a:pt x="74" y="448"/>
                    </a:lnTo>
                    <a:lnTo>
                      <a:pt x="111" y="424"/>
                    </a:lnTo>
                    <a:lnTo>
                      <a:pt x="125" y="400"/>
                    </a:lnTo>
                    <a:lnTo>
                      <a:pt x="148" y="416"/>
                    </a:lnTo>
                    <a:lnTo>
                      <a:pt x="192" y="424"/>
                    </a:lnTo>
                    <a:lnTo>
                      <a:pt x="192" y="488"/>
                    </a:lnTo>
                    <a:lnTo>
                      <a:pt x="207" y="512"/>
                    </a:lnTo>
                    <a:lnTo>
                      <a:pt x="258" y="512"/>
                    </a:lnTo>
                    <a:lnTo>
                      <a:pt x="310" y="496"/>
                    </a:lnTo>
                    <a:lnTo>
                      <a:pt x="332" y="472"/>
                    </a:lnTo>
                    <a:lnTo>
                      <a:pt x="362" y="488"/>
                    </a:lnTo>
                    <a:lnTo>
                      <a:pt x="406" y="480"/>
                    </a:lnTo>
                    <a:lnTo>
                      <a:pt x="428" y="5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25"/>
              <p:cNvSpPr>
                <a:spLocks/>
              </p:cNvSpPr>
              <p:nvPr/>
            </p:nvSpPr>
            <p:spPr bwMode="auto">
              <a:xfrm rot="704206">
                <a:off x="4222750" y="4811713"/>
                <a:ext cx="225425" cy="388938"/>
              </a:xfrm>
              <a:custGeom>
                <a:avLst/>
                <a:gdLst/>
                <a:ahLst/>
                <a:cxnLst>
                  <a:cxn ang="0">
                    <a:pos x="59" y="216"/>
                  </a:cxn>
                  <a:cxn ang="0">
                    <a:pos x="81" y="192"/>
                  </a:cxn>
                  <a:cxn ang="0">
                    <a:pos x="103" y="176"/>
                  </a:cxn>
                  <a:cxn ang="0">
                    <a:pos x="96" y="152"/>
                  </a:cxn>
                  <a:cxn ang="0">
                    <a:pos x="118" y="144"/>
                  </a:cxn>
                  <a:cxn ang="0">
                    <a:pos x="96" y="104"/>
                  </a:cxn>
                  <a:cxn ang="0">
                    <a:pos x="89" y="64"/>
                  </a:cxn>
                  <a:cxn ang="0">
                    <a:pos x="52" y="24"/>
                  </a:cxn>
                  <a:cxn ang="0">
                    <a:pos x="15" y="24"/>
                  </a:cxn>
                  <a:cxn ang="0">
                    <a:pos x="0" y="0"/>
                  </a:cxn>
                </a:cxnLst>
                <a:rect l="0" t="0" r="r" b="b"/>
                <a:pathLst>
                  <a:path w="119" h="217">
                    <a:moveTo>
                      <a:pt x="59" y="216"/>
                    </a:moveTo>
                    <a:lnTo>
                      <a:pt x="81" y="192"/>
                    </a:lnTo>
                    <a:lnTo>
                      <a:pt x="103" y="176"/>
                    </a:lnTo>
                    <a:lnTo>
                      <a:pt x="96" y="152"/>
                    </a:lnTo>
                    <a:lnTo>
                      <a:pt x="118" y="144"/>
                    </a:lnTo>
                    <a:lnTo>
                      <a:pt x="96" y="104"/>
                    </a:lnTo>
                    <a:lnTo>
                      <a:pt x="89" y="64"/>
                    </a:lnTo>
                    <a:lnTo>
                      <a:pt x="52" y="24"/>
                    </a:lnTo>
                    <a:lnTo>
                      <a:pt x="15" y="24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26"/>
              <p:cNvSpPr>
                <a:spLocks/>
              </p:cNvSpPr>
              <p:nvPr/>
            </p:nvSpPr>
            <p:spPr bwMode="auto">
              <a:xfrm rot="704206">
                <a:off x="3400425" y="4410075"/>
                <a:ext cx="633412" cy="471488"/>
              </a:xfrm>
              <a:custGeom>
                <a:avLst/>
                <a:gdLst/>
                <a:ahLst/>
                <a:cxnLst>
                  <a:cxn ang="0">
                    <a:pos x="67" y="240"/>
                  </a:cxn>
                  <a:cxn ang="0">
                    <a:pos x="22" y="200"/>
                  </a:cxn>
                  <a:cxn ang="0">
                    <a:pos x="52" y="184"/>
                  </a:cxn>
                  <a:cxn ang="0">
                    <a:pos x="7" y="176"/>
                  </a:cxn>
                  <a:cxn ang="0">
                    <a:pos x="0" y="176"/>
                  </a:cxn>
                  <a:cxn ang="0">
                    <a:pos x="0" y="160"/>
                  </a:cxn>
                  <a:cxn ang="0">
                    <a:pos x="15" y="144"/>
                  </a:cxn>
                  <a:cxn ang="0">
                    <a:pos x="0" y="112"/>
                  </a:cxn>
                  <a:cxn ang="0">
                    <a:pos x="0" y="80"/>
                  </a:cxn>
                  <a:cxn ang="0">
                    <a:pos x="52" y="56"/>
                  </a:cxn>
                  <a:cxn ang="0">
                    <a:pos x="44" y="32"/>
                  </a:cxn>
                  <a:cxn ang="0">
                    <a:pos x="52" y="8"/>
                  </a:cxn>
                  <a:cxn ang="0">
                    <a:pos x="52" y="0"/>
                  </a:cxn>
                  <a:cxn ang="0">
                    <a:pos x="81" y="0"/>
                  </a:cxn>
                  <a:cxn ang="0">
                    <a:pos x="141" y="16"/>
                  </a:cxn>
                  <a:cxn ang="0">
                    <a:pos x="192" y="64"/>
                  </a:cxn>
                  <a:cxn ang="0">
                    <a:pos x="215" y="64"/>
                  </a:cxn>
                  <a:cxn ang="0">
                    <a:pos x="237" y="80"/>
                  </a:cxn>
                  <a:cxn ang="0">
                    <a:pos x="259" y="72"/>
                  </a:cxn>
                  <a:cxn ang="0">
                    <a:pos x="289" y="88"/>
                  </a:cxn>
                  <a:cxn ang="0">
                    <a:pos x="266" y="96"/>
                  </a:cxn>
                  <a:cxn ang="0">
                    <a:pos x="281" y="128"/>
                  </a:cxn>
                  <a:cxn ang="0">
                    <a:pos x="318" y="104"/>
                  </a:cxn>
                  <a:cxn ang="0">
                    <a:pos x="333" y="128"/>
                  </a:cxn>
                  <a:cxn ang="0">
                    <a:pos x="333" y="208"/>
                  </a:cxn>
                  <a:cxn ang="0">
                    <a:pos x="318" y="224"/>
                  </a:cxn>
                  <a:cxn ang="0">
                    <a:pos x="311" y="240"/>
                  </a:cxn>
                  <a:cxn ang="0">
                    <a:pos x="266" y="240"/>
                  </a:cxn>
                  <a:cxn ang="0">
                    <a:pos x="237" y="264"/>
                  </a:cxn>
                  <a:cxn ang="0">
                    <a:pos x="215" y="248"/>
                  </a:cxn>
                  <a:cxn ang="0">
                    <a:pos x="207" y="224"/>
                  </a:cxn>
                  <a:cxn ang="0">
                    <a:pos x="178" y="208"/>
                  </a:cxn>
                  <a:cxn ang="0">
                    <a:pos x="111" y="240"/>
                  </a:cxn>
                  <a:cxn ang="0">
                    <a:pos x="89" y="232"/>
                  </a:cxn>
                  <a:cxn ang="0">
                    <a:pos x="67" y="240"/>
                  </a:cxn>
                </a:cxnLst>
                <a:rect l="0" t="0" r="r" b="b"/>
                <a:pathLst>
                  <a:path w="334" h="265">
                    <a:moveTo>
                      <a:pt x="67" y="240"/>
                    </a:moveTo>
                    <a:lnTo>
                      <a:pt x="22" y="200"/>
                    </a:lnTo>
                    <a:lnTo>
                      <a:pt x="52" y="184"/>
                    </a:lnTo>
                    <a:lnTo>
                      <a:pt x="7" y="176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5" y="144"/>
                    </a:lnTo>
                    <a:lnTo>
                      <a:pt x="0" y="112"/>
                    </a:lnTo>
                    <a:lnTo>
                      <a:pt x="0" y="80"/>
                    </a:lnTo>
                    <a:lnTo>
                      <a:pt x="52" y="56"/>
                    </a:lnTo>
                    <a:lnTo>
                      <a:pt x="44" y="32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81" y="0"/>
                    </a:lnTo>
                    <a:lnTo>
                      <a:pt x="141" y="16"/>
                    </a:lnTo>
                    <a:lnTo>
                      <a:pt x="192" y="64"/>
                    </a:lnTo>
                    <a:lnTo>
                      <a:pt x="215" y="64"/>
                    </a:lnTo>
                    <a:lnTo>
                      <a:pt x="237" y="80"/>
                    </a:lnTo>
                    <a:lnTo>
                      <a:pt x="259" y="72"/>
                    </a:lnTo>
                    <a:lnTo>
                      <a:pt x="289" y="88"/>
                    </a:lnTo>
                    <a:lnTo>
                      <a:pt x="266" y="96"/>
                    </a:lnTo>
                    <a:lnTo>
                      <a:pt x="281" y="128"/>
                    </a:lnTo>
                    <a:lnTo>
                      <a:pt x="318" y="104"/>
                    </a:lnTo>
                    <a:lnTo>
                      <a:pt x="333" y="128"/>
                    </a:lnTo>
                    <a:lnTo>
                      <a:pt x="333" y="208"/>
                    </a:lnTo>
                    <a:lnTo>
                      <a:pt x="318" y="224"/>
                    </a:lnTo>
                    <a:lnTo>
                      <a:pt x="311" y="240"/>
                    </a:lnTo>
                    <a:lnTo>
                      <a:pt x="266" y="240"/>
                    </a:lnTo>
                    <a:lnTo>
                      <a:pt x="237" y="264"/>
                    </a:lnTo>
                    <a:lnTo>
                      <a:pt x="215" y="248"/>
                    </a:lnTo>
                    <a:lnTo>
                      <a:pt x="207" y="224"/>
                    </a:lnTo>
                    <a:lnTo>
                      <a:pt x="178" y="208"/>
                    </a:lnTo>
                    <a:lnTo>
                      <a:pt x="111" y="240"/>
                    </a:lnTo>
                    <a:lnTo>
                      <a:pt x="89" y="232"/>
                    </a:lnTo>
                    <a:lnTo>
                      <a:pt x="67" y="2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27"/>
              <p:cNvSpPr>
                <a:spLocks/>
              </p:cNvSpPr>
              <p:nvPr/>
            </p:nvSpPr>
            <p:spPr bwMode="auto">
              <a:xfrm rot="704206">
                <a:off x="3432174" y="4816476"/>
                <a:ext cx="823912" cy="644524"/>
              </a:xfrm>
              <a:custGeom>
                <a:avLst/>
                <a:gdLst/>
                <a:ahLst/>
                <a:cxnLst>
                  <a:cxn ang="0">
                    <a:pos x="214" y="264"/>
                  </a:cxn>
                  <a:cxn ang="0">
                    <a:pos x="199" y="232"/>
                  </a:cxn>
                  <a:cxn ang="0">
                    <a:pos x="177" y="232"/>
                  </a:cxn>
                  <a:cxn ang="0">
                    <a:pos x="118" y="232"/>
                  </a:cxn>
                  <a:cxn ang="0">
                    <a:pos x="103" y="200"/>
                  </a:cxn>
                  <a:cxn ang="0">
                    <a:pos x="88" y="192"/>
                  </a:cxn>
                  <a:cxn ang="0">
                    <a:pos x="74" y="208"/>
                  </a:cxn>
                  <a:cxn ang="0">
                    <a:pos x="52" y="208"/>
                  </a:cxn>
                  <a:cxn ang="0">
                    <a:pos x="0" y="32"/>
                  </a:cxn>
                  <a:cxn ang="0">
                    <a:pos x="22" y="24"/>
                  </a:cxn>
                  <a:cxn ang="0">
                    <a:pos x="44" y="32"/>
                  </a:cxn>
                  <a:cxn ang="0">
                    <a:pos x="111" y="0"/>
                  </a:cxn>
                  <a:cxn ang="0">
                    <a:pos x="140" y="16"/>
                  </a:cxn>
                  <a:cxn ang="0">
                    <a:pos x="147" y="40"/>
                  </a:cxn>
                  <a:cxn ang="0">
                    <a:pos x="170" y="56"/>
                  </a:cxn>
                  <a:cxn ang="0">
                    <a:pos x="199" y="32"/>
                  </a:cxn>
                  <a:cxn ang="0">
                    <a:pos x="243" y="32"/>
                  </a:cxn>
                  <a:cxn ang="0">
                    <a:pos x="251" y="16"/>
                  </a:cxn>
                  <a:cxn ang="0">
                    <a:pos x="265" y="0"/>
                  </a:cxn>
                  <a:cxn ang="0">
                    <a:pos x="273" y="0"/>
                  </a:cxn>
                  <a:cxn ang="0">
                    <a:pos x="288" y="32"/>
                  </a:cxn>
                  <a:cxn ang="0">
                    <a:pos x="324" y="64"/>
                  </a:cxn>
                  <a:cxn ang="0">
                    <a:pos x="324" y="96"/>
                  </a:cxn>
                  <a:cxn ang="0">
                    <a:pos x="339" y="120"/>
                  </a:cxn>
                  <a:cxn ang="0">
                    <a:pos x="339" y="128"/>
                  </a:cxn>
                  <a:cxn ang="0">
                    <a:pos x="391" y="144"/>
                  </a:cxn>
                  <a:cxn ang="0">
                    <a:pos x="354" y="192"/>
                  </a:cxn>
                  <a:cxn ang="0">
                    <a:pos x="383" y="224"/>
                  </a:cxn>
                  <a:cxn ang="0">
                    <a:pos x="391" y="200"/>
                  </a:cxn>
                  <a:cxn ang="0">
                    <a:pos x="406" y="200"/>
                  </a:cxn>
                  <a:cxn ang="0">
                    <a:pos x="398" y="232"/>
                  </a:cxn>
                  <a:cxn ang="0">
                    <a:pos x="435" y="272"/>
                  </a:cxn>
                  <a:cxn ang="0">
                    <a:pos x="413" y="280"/>
                  </a:cxn>
                  <a:cxn ang="0">
                    <a:pos x="413" y="296"/>
                  </a:cxn>
                  <a:cxn ang="0">
                    <a:pos x="420" y="304"/>
                  </a:cxn>
                  <a:cxn ang="0">
                    <a:pos x="413" y="336"/>
                  </a:cxn>
                  <a:cxn ang="0">
                    <a:pos x="369" y="336"/>
                  </a:cxn>
                  <a:cxn ang="0">
                    <a:pos x="332" y="360"/>
                  </a:cxn>
                  <a:cxn ang="0">
                    <a:pos x="317" y="344"/>
                  </a:cxn>
                  <a:cxn ang="0">
                    <a:pos x="302" y="320"/>
                  </a:cxn>
                  <a:cxn ang="0">
                    <a:pos x="280" y="336"/>
                  </a:cxn>
                  <a:cxn ang="0">
                    <a:pos x="251" y="312"/>
                  </a:cxn>
                  <a:cxn ang="0">
                    <a:pos x="243" y="288"/>
                  </a:cxn>
                  <a:cxn ang="0">
                    <a:pos x="229" y="280"/>
                  </a:cxn>
                  <a:cxn ang="0">
                    <a:pos x="214" y="264"/>
                  </a:cxn>
                </a:cxnLst>
                <a:rect l="0" t="0" r="r" b="b"/>
                <a:pathLst>
                  <a:path w="436" h="361">
                    <a:moveTo>
                      <a:pt x="214" y="264"/>
                    </a:moveTo>
                    <a:lnTo>
                      <a:pt x="199" y="232"/>
                    </a:lnTo>
                    <a:lnTo>
                      <a:pt x="177" y="232"/>
                    </a:lnTo>
                    <a:lnTo>
                      <a:pt x="118" y="232"/>
                    </a:lnTo>
                    <a:lnTo>
                      <a:pt x="103" y="200"/>
                    </a:lnTo>
                    <a:lnTo>
                      <a:pt x="88" y="192"/>
                    </a:lnTo>
                    <a:lnTo>
                      <a:pt x="74" y="208"/>
                    </a:lnTo>
                    <a:lnTo>
                      <a:pt x="52" y="208"/>
                    </a:lnTo>
                    <a:lnTo>
                      <a:pt x="0" y="32"/>
                    </a:lnTo>
                    <a:lnTo>
                      <a:pt x="22" y="24"/>
                    </a:lnTo>
                    <a:lnTo>
                      <a:pt x="44" y="32"/>
                    </a:lnTo>
                    <a:lnTo>
                      <a:pt x="111" y="0"/>
                    </a:lnTo>
                    <a:lnTo>
                      <a:pt x="140" y="16"/>
                    </a:lnTo>
                    <a:lnTo>
                      <a:pt x="147" y="40"/>
                    </a:lnTo>
                    <a:lnTo>
                      <a:pt x="170" y="56"/>
                    </a:lnTo>
                    <a:lnTo>
                      <a:pt x="199" y="32"/>
                    </a:lnTo>
                    <a:lnTo>
                      <a:pt x="243" y="32"/>
                    </a:lnTo>
                    <a:lnTo>
                      <a:pt x="251" y="16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88" y="32"/>
                    </a:lnTo>
                    <a:lnTo>
                      <a:pt x="324" y="64"/>
                    </a:lnTo>
                    <a:lnTo>
                      <a:pt x="324" y="96"/>
                    </a:lnTo>
                    <a:lnTo>
                      <a:pt x="339" y="120"/>
                    </a:lnTo>
                    <a:lnTo>
                      <a:pt x="339" y="128"/>
                    </a:lnTo>
                    <a:lnTo>
                      <a:pt x="391" y="144"/>
                    </a:lnTo>
                    <a:lnTo>
                      <a:pt x="354" y="192"/>
                    </a:lnTo>
                    <a:lnTo>
                      <a:pt x="383" y="224"/>
                    </a:lnTo>
                    <a:lnTo>
                      <a:pt x="391" y="200"/>
                    </a:lnTo>
                    <a:lnTo>
                      <a:pt x="406" y="200"/>
                    </a:lnTo>
                    <a:lnTo>
                      <a:pt x="398" y="232"/>
                    </a:lnTo>
                    <a:lnTo>
                      <a:pt x="435" y="272"/>
                    </a:lnTo>
                    <a:lnTo>
                      <a:pt x="413" y="280"/>
                    </a:lnTo>
                    <a:lnTo>
                      <a:pt x="413" y="296"/>
                    </a:lnTo>
                    <a:lnTo>
                      <a:pt x="420" y="304"/>
                    </a:lnTo>
                    <a:lnTo>
                      <a:pt x="413" y="336"/>
                    </a:lnTo>
                    <a:lnTo>
                      <a:pt x="369" y="336"/>
                    </a:lnTo>
                    <a:lnTo>
                      <a:pt x="332" y="360"/>
                    </a:lnTo>
                    <a:lnTo>
                      <a:pt x="317" y="344"/>
                    </a:lnTo>
                    <a:lnTo>
                      <a:pt x="302" y="320"/>
                    </a:lnTo>
                    <a:lnTo>
                      <a:pt x="280" y="336"/>
                    </a:lnTo>
                    <a:lnTo>
                      <a:pt x="251" y="312"/>
                    </a:lnTo>
                    <a:lnTo>
                      <a:pt x="243" y="288"/>
                    </a:lnTo>
                    <a:lnTo>
                      <a:pt x="229" y="280"/>
                    </a:lnTo>
                    <a:lnTo>
                      <a:pt x="214" y="2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28"/>
              <p:cNvSpPr>
                <a:spLocks/>
              </p:cNvSpPr>
              <p:nvPr/>
            </p:nvSpPr>
            <p:spPr bwMode="auto">
              <a:xfrm rot="704206">
                <a:off x="3825875" y="5067300"/>
                <a:ext cx="238125" cy="244475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18" y="8"/>
                  </a:cxn>
                  <a:cxn ang="0">
                    <a:pos x="103" y="8"/>
                  </a:cxn>
                  <a:cxn ang="0">
                    <a:pos x="88" y="40"/>
                  </a:cxn>
                  <a:cxn ang="0">
                    <a:pos x="52" y="72"/>
                  </a:cxn>
                  <a:cxn ang="0">
                    <a:pos x="15" y="80"/>
                  </a:cxn>
                  <a:cxn ang="0">
                    <a:pos x="7" y="96"/>
                  </a:cxn>
                  <a:cxn ang="0">
                    <a:pos x="22" y="112"/>
                  </a:cxn>
                  <a:cxn ang="0">
                    <a:pos x="0" y="136"/>
                  </a:cxn>
                </a:cxnLst>
                <a:rect l="0" t="0" r="r" b="b"/>
                <a:pathLst>
                  <a:path w="126" h="137">
                    <a:moveTo>
                      <a:pt x="125" y="0"/>
                    </a:moveTo>
                    <a:lnTo>
                      <a:pt x="118" y="8"/>
                    </a:lnTo>
                    <a:lnTo>
                      <a:pt x="103" y="8"/>
                    </a:lnTo>
                    <a:lnTo>
                      <a:pt x="88" y="40"/>
                    </a:lnTo>
                    <a:lnTo>
                      <a:pt x="52" y="72"/>
                    </a:lnTo>
                    <a:lnTo>
                      <a:pt x="15" y="80"/>
                    </a:lnTo>
                    <a:lnTo>
                      <a:pt x="7" y="96"/>
                    </a:lnTo>
                    <a:lnTo>
                      <a:pt x="22" y="112"/>
                    </a:lnTo>
                    <a:lnTo>
                      <a:pt x="0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29"/>
              <p:cNvSpPr>
                <a:spLocks/>
              </p:cNvSpPr>
              <p:nvPr/>
            </p:nvSpPr>
            <p:spPr bwMode="auto">
              <a:xfrm rot="704206">
                <a:off x="3140075" y="4084638"/>
                <a:ext cx="406400" cy="615950"/>
              </a:xfrm>
              <a:custGeom>
                <a:avLst/>
                <a:gdLst/>
                <a:ahLst/>
                <a:cxnLst>
                  <a:cxn ang="0">
                    <a:pos x="214" y="136"/>
                  </a:cxn>
                  <a:cxn ang="0">
                    <a:pos x="214" y="144"/>
                  </a:cxn>
                  <a:cxn ang="0">
                    <a:pos x="207" y="168"/>
                  </a:cxn>
                  <a:cxn ang="0">
                    <a:pos x="214" y="192"/>
                  </a:cxn>
                  <a:cxn ang="0">
                    <a:pos x="162" y="216"/>
                  </a:cxn>
                  <a:cxn ang="0">
                    <a:pos x="162" y="248"/>
                  </a:cxn>
                  <a:cxn ang="0">
                    <a:pos x="177" y="280"/>
                  </a:cxn>
                  <a:cxn ang="0">
                    <a:pos x="162" y="296"/>
                  </a:cxn>
                  <a:cxn ang="0">
                    <a:pos x="162" y="312"/>
                  </a:cxn>
                  <a:cxn ang="0">
                    <a:pos x="103" y="344"/>
                  </a:cxn>
                  <a:cxn ang="0">
                    <a:pos x="81" y="336"/>
                  </a:cxn>
                  <a:cxn ang="0">
                    <a:pos x="81" y="312"/>
                  </a:cxn>
                  <a:cxn ang="0">
                    <a:pos x="103" y="312"/>
                  </a:cxn>
                  <a:cxn ang="0">
                    <a:pos x="37" y="264"/>
                  </a:cxn>
                  <a:cxn ang="0">
                    <a:pos x="0" y="272"/>
                  </a:cxn>
                  <a:cxn ang="0">
                    <a:pos x="22" y="240"/>
                  </a:cxn>
                  <a:cxn ang="0">
                    <a:pos x="15" y="200"/>
                  </a:cxn>
                  <a:cxn ang="0">
                    <a:pos x="7" y="192"/>
                  </a:cxn>
                  <a:cxn ang="0">
                    <a:pos x="15" y="160"/>
                  </a:cxn>
                  <a:cxn ang="0">
                    <a:pos x="37" y="152"/>
                  </a:cxn>
                  <a:cxn ang="0">
                    <a:pos x="37" y="128"/>
                  </a:cxn>
                  <a:cxn ang="0">
                    <a:pos x="66" y="120"/>
                  </a:cxn>
                  <a:cxn ang="0">
                    <a:pos x="66" y="88"/>
                  </a:cxn>
                  <a:cxn ang="0">
                    <a:pos x="44" y="6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81" y="8"/>
                  </a:cxn>
                  <a:cxn ang="0">
                    <a:pos x="81" y="40"/>
                  </a:cxn>
                  <a:cxn ang="0">
                    <a:pos x="125" y="56"/>
                  </a:cxn>
                  <a:cxn ang="0">
                    <a:pos x="140" y="40"/>
                  </a:cxn>
                  <a:cxn ang="0">
                    <a:pos x="162" y="56"/>
                  </a:cxn>
                  <a:cxn ang="0">
                    <a:pos x="199" y="24"/>
                  </a:cxn>
                  <a:cxn ang="0">
                    <a:pos x="199" y="32"/>
                  </a:cxn>
                  <a:cxn ang="0">
                    <a:pos x="207" y="88"/>
                  </a:cxn>
                  <a:cxn ang="0">
                    <a:pos x="214" y="136"/>
                  </a:cxn>
                </a:cxnLst>
                <a:rect l="0" t="0" r="r" b="b"/>
                <a:pathLst>
                  <a:path w="215" h="345">
                    <a:moveTo>
                      <a:pt x="214" y="136"/>
                    </a:moveTo>
                    <a:lnTo>
                      <a:pt x="214" y="144"/>
                    </a:lnTo>
                    <a:lnTo>
                      <a:pt x="207" y="168"/>
                    </a:lnTo>
                    <a:lnTo>
                      <a:pt x="214" y="192"/>
                    </a:lnTo>
                    <a:lnTo>
                      <a:pt x="162" y="216"/>
                    </a:lnTo>
                    <a:lnTo>
                      <a:pt x="162" y="248"/>
                    </a:lnTo>
                    <a:lnTo>
                      <a:pt x="177" y="280"/>
                    </a:lnTo>
                    <a:lnTo>
                      <a:pt x="162" y="296"/>
                    </a:lnTo>
                    <a:lnTo>
                      <a:pt x="162" y="312"/>
                    </a:lnTo>
                    <a:lnTo>
                      <a:pt x="103" y="344"/>
                    </a:lnTo>
                    <a:lnTo>
                      <a:pt x="81" y="336"/>
                    </a:lnTo>
                    <a:lnTo>
                      <a:pt x="81" y="312"/>
                    </a:lnTo>
                    <a:lnTo>
                      <a:pt x="103" y="312"/>
                    </a:lnTo>
                    <a:lnTo>
                      <a:pt x="37" y="264"/>
                    </a:lnTo>
                    <a:lnTo>
                      <a:pt x="0" y="272"/>
                    </a:lnTo>
                    <a:lnTo>
                      <a:pt x="22" y="240"/>
                    </a:lnTo>
                    <a:lnTo>
                      <a:pt x="15" y="200"/>
                    </a:lnTo>
                    <a:lnTo>
                      <a:pt x="7" y="192"/>
                    </a:lnTo>
                    <a:lnTo>
                      <a:pt x="15" y="160"/>
                    </a:lnTo>
                    <a:lnTo>
                      <a:pt x="37" y="152"/>
                    </a:lnTo>
                    <a:lnTo>
                      <a:pt x="37" y="128"/>
                    </a:lnTo>
                    <a:lnTo>
                      <a:pt x="66" y="120"/>
                    </a:lnTo>
                    <a:lnTo>
                      <a:pt x="66" y="88"/>
                    </a:lnTo>
                    <a:lnTo>
                      <a:pt x="44" y="6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81" y="8"/>
                    </a:lnTo>
                    <a:lnTo>
                      <a:pt x="81" y="40"/>
                    </a:lnTo>
                    <a:lnTo>
                      <a:pt x="125" y="56"/>
                    </a:lnTo>
                    <a:lnTo>
                      <a:pt x="140" y="40"/>
                    </a:lnTo>
                    <a:lnTo>
                      <a:pt x="162" y="56"/>
                    </a:lnTo>
                    <a:lnTo>
                      <a:pt x="199" y="24"/>
                    </a:lnTo>
                    <a:lnTo>
                      <a:pt x="199" y="32"/>
                    </a:lnTo>
                    <a:lnTo>
                      <a:pt x="207" y="88"/>
                    </a:lnTo>
                    <a:lnTo>
                      <a:pt x="214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0"/>
              <p:cNvSpPr>
                <a:spLocks/>
              </p:cNvSpPr>
              <p:nvPr/>
            </p:nvSpPr>
            <p:spPr bwMode="auto">
              <a:xfrm rot="704206">
                <a:off x="2398713" y="2660650"/>
                <a:ext cx="1233487" cy="760413"/>
              </a:xfrm>
              <a:custGeom>
                <a:avLst/>
                <a:gdLst/>
                <a:ahLst/>
                <a:cxnLst>
                  <a:cxn ang="0">
                    <a:pos x="643" y="64"/>
                  </a:cxn>
                  <a:cxn ang="0">
                    <a:pos x="643" y="96"/>
                  </a:cxn>
                  <a:cxn ang="0">
                    <a:pos x="650" y="120"/>
                  </a:cxn>
                  <a:cxn ang="0">
                    <a:pos x="598" y="160"/>
                  </a:cxn>
                  <a:cxn ang="0">
                    <a:pos x="561" y="168"/>
                  </a:cxn>
                  <a:cxn ang="0">
                    <a:pos x="517" y="200"/>
                  </a:cxn>
                  <a:cxn ang="0">
                    <a:pos x="502" y="208"/>
                  </a:cxn>
                  <a:cxn ang="0">
                    <a:pos x="488" y="208"/>
                  </a:cxn>
                  <a:cxn ang="0">
                    <a:pos x="473" y="232"/>
                  </a:cxn>
                  <a:cxn ang="0">
                    <a:pos x="458" y="232"/>
                  </a:cxn>
                  <a:cxn ang="0">
                    <a:pos x="436" y="224"/>
                  </a:cxn>
                  <a:cxn ang="0">
                    <a:pos x="414" y="248"/>
                  </a:cxn>
                  <a:cxn ang="0">
                    <a:pos x="414" y="280"/>
                  </a:cxn>
                  <a:cxn ang="0">
                    <a:pos x="384" y="304"/>
                  </a:cxn>
                  <a:cxn ang="0">
                    <a:pos x="362" y="392"/>
                  </a:cxn>
                  <a:cxn ang="0">
                    <a:pos x="355" y="400"/>
                  </a:cxn>
                  <a:cxn ang="0">
                    <a:pos x="325" y="424"/>
                  </a:cxn>
                  <a:cxn ang="0">
                    <a:pos x="266" y="392"/>
                  </a:cxn>
                  <a:cxn ang="0">
                    <a:pos x="207" y="392"/>
                  </a:cxn>
                  <a:cxn ang="0">
                    <a:pos x="163" y="376"/>
                  </a:cxn>
                  <a:cxn ang="0">
                    <a:pos x="155" y="352"/>
                  </a:cxn>
                  <a:cxn ang="0">
                    <a:pos x="111" y="352"/>
                  </a:cxn>
                  <a:cxn ang="0">
                    <a:pos x="118" y="392"/>
                  </a:cxn>
                  <a:cxn ang="0">
                    <a:pos x="89" y="392"/>
                  </a:cxn>
                  <a:cxn ang="0">
                    <a:pos x="74" y="384"/>
                  </a:cxn>
                  <a:cxn ang="0">
                    <a:pos x="37" y="384"/>
                  </a:cxn>
                  <a:cxn ang="0">
                    <a:pos x="22" y="400"/>
                  </a:cxn>
                  <a:cxn ang="0">
                    <a:pos x="7" y="400"/>
                  </a:cxn>
                  <a:cxn ang="0">
                    <a:pos x="0" y="344"/>
                  </a:cxn>
                  <a:cxn ang="0">
                    <a:pos x="30" y="296"/>
                  </a:cxn>
                  <a:cxn ang="0">
                    <a:pos x="44" y="280"/>
                  </a:cxn>
                  <a:cxn ang="0">
                    <a:pos x="81" y="280"/>
                  </a:cxn>
                  <a:cxn ang="0">
                    <a:pos x="74" y="248"/>
                  </a:cxn>
                  <a:cxn ang="0">
                    <a:pos x="133" y="208"/>
                  </a:cxn>
                  <a:cxn ang="0">
                    <a:pos x="103" y="192"/>
                  </a:cxn>
                  <a:cxn ang="0">
                    <a:pos x="81" y="208"/>
                  </a:cxn>
                  <a:cxn ang="0">
                    <a:pos x="59" y="184"/>
                  </a:cxn>
                  <a:cxn ang="0">
                    <a:pos x="81" y="160"/>
                  </a:cxn>
                  <a:cxn ang="0">
                    <a:pos x="103" y="104"/>
                  </a:cxn>
                  <a:cxn ang="0">
                    <a:pos x="81" y="72"/>
                  </a:cxn>
                  <a:cxn ang="0">
                    <a:pos x="89" y="56"/>
                  </a:cxn>
                  <a:cxn ang="0">
                    <a:pos x="133" y="80"/>
                  </a:cxn>
                  <a:cxn ang="0">
                    <a:pos x="155" y="112"/>
                  </a:cxn>
                  <a:cxn ang="0">
                    <a:pos x="185" y="104"/>
                  </a:cxn>
                  <a:cxn ang="0">
                    <a:pos x="199" y="120"/>
                  </a:cxn>
                  <a:cxn ang="0">
                    <a:pos x="214" y="104"/>
                  </a:cxn>
                  <a:cxn ang="0">
                    <a:pos x="214" y="64"/>
                  </a:cxn>
                  <a:cxn ang="0">
                    <a:pos x="199" y="48"/>
                  </a:cxn>
                  <a:cxn ang="0">
                    <a:pos x="229" y="16"/>
                  </a:cxn>
                  <a:cxn ang="0">
                    <a:pos x="303" y="8"/>
                  </a:cxn>
                  <a:cxn ang="0">
                    <a:pos x="310" y="0"/>
                  </a:cxn>
                  <a:cxn ang="0">
                    <a:pos x="332" y="8"/>
                  </a:cxn>
                  <a:cxn ang="0">
                    <a:pos x="421" y="64"/>
                  </a:cxn>
                  <a:cxn ang="0">
                    <a:pos x="510" y="104"/>
                  </a:cxn>
                  <a:cxn ang="0">
                    <a:pos x="554" y="104"/>
                  </a:cxn>
                  <a:cxn ang="0">
                    <a:pos x="569" y="88"/>
                  </a:cxn>
                  <a:cxn ang="0">
                    <a:pos x="598" y="88"/>
                  </a:cxn>
                  <a:cxn ang="0">
                    <a:pos x="613" y="72"/>
                  </a:cxn>
                  <a:cxn ang="0">
                    <a:pos x="643" y="64"/>
                  </a:cxn>
                </a:cxnLst>
                <a:rect l="0" t="0" r="r" b="b"/>
                <a:pathLst>
                  <a:path w="651" h="425">
                    <a:moveTo>
                      <a:pt x="643" y="64"/>
                    </a:moveTo>
                    <a:lnTo>
                      <a:pt x="643" y="96"/>
                    </a:lnTo>
                    <a:lnTo>
                      <a:pt x="650" y="120"/>
                    </a:lnTo>
                    <a:lnTo>
                      <a:pt x="598" y="160"/>
                    </a:lnTo>
                    <a:lnTo>
                      <a:pt x="561" y="168"/>
                    </a:lnTo>
                    <a:lnTo>
                      <a:pt x="517" y="200"/>
                    </a:lnTo>
                    <a:lnTo>
                      <a:pt x="502" y="208"/>
                    </a:lnTo>
                    <a:lnTo>
                      <a:pt x="488" y="208"/>
                    </a:lnTo>
                    <a:lnTo>
                      <a:pt x="473" y="232"/>
                    </a:lnTo>
                    <a:lnTo>
                      <a:pt x="458" y="232"/>
                    </a:lnTo>
                    <a:lnTo>
                      <a:pt x="436" y="224"/>
                    </a:lnTo>
                    <a:lnTo>
                      <a:pt x="414" y="248"/>
                    </a:lnTo>
                    <a:lnTo>
                      <a:pt x="414" y="280"/>
                    </a:lnTo>
                    <a:lnTo>
                      <a:pt x="384" y="304"/>
                    </a:lnTo>
                    <a:lnTo>
                      <a:pt x="362" y="392"/>
                    </a:lnTo>
                    <a:lnTo>
                      <a:pt x="355" y="400"/>
                    </a:lnTo>
                    <a:lnTo>
                      <a:pt x="325" y="424"/>
                    </a:lnTo>
                    <a:lnTo>
                      <a:pt x="266" y="392"/>
                    </a:lnTo>
                    <a:lnTo>
                      <a:pt x="207" y="392"/>
                    </a:lnTo>
                    <a:lnTo>
                      <a:pt x="163" y="376"/>
                    </a:lnTo>
                    <a:lnTo>
                      <a:pt x="155" y="352"/>
                    </a:lnTo>
                    <a:lnTo>
                      <a:pt x="111" y="352"/>
                    </a:lnTo>
                    <a:lnTo>
                      <a:pt x="118" y="392"/>
                    </a:lnTo>
                    <a:lnTo>
                      <a:pt x="89" y="392"/>
                    </a:lnTo>
                    <a:lnTo>
                      <a:pt x="74" y="384"/>
                    </a:lnTo>
                    <a:lnTo>
                      <a:pt x="37" y="384"/>
                    </a:lnTo>
                    <a:lnTo>
                      <a:pt x="22" y="400"/>
                    </a:lnTo>
                    <a:lnTo>
                      <a:pt x="7" y="400"/>
                    </a:lnTo>
                    <a:lnTo>
                      <a:pt x="0" y="344"/>
                    </a:lnTo>
                    <a:lnTo>
                      <a:pt x="30" y="296"/>
                    </a:lnTo>
                    <a:lnTo>
                      <a:pt x="44" y="280"/>
                    </a:lnTo>
                    <a:lnTo>
                      <a:pt x="81" y="280"/>
                    </a:lnTo>
                    <a:lnTo>
                      <a:pt x="74" y="248"/>
                    </a:lnTo>
                    <a:lnTo>
                      <a:pt x="133" y="208"/>
                    </a:lnTo>
                    <a:lnTo>
                      <a:pt x="103" y="192"/>
                    </a:lnTo>
                    <a:lnTo>
                      <a:pt x="81" y="208"/>
                    </a:lnTo>
                    <a:lnTo>
                      <a:pt x="59" y="184"/>
                    </a:lnTo>
                    <a:lnTo>
                      <a:pt x="81" y="160"/>
                    </a:lnTo>
                    <a:lnTo>
                      <a:pt x="103" y="104"/>
                    </a:lnTo>
                    <a:lnTo>
                      <a:pt x="81" y="72"/>
                    </a:lnTo>
                    <a:lnTo>
                      <a:pt x="89" y="56"/>
                    </a:lnTo>
                    <a:lnTo>
                      <a:pt x="133" y="80"/>
                    </a:lnTo>
                    <a:lnTo>
                      <a:pt x="155" y="112"/>
                    </a:lnTo>
                    <a:lnTo>
                      <a:pt x="185" y="104"/>
                    </a:lnTo>
                    <a:lnTo>
                      <a:pt x="199" y="120"/>
                    </a:lnTo>
                    <a:lnTo>
                      <a:pt x="214" y="104"/>
                    </a:lnTo>
                    <a:lnTo>
                      <a:pt x="214" y="64"/>
                    </a:lnTo>
                    <a:lnTo>
                      <a:pt x="199" y="48"/>
                    </a:lnTo>
                    <a:lnTo>
                      <a:pt x="229" y="16"/>
                    </a:lnTo>
                    <a:lnTo>
                      <a:pt x="303" y="8"/>
                    </a:lnTo>
                    <a:lnTo>
                      <a:pt x="310" y="0"/>
                    </a:lnTo>
                    <a:lnTo>
                      <a:pt x="332" y="8"/>
                    </a:lnTo>
                    <a:lnTo>
                      <a:pt x="421" y="64"/>
                    </a:lnTo>
                    <a:lnTo>
                      <a:pt x="510" y="104"/>
                    </a:lnTo>
                    <a:lnTo>
                      <a:pt x="554" y="104"/>
                    </a:lnTo>
                    <a:lnTo>
                      <a:pt x="569" y="88"/>
                    </a:lnTo>
                    <a:lnTo>
                      <a:pt x="598" y="88"/>
                    </a:lnTo>
                    <a:lnTo>
                      <a:pt x="613" y="72"/>
                    </a:lnTo>
                    <a:lnTo>
                      <a:pt x="643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31"/>
              <p:cNvSpPr>
                <a:spLocks/>
              </p:cNvSpPr>
              <p:nvPr/>
            </p:nvSpPr>
            <p:spPr bwMode="auto">
              <a:xfrm rot="704206">
                <a:off x="2093913" y="2216150"/>
                <a:ext cx="1619250" cy="944563"/>
              </a:xfrm>
              <a:custGeom>
                <a:avLst/>
                <a:gdLst/>
                <a:ahLst/>
                <a:cxnLst>
                  <a:cxn ang="0">
                    <a:pos x="502" y="240"/>
                  </a:cxn>
                  <a:cxn ang="0">
                    <a:pos x="531" y="240"/>
                  </a:cxn>
                  <a:cxn ang="0">
                    <a:pos x="708" y="336"/>
                  </a:cxn>
                  <a:cxn ang="0">
                    <a:pos x="768" y="320"/>
                  </a:cxn>
                  <a:cxn ang="0">
                    <a:pos x="812" y="304"/>
                  </a:cxn>
                  <a:cxn ang="0">
                    <a:pos x="849" y="296"/>
                  </a:cxn>
                  <a:cxn ang="0">
                    <a:pos x="841" y="264"/>
                  </a:cxn>
                  <a:cxn ang="0">
                    <a:pos x="856" y="216"/>
                  </a:cxn>
                  <a:cxn ang="0">
                    <a:pos x="775" y="168"/>
                  </a:cxn>
                  <a:cxn ang="0">
                    <a:pos x="745" y="96"/>
                  </a:cxn>
                  <a:cxn ang="0">
                    <a:pos x="760" y="176"/>
                  </a:cxn>
                  <a:cxn ang="0">
                    <a:pos x="738" y="232"/>
                  </a:cxn>
                  <a:cxn ang="0">
                    <a:pos x="701" y="240"/>
                  </a:cxn>
                  <a:cxn ang="0">
                    <a:pos x="716" y="192"/>
                  </a:cxn>
                  <a:cxn ang="0">
                    <a:pos x="635" y="184"/>
                  </a:cxn>
                  <a:cxn ang="0">
                    <a:pos x="583" y="176"/>
                  </a:cxn>
                  <a:cxn ang="0">
                    <a:pos x="627" y="144"/>
                  </a:cxn>
                  <a:cxn ang="0">
                    <a:pos x="568" y="160"/>
                  </a:cxn>
                  <a:cxn ang="0">
                    <a:pos x="487" y="136"/>
                  </a:cxn>
                  <a:cxn ang="0">
                    <a:pos x="450" y="136"/>
                  </a:cxn>
                  <a:cxn ang="0">
                    <a:pos x="391" y="152"/>
                  </a:cxn>
                  <a:cxn ang="0">
                    <a:pos x="443" y="112"/>
                  </a:cxn>
                  <a:cxn ang="0">
                    <a:pos x="399" y="0"/>
                  </a:cxn>
                  <a:cxn ang="0">
                    <a:pos x="362" y="88"/>
                  </a:cxn>
                  <a:cxn ang="0">
                    <a:pos x="339" y="144"/>
                  </a:cxn>
                  <a:cxn ang="0">
                    <a:pos x="303" y="104"/>
                  </a:cxn>
                  <a:cxn ang="0">
                    <a:pos x="207" y="128"/>
                  </a:cxn>
                  <a:cxn ang="0">
                    <a:pos x="162" y="128"/>
                  </a:cxn>
                  <a:cxn ang="0">
                    <a:pos x="118" y="104"/>
                  </a:cxn>
                  <a:cxn ang="0">
                    <a:pos x="81" y="144"/>
                  </a:cxn>
                  <a:cxn ang="0">
                    <a:pos x="44" y="184"/>
                  </a:cxn>
                  <a:cxn ang="0">
                    <a:pos x="44" y="256"/>
                  </a:cxn>
                  <a:cxn ang="0">
                    <a:pos x="0" y="288"/>
                  </a:cxn>
                  <a:cxn ang="0">
                    <a:pos x="59" y="392"/>
                  </a:cxn>
                  <a:cxn ang="0">
                    <a:pos x="96" y="416"/>
                  </a:cxn>
                  <a:cxn ang="0">
                    <a:pos x="177" y="456"/>
                  </a:cxn>
                  <a:cxn ang="0">
                    <a:pos x="229" y="496"/>
                  </a:cxn>
                  <a:cxn ang="0">
                    <a:pos x="244" y="512"/>
                  </a:cxn>
                  <a:cxn ang="0">
                    <a:pos x="273" y="480"/>
                  </a:cxn>
                  <a:cxn ang="0">
                    <a:pos x="303" y="424"/>
                  </a:cxn>
                  <a:cxn ang="0">
                    <a:pos x="258" y="416"/>
                  </a:cxn>
                  <a:cxn ang="0">
                    <a:pos x="303" y="336"/>
                  </a:cxn>
                  <a:cxn ang="0">
                    <a:pos x="288" y="288"/>
                  </a:cxn>
                  <a:cxn ang="0">
                    <a:pos x="354" y="344"/>
                  </a:cxn>
                  <a:cxn ang="0">
                    <a:pos x="399" y="352"/>
                  </a:cxn>
                  <a:cxn ang="0">
                    <a:pos x="413" y="296"/>
                  </a:cxn>
                  <a:cxn ang="0">
                    <a:pos x="428" y="248"/>
                  </a:cxn>
                </a:cxnLst>
                <a:rect l="0" t="0" r="r" b="b"/>
                <a:pathLst>
                  <a:path w="857" h="529">
                    <a:moveTo>
                      <a:pt x="428" y="248"/>
                    </a:moveTo>
                    <a:lnTo>
                      <a:pt x="502" y="240"/>
                    </a:lnTo>
                    <a:lnTo>
                      <a:pt x="509" y="232"/>
                    </a:lnTo>
                    <a:lnTo>
                      <a:pt x="531" y="240"/>
                    </a:lnTo>
                    <a:lnTo>
                      <a:pt x="620" y="296"/>
                    </a:lnTo>
                    <a:lnTo>
                      <a:pt x="708" y="336"/>
                    </a:lnTo>
                    <a:lnTo>
                      <a:pt x="753" y="336"/>
                    </a:lnTo>
                    <a:lnTo>
                      <a:pt x="768" y="320"/>
                    </a:lnTo>
                    <a:lnTo>
                      <a:pt x="797" y="320"/>
                    </a:lnTo>
                    <a:lnTo>
                      <a:pt x="812" y="304"/>
                    </a:lnTo>
                    <a:lnTo>
                      <a:pt x="841" y="296"/>
                    </a:lnTo>
                    <a:lnTo>
                      <a:pt x="849" y="296"/>
                    </a:lnTo>
                    <a:lnTo>
                      <a:pt x="856" y="280"/>
                    </a:lnTo>
                    <a:lnTo>
                      <a:pt x="841" y="264"/>
                    </a:lnTo>
                    <a:lnTo>
                      <a:pt x="856" y="248"/>
                    </a:lnTo>
                    <a:lnTo>
                      <a:pt x="856" y="216"/>
                    </a:lnTo>
                    <a:lnTo>
                      <a:pt x="804" y="168"/>
                    </a:lnTo>
                    <a:lnTo>
                      <a:pt x="775" y="168"/>
                    </a:lnTo>
                    <a:lnTo>
                      <a:pt x="775" y="120"/>
                    </a:lnTo>
                    <a:lnTo>
                      <a:pt x="745" y="96"/>
                    </a:lnTo>
                    <a:lnTo>
                      <a:pt x="745" y="128"/>
                    </a:lnTo>
                    <a:lnTo>
                      <a:pt x="760" y="176"/>
                    </a:lnTo>
                    <a:lnTo>
                      <a:pt x="760" y="216"/>
                    </a:lnTo>
                    <a:lnTo>
                      <a:pt x="738" y="232"/>
                    </a:lnTo>
                    <a:lnTo>
                      <a:pt x="723" y="256"/>
                    </a:lnTo>
                    <a:lnTo>
                      <a:pt x="701" y="240"/>
                    </a:lnTo>
                    <a:lnTo>
                      <a:pt x="723" y="224"/>
                    </a:lnTo>
                    <a:lnTo>
                      <a:pt x="716" y="192"/>
                    </a:lnTo>
                    <a:lnTo>
                      <a:pt x="672" y="200"/>
                    </a:lnTo>
                    <a:lnTo>
                      <a:pt x="635" y="184"/>
                    </a:lnTo>
                    <a:lnTo>
                      <a:pt x="605" y="200"/>
                    </a:lnTo>
                    <a:lnTo>
                      <a:pt x="583" y="176"/>
                    </a:lnTo>
                    <a:lnTo>
                      <a:pt x="627" y="168"/>
                    </a:lnTo>
                    <a:lnTo>
                      <a:pt x="627" y="144"/>
                    </a:lnTo>
                    <a:lnTo>
                      <a:pt x="583" y="136"/>
                    </a:lnTo>
                    <a:lnTo>
                      <a:pt x="568" y="160"/>
                    </a:lnTo>
                    <a:lnTo>
                      <a:pt x="553" y="144"/>
                    </a:lnTo>
                    <a:lnTo>
                      <a:pt x="487" y="136"/>
                    </a:lnTo>
                    <a:lnTo>
                      <a:pt x="472" y="152"/>
                    </a:lnTo>
                    <a:lnTo>
                      <a:pt x="450" y="136"/>
                    </a:lnTo>
                    <a:lnTo>
                      <a:pt x="428" y="168"/>
                    </a:lnTo>
                    <a:lnTo>
                      <a:pt x="391" y="152"/>
                    </a:lnTo>
                    <a:lnTo>
                      <a:pt x="406" y="104"/>
                    </a:lnTo>
                    <a:lnTo>
                      <a:pt x="443" y="112"/>
                    </a:lnTo>
                    <a:lnTo>
                      <a:pt x="450" y="56"/>
                    </a:lnTo>
                    <a:lnTo>
                      <a:pt x="399" y="0"/>
                    </a:lnTo>
                    <a:lnTo>
                      <a:pt x="406" y="56"/>
                    </a:lnTo>
                    <a:lnTo>
                      <a:pt x="362" y="88"/>
                    </a:lnTo>
                    <a:lnTo>
                      <a:pt x="354" y="136"/>
                    </a:lnTo>
                    <a:lnTo>
                      <a:pt x="339" y="144"/>
                    </a:lnTo>
                    <a:lnTo>
                      <a:pt x="332" y="152"/>
                    </a:lnTo>
                    <a:lnTo>
                      <a:pt x="303" y="104"/>
                    </a:lnTo>
                    <a:lnTo>
                      <a:pt x="244" y="104"/>
                    </a:lnTo>
                    <a:lnTo>
                      <a:pt x="207" y="128"/>
                    </a:lnTo>
                    <a:lnTo>
                      <a:pt x="192" y="168"/>
                    </a:lnTo>
                    <a:lnTo>
                      <a:pt x="162" y="128"/>
                    </a:lnTo>
                    <a:lnTo>
                      <a:pt x="140" y="80"/>
                    </a:lnTo>
                    <a:lnTo>
                      <a:pt x="118" y="104"/>
                    </a:lnTo>
                    <a:lnTo>
                      <a:pt x="125" y="152"/>
                    </a:lnTo>
                    <a:lnTo>
                      <a:pt x="81" y="144"/>
                    </a:lnTo>
                    <a:lnTo>
                      <a:pt x="66" y="144"/>
                    </a:lnTo>
                    <a:lnTo>
                      <a:pt x="44" y="184"/>
                    </a:lnTo>
                    <a:lnTo>
                      <a:pt x="59" y="208"/>
                    </a:lnTo>
                    <a:lnTo>
                      <a:pt x="44" y="256"/>
                    </a:lnTo>
                    <a:lnTo>
                      <a:pt x="15" y="280"/>
                    </a:lnTo>
                    <a:lnTo>
                      <a:pt x="0" y="288"/>
                    </a:lnTo>
                    <a:lnTo>
                      <a:pt x="7" y="336"/>
                    </a:lnTo>
                    <a:lnTo>
                      <a:pt x="59" y="392"/>
                    </a:lnTo>
                    <a:lnTo>
                      <a:pt x="89" y="392"/>
                    </a:lnTo>
                    <a:lnTo>
                      <a:pt x="96" y="416"/>
                    </a:lnTo>
                    <a:lnTo>
                      <a:pt x="125" y="424"/>
                    </a:lnTo>
                    <a:lnTo>
                      <a:pt x="177" y="456"/>
                    </a:lnTo>
                    <a:lnTo>
                      <a:pt x="192" y="488"/>
                    </a:lnTo>
                    <a:lnTo>
                      <a:pt x="229" y="496"/>
                    </a:lnTo>
                    <a:lnTo>
                      <a:pt x="229" y="528"/>
                    </a:lnTo>
                    <a:lnTo>
                      <a:pt x="244" y="512"/>
                    </a:lnTo>
                    <a:lnTo>
                      <a:pt x="280" y="512"/>
                    </a:lnTo>
                    <a:lnTo>
                      <a:pt x="273" y="480"/>
                    </a:lnTo>
                    <a:lnTo>
                      <a:pt x="332" y="440"/>
                    </a:lnTo>
                    <a:lnTo>
                      <a:pt x="303" y="424"/>
                    </a:lnTo>
                    <a:lnTo>
                      <a:pt x="280" y="440"/>
                    </a:lnTo>
                    <a:lnTo>
                      <a:pt x="258" y="416"/>
                    </a:lnTo>
                    <a:lnTo>
                      <a:pt x="280" y="392"/>
                    </a:lnTo>
                    <a:lnTo>
                      <a:pt x="303" y="336"/>
                    </a:lnTo>
                    <a:lnTo>
                      <a:pt x="280" y="304"/>
                    </a:lnTo>
                    <a:lnTo>
                      <a:pt x="288" y="288"/>
                    </a:lnTo>
                    <a:lnTo>
                      <a:pt x="332" y="312"/>
                    </a:lnTo>
                    <a:lnTo>
                      <a:pt x="354" y="344"/>
                    </a:lnTo>
                    <a:lnTo>
                      <a:pt x="384" y="336"/>
                    </a:lnTo>
                    <a:lnTo>
                      <a:pt x="399" y="352"/>
                    </a:lnTo>
                    <a:lnTo>
                      <a:pt x="413" y="336"/>
                    </a:lnTo>
                    <a:lnTo>
                      <a:pt x="413" y="296"/>
                    </a:lnTo>
                    <a:lnTo>
                      <a:pt x="399" y="280"/>
                    </a:lnTo>
                    <a:lnTo>
                      <a:pt x="428" y="2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2"/>
              <p:cNvSpPr>
                <a:spLocks/>
              </p:cNvSpPr>
              <p:nvPr/>
            </p:nvSpPr>
            <p:spPr bwMode="auto">
              <a:xfrm rot="704206">
                <a:off x="2763838" y="2459038"/>
                <a:ext cx="166687" cy="187325"/>
              </a:xfrm>
              <a:custGeom>
                <a:avLst/>
                <a:gdLst/>
                <a:ahLst/>
                <a:cxnLst>
                  <a:cxn ang="0">
                    <a:pos x="88" y="104"/>
                  </a:cxn>
                  <a:cxn ang="0">
                    <a:pos x="81" y="88"/>
                  </a:cxn>
                  <a:cxn ang="0">
                    <a:pos x="37" y="88"/>
                  </a:cxn>
                  <a:cxn ang="0">
                    <a:pos x="0" y="0"/>
                  </a:cxn>
                </a:cxnLst>
                <a:rect l="0" t="0" r="r" b="b"/>
                <a:pathLst>
                  <a:path w="89" h="105">
                    <a:moveTo>
                      <a:pt x="88" y="104"/>
                    </a:moveTo>
                    <a:lnTo>
                      <a:pt x="81" y="88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33"/>
              <p:cNvSpPr>
                <a:spLocks/>
              </p:cNvSpPr>
              <p:nvPr/>
            </p:nvSpPr>
            <p:spPr bwMode="auto">
              <a:xfrm rot="704206">
                <a:off x="2638425" y="4022725"/>
                <a:ext cx="422275" cy="314325"/>
              </a:xfrm>
              <a:custGeom>
                <a:avLst/>
                <a:gdLst/>
                <a:ahLst/>
                <a:cxnLst>
                  <a:cxn ang="0">
                    <a:pos x="215" y="120"/>
                  </a:cxn>
                  <a:cxn ang="0">
                    <a:pos x="192" y="112"/>
                  </a:cxn>
                  <a:cxn ang="0">
                    <a:pos x="185" y="88"/>
                  </a:cxn>
                  <a:cxn ang="0">
                    <a:pos x="155" y="88"/>
                  </a:cxn>
                  <a:cxn ang="0">
                    <a:pos x="141" y="56"/>
                  </a:cxn>
                  <a:cxn ang="0">
                    <a:pos x="141" y="24"/>
                  </a:cxn>
                  <a:cxn ang="0">
                    <a:pos x="126" y="16"/>
                  </a:cxn>
                  <a:cxn ang="0">
                    <a:pos x="96" y="24"/>
                  </a:cxn>
                  <a:cxn ang="0">
                    <a:pos x="67" y="0"/>
                  </a:cxn>
                  <a:cxn ang="0">
                    <a:pos x="52" y="0"/>
                  </a:cxn>
                  <a:cxn ang="0">
                    <a:pos x="30" y="16"/>
                  </a:cxn>
                  <a:cxn ang="0">
                    <a:pos x="22" y="56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22" y="120"/>
                  </a:cxn>
                  <a:cxn ang="0">
                    <a:pos x="22" y="152"/>
                  </a:cxn>
                  <a:cxn ang="0">
                    <a:pos x="59" y="152"/>
                  </a:cxn>
                  <a:cxn ang="0">
                    <a:pos x="81" y="176"/>
                  </a:cxn>
                  <a:cxn ang="0">
                    <a:pos x="104" y="152"/>
                  </a:cxn>
                  <a:cxn ang="0">
                    <a:pos x="185" y="160"/>
                  </a:cxn>
                  <a:cxn ang="0">
                    <a:pos x="222" y="144"/>
                  </a:cxn>
                  <a:cxn ang="0">
                    <a:pos x="215" y="120"/>
                  </a:cxn>
                </a:cxnLst>
                <a:rect l="0" t="0" r="r" b="b"/>
                <a:pathLst>
                  <a:path w="223" h="177">
                    <a:moveTo>
                      <a:pt x="215" y="120"/>
                    </a:moveTo>
                    <a:lnTo>
                      <a:pt x="192" y="112"/>
                    </a:lnTo>
                    <a:lnTo>
                      <a:pt x="185" y="88"/>
                    </a:lnTo>
                    <a:lnTo>
                      <a:pt x="155" y="88"/>
                    </a:lnTo>
                    <a:lnTo>
                      <a:pt x="141" y="56"/>
                    </a:lnTo>
                    <a:lnTo>
                      <a:pt x="141" y="24"/>
                    </a:lnTo>
                    <a:lnTo>
                      <a:pt x="126" y="16"/>
                    </a:lnTo>
                    <a:lnTo>
                      <a:pt x="96" y="24"/>
                    </a:lnTo>
                    <a:lnTo>
                      <a:pt x="67" y="0"/>
                    </a:lnTo>
                    <a:lnTo>
                      <a:pt x="52" y="0"/>
                    </a:lnTo>
                    <a:lnTo>
                      <a:pt x="30" y="16"/>
                    </a:lnTo>
                    <a:lnTo>
                      <a:pt x="22" y="56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22" y="120"/>
                    </a:lnTo>
                    <a:lnTo>
                      <a:pt x="22" y="152"/>
                    </a:lnTo>
                    <a:lnTo>
                      <a:pt x="59" y="152"/>
                    </a:lnTo>
                    <a:lnTo>
                      <a:pt x="81" y="176"/>
                    </a:lnTo>
                    <a:lnTo>
                      <a:pt x="104" y="152"/>
                    </a:lnTo>
                    <a:lnTo>
                      <a:pt x="185" y="160"/>
                    </a:lnTo>
                    <a:lnTo>
                      <a:pt x="222" y="144"/>
                    </a:lnTo>
                    <a:lnTo>
                      <a:pt x="215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4"/>
              <p:cNvSpPr>
                <a:spLocks/>
              </p:cNvSpPr>
              <p:nvPr/>
            </p:nvSpPr>
            <p:spPr bwMode="auto">
              <a:xfrm rot="704206">
                <a:off x="2338388" y="3883025"/>
                <a:ext cx="366712" cy="473075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0" y="200"/>
                  </a:cxn>
                  <a:cxn ang="0">
                    <a:pos x="37" y="136"/>
                  </a:cxn>
                  <a:cxn ang="0">
                    <a:pos x="66" y="136"/>
                  </a:cxn>
                  <a:cxn ang="0">
                    <a:pos x="89" y="104"/>
                  </a:cxn>
                  <a:cxn ang="0">
                    <a:pos x="22" y="96"/>
                  </a:cxn>
                  <a:cxn ang="0">
                    <a:pos x="15" y="72"/>
                  </a:cxn>
                  <a:cxn ang="0">
                    <a:pos x="7" y="48"/>
                  </a:cxn>
                  <a:cxn ang="0">
                    <a:pos x="22" y="32"/>
                  </a:cxn>
                  <a:cxn ang="0">
                    <a:pos x="52" y="48"/>
                  </a:cxn>
                  <a:cxn ang="0">
                    <a:pos x="37" y="64"/>
                  </a:cxn>
                  <a:cxn ang="0">
                    <a:pos x="66" y="64"/>
                  </a:cxn>
                  <a:cxn ang="0">
                    <a:pos x="103" y="56"/>
                  </a:cxn>
                  <a:cxn ang="0">
                    <a:pos x="103" y="16"/>
                  </a:cxn>
                  <a:cxn ang="0">
                    <a:pos x="111" y="0"/>
                  </a:cxn>
                  <a:cxn ang="0">
                    <a:pos x="140" y="32"/>
                  </a:cxn>
                  <a:cxn ang="0">
                    <a:pos x="170" y="32"/>
                  </a:cxn>
                  <a:cxn ang="0">
                    <a:pos x="192" y="5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52"/>
                  </a:cxn>
                  <a:cxn ang="0">
                    <a:pos x="185" y="160"/>
                  </a:cxn>
                  <a:cxn ang="0">
                    <a:pos x="185" y="192"/>
                  </a:cxn>
                  <a:cxn ang="0">
                    <a:pos x="140" y="192"/>
                  </a:cxn>
                  <a:cxn ang="0">
                    <a:pos x="111" y="168"/>
                  </a:cxn>
                  <a:cxn ang="0">
                    <a:pos x="96" y="208"/>
                  </a:cxn>
                  <a:cxn ang="0">
                    <a:pos x="111" y="256"/>
                  </a:cxn>
                  <a:cxn ang="0">
                    <a:pos x="59" y="240"/>
                  </a:cxn>
                  <a:cxn ang="0">
                    <a:pos x="59" y="264"/>
                  </a:cxn>
                  <a:cxn ang="0">
                    <a:pos x="22" y="264"/>
                  </a:cxn>
                  <a:cxn ang="0">
                    <a:pos x="37" y="248"/>
                  </a:cxn>
                  <a:cxn ang="0">
                    <a:pos x="22" y="232"/>
                  </a:cxn>
                  <a:cxn ang="0">
                    <a:pos x="0" y="232"/>
                  </a:cxn>
                </a:cxnLst>
                <a:rect l="0" t="0" r="r" b="b"/>
                <a:pathLst>
                  <a:path w="193" h="265">
                    <a:moveTo>
                      <a:pt x="0" y="232"/>
                    </a:moveTo>
                    <a:lnTo>
                      <a:pt x="0" y="200"/>
                    </a:lnTo>
                    <a:lnTo>
                      <a:pt x="37" y="136"/>
                    </a:lnTo>
                    <a:lnTo>
                      <a:pt x="66" y="136"/>
                    </a:lnTo>
                    <a:lnTo>
                      <a:pt x="89" y="104"/>
                    </a:lnTo>
                    <a:lnTo>
                      <a:pt x="22" y="96"/>
                    </a:lnTo>
                    <a:lnTo>
                      <a:pt x="15" y="72"/>
                    </a:lnTo>
                    <a:lnTo>
                      <a:pt x="7" y="48"/>
                    </a:lnTo>
                    <a:lnTo>
                      <a:pt x="22" y="32"/>
                    </a:lnTo>
                    <a:lnTo>
                      <a:pt x="52" y="48"/>
                    </a:lnTo>
                    <a:lnTo>
                      <a:pt x="37" y="64"/>
                    </a:lnTo>
                    <a:lnTo>
                      <a:pt x="66" y="64"/>
                    </a:lnTo>
                    <a:lnTo>
                      <a:pt x="103" y="56"/>
                    </a:lnTo>
                    <a:lnTo>
                      <a:pt x="103" y="16"/>
                    </a:lnTo>
                    <a:lnTo>
                      <a:pt x="111" y="0"/>
                    </a:lnTo>
                    <a:lnTo>
                      <a:pt x="140" y="32"/>
                    </a:lnTo>
                    <a:lnTo>
                      <a:pt x="170" y="32"/>
                    </a:lnTo>
                    <a:lnTo>
                      <a:pt x="192" y="56"/>
                    </a:ln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52"/>
                    </a:lnTo>
                    <a:lnTo>
                      <a:pt x="185" y="160"/>
                    </a:lnTo>
                    <a:lnTo>
                      <a:pt x="185" y="192"/>
                    </a:lnTo>
                    <a:lnTo>
                      <a:pt x="140" y="192"/>
                    </a:lnTo>
                    <a:lnTo>
                      <a:pt x="111" y="168"/>
                    </a:lnTo>
                    <a:lnTo>
                      <a:pt x="96" y="208"/>
                    </a:lnTo>
                    <a:lnTo>
                      <a:pt x="111" y="256"/>
                    </a:lnTo>
                    <a:lnTo>
                      <a:pt x="59" y="240"/>
                    </a:lnTo>
                    <a:lnTo>
                      <a:pt x="59" y="264"/>
                    </a:lnTo>
                    <a:lnTo>
                      <a:pt x="22" y="264"/>
                    </a:lnTo>
                    <a:lnTo>
                      <a:pt x="37" y="248"/>
                    </a:lnTo>
                    <a:lnTo>
                      <a:pt x="22" y="232"/>
                    </a:lnTo>
                    <a:lnTo>
                      <a:pt x="0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35"/>
              <p:cNvSpPr>
                <a:spLocks/>
              </p:cNvSpPr>
              <p:nvPr/>
            </p:nvSpPr>
            <p:spPr bwMode="auto">
              <a:xfrm rot="704206">
                <a:off x="2120900" y="3684588"/>
                <a:ext cx="434975" cy="631825"/>
              </a:xfrm>
              <a:custGeom>
                <a:avLst/>
                <a:gdLst/>
                <a:ahLst/>
                <a:cxnLst>
                  <a:cxn ang="0">
                    <a:pos x="126" y="320"/>
                  </a:cxn>
                  <a:cxn ang="0">
                    <a:pos x="118" y="320"/>
                  </a:cxn>
                  <a:cxn ang="0">
                    <a:pos x="96" y="344"/>
                  </a:cxn>
                  <a:cxn ang="0">
                    <a:pos x="81" y="352"/>
                  </a:cxn>
                  <a:cxn ang="0">
                    <a:pos x="74" y="336"/>
                  </a:cxn>
                  <a:cxn ang="0">
                    <a:pos x="59" y="328"/>
                  </a:cxn>
                  <a:cxn ang="0">
                    <a:pos x="37" y="336"/>
                  </a:cxn>
                  <a:cxn ang="0">
                    <a:pos x="30" y="320"/>
                  </a:cxn>
                  <a:cxn ang="0">
                    <a:pos x="30" y="288"/>
                  </a:cxn>
                  <a:cxn ang="0">
                    <a:pos x="44" y="272"/>
                  </a:cxn>
                  <a:cxn ang="0">
                    <a:pos x="30" y="256"/>
                  </a:cxn>
                  <a:cxn ang="0">
                    <a:pos x="15" y="272"/>
                  </a:cxn>
                  <a:cxn ang="0">
                    <a:pos x="7" y="240"/>
                  </a:cxn>
                  <a:cxn ang="0">
                    <a:pos x="15" y="208"/>
                  </a:cxn>
                  <a:cxn ang="0">
                    <a:pos x="0" y="168"/>
                  </a:cxn>
                  <a:cxn ang="0">
                    <a:pos x="0" y="104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52" y="56"/>
                  </a:cxn>
                  <a:cxn ang="0">
                    <a:pos x="59" y="24"/>
                  </a:cxn>
                  <a:cxn ang="0">
                    <a:pos x="96" y="0"/>
                  </a:cxn>
                  <a:cxn ang="0">
                    <a:pos x="103" y="0"/>
                  </a:cxn>
                  <a:cxn ang="0">
                    <a:pos x="103" y="16"/>
                  </a:cxn>
                  <a:cxn ang="0">
                    <a:pos x="118" y="24"/>
                  </a:cxn>
                  <a:cxn ang="0">
                    <a:pos x="118" y="40"/>
                  </a:cxn>
                  <a:cxn ang="0">
                    <a:pos x="148" y="40"/>
                  </a:cxn>
                  <a:cxn ang="0">
                    <a:pos x="148" y="56"/>
                  </a:cxn>
                  <a:cxn ang="0">
                    <a:pos x="170" y="64"/>
                  </a:cxn>
                  <a:cxn ang="0">
                    <a:pos x="185" y="88"/>
                  </a:cxn>
                  <a:cxn ang="0">
                    <a:pos x="229" y="104"/>
                  </a:cxn>
                  <a:cxn ang="0">
                    <a:pos x="229" y="144"/>
                  </a:cxn>
                  <a:cxn ang="0">
                    <a:pos x="192" y="152"/>
                  </a:cxn>
                  <a:cxn ang="0">
                    <a:pos x="163" y="152"/>
                  </a:cxn>
                  <a:cxn ang="0">
                    <a:pos x="177" y="136"/>
                  </a:cxn>
                  <a:cxn ang="0">
                    <a:pos x="148" y="120"/>
                  </a:cxn>
                  <a:cxn ang="0">
                    <a:pos x="133" y="136"/>
                  </a:cxn>
                  <a:cxn ang="0">
                    <a:pos x="140" y="160"/>
                  </a:cxn>
                  <a:cxn ang="0">
                    <a:pos x="148" y="184"/>
                  </a:cxn>
                  <a:cxn ang="0">
                    <a:pos x="214" y="192"/>
                  </a:cxn>
                  <a:cxn ang="0">
                    <a:pos x="192" y="224"/>
                  </a:cxn>
                  <a:cxn ang="0">
                    <a:pos x="163" y="224"/>
                  </a:cxn>
                  <a:cxn ang="0">
                    <a:pos x="126" y="288"/>
                  </a:cxn>
                  <a:cxn ang="0">
                    <a:pos x="126" y="320"/>
                  </a:cxn>
                </a:cxnLst>
                <a:rect l="0" t="0" r="r" b="b"/>
                <a:pathLst>
                  <a:path w="230" h="353">
                    <a:moveTo>
                      <a:pt x="126" y="320"/>
                    </a:moveTo>
                    <a:lnTo>
                      <a:pt x="118" y="320"/>
                    </a:lnTo>
                    <a:lnTo>
                      <a:pt x="96" y="344"/>
                    </a:lnTo>
                    <a:lnTo>
                      <a:pt x="81" y="352"/>
                    </a:lnTo>
                    <a:lnTo>
                      <a:pt x="74" y="336"/>
                    </a:lnTo>
                    <a:lnTo>
                      <a:pt x="59" y="328"/>
                    </a:lnTo>
                    <a:lnTo>
                      <a:pt x="37" y="336"/>
                    </a:lnTo>
                    <a:lnTo>
                      <a:pt x="30" y="320"/>
                    </a:lnTo>
                    <a:lnTo>
                      <a:pt x="30" y="288"/>
                    </a:lnTo>
                    <a:lnTo>
                      <a:pt x="44" y="272"/>
                    </a:lnTo>
                    <a:lnTo>
                      <a:pt x="30" y="256"/>
                    </a:lnTo>
                    <a:lnTo>
                      <a:pt x="15" y="272"/>
                    </a:lnTo>
                    <a:lnTo>
                      <a:pt x="7" y="240"/>
                    </a:lnTo>
                    <a:lnTo>
                      <a:pt x="15" y="208"/>
                    </a:lnTo>
                    <a:lnTo>
                      <a:pt x="0" y="168"/>
                    </a:lnTo>
                    <a:lnTo>
                      <a:pt x="0" y="104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52" y="56"/>
                    </a:lnTo>
                    <a:lnTo>
                      <a:pt x="59" y="24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3" y="16"/>
                    </a:lnTo>
                    <a:lnTo>
                      <a:pt x="118" y="24"/>
                    </a:lnTo>
                    <a:lnTo>
                      <a:pt x="118" y="40"/>
                    </a:lnTo>
                    <a:lnTo>
                      <a:pt x="148" y="40"/>
                    </a:lnTo>
                    <a:lnTo>
                      <a:pt x="148" y="56"/>
                    </a:lnTo>
                    <a:lnTo>
                      <a:pt x="170" y="64"/>
                    </a:lnTo>
                    <a:lnTo>
                      <a:pt x="185" y="88"/>
                    </a:lnTo>
                    <a:lnTo>
                      <a:pt x="229" y="104"/>
                    </a:lnTo>
                    <a:lnTo>
                      <a:pt x="229" y="144"/>
                    </a:lnTo>
                    <a:lnTo>
                      <a:pt x="192" y="152"/>
                    </a:lnTo>
                    <a:lnTo>
                      <a:pt x="163" y="152"/>
                    </a:lnTo>
                    <a:lnTo>
                      <a:pt x="177" y="136"/>
                    </a:lnTo>
                    <a:lnTo>
                      <a:pt x="148" y="120"/>
                    </a:lnTo>
                    <a:lnTo>
                      <a:pt x="133" y="136"/>
                    </a:lnTo>
                    <a:lnTo>
                      <a:pt x="140" y="160"/>
                    </a:lnTo>
                    <a:lnTo>
                      <a:pt x="148" y="184"/>
                    </a:lnTo>
                    <a:lnTo>
                      <a:pt x="214" y="192"/>
                    </a:lnTo>
                    <a:lnTo>
                      <a:pt x="192" y="224"/>
                    </a:lnTo>
                    <a:lnTo>
                      <a:pt x="163" y="224"/>
                    </a:lnTo>
                    <a:lnTo>
                      <a:pt x="126" y="288"/>
                    </a:lnTo>
                    <a:lnTo>
                      <a:pt x="126" y="3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6"/>
              <p:cNvSpPr>
                <a:spLocks/>
              </p:cNvSpPr>
              <p:nvPr/>
            </p:nvSpPr>
            <p:spPr bwMode="auto">
              <a:xfrm rot="704206">
                <a:off x="1782763" y="3800475"/>
                <a:ext cx="657225" cy="673100"/>
              </a:xfrm>
              <a:custGeom>
                <a:avLst/>
                <a:gdLst/>
                <a:ahLst/>
                <a:cxnLst>
                  <a:cxn ang="0">
                    <a:pos x="288" y="232"/>
                  </a:cxn>
                  <a:cxn ang="0">
                    <a:pos x="310" y="232"/>
                  </a:cxn>
                  <a:cxn ang="0">
                    <a:pos x="325" y="248"/>
                  </a:cxn>
                  <a:cxn ang="0">
                    <a:pos x="310" y="264"/>
                  </a:cxn>
                  <a:cxn ang="0">
                    <a:pos x="347" y="336"/>
                  </a:cxn>
                  <a:cxn ang="0">
                    <a:pos x="318" y="376"/>
                  </a:cxn>
                  <a:cxn ang="0">
                    <a:pos x="281" y="336"/>
                  </a:cxn>
                  <a:cxn ang="0">
                    <a:pos x="251" y="352"/>
                  </a:cxn>
                  <a:cxn ang="0">
                    <a:pos x="229" y="288"/>
                  </a:cxn>
                  <a:cxn ang="0">
                    <a:pos x="192" y="288"/>
                  </a:cxn>
                  <a:cxn ang="0">
                    <a:pos x="177" y="272"/>
                  </a:cxn>
                  <a:cxn ang="0">
                    <a:pos x="111" y="272"/>
                  </a:cxn>
                  <a:cxn ang="0">
                    <a:pos x="118" y="248"/>
                  </a:cxn>
                  <a:cxn ang="0">
                    <a:pos x="81" y="208"/>
                  </a:cxn>
                  <a:cxn ang="0">
                    <a:pos x="74" y="168"/>
                  </a:cxn>
                  <a:cxn ang="0">
                    <a:pos x="44" y="168"/>
                  </a:cxn>
                  <a:cxn ang="0">
                    <a:pos x="52" y="144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30" y="112"/>
                  </a:cxn>
                  <a:cxn ang="0">
                    <a:pos x="44" y="80"/>
                  </a:cxn>
                  <a:cxn ang="0">
                    <a:pos x="81" y="72"/>
                  </a:cxn>
                  <a:cxn ang="0">
                    <a:pos x="89" y="40"/>
                  </a:cxn>
                  <a:cxn ang="0">
                    <a:pos x="111" y="32"/>
                  </a:cxn>
                  <a:cxn ang="0">
                    <a:pos x="133" y="0"/>
                  </a:cxn>
                  <a:cxn ang="0">
                    <a:pos x="162" y="16"/>
                  </a:cxn>
                  <a:cxn ang="0">
                    <a:pos x="162" y="80"/>
                  </a:cxn>
                  <a:cxn ang="0">
                    <a:pos x="177" y="120"/>
                  </a:cxn>
                  <a:cxn ang="0">
                    <a:pos x="170" y="152"/>
                  </a:cxn>
                  <a:cxn ang="0">
                    <a:pos x="177" y="184"/>
                  </a:cxn>
                  <a:cxn ang="0">
                    <a:pos x="192" y="168"/>
                  </a:cxn>
                  <a:cxn ang="0">
                    <a:pos x="207" y="184"/>
                  </a:cxn>
                  <a:cxn ang="0">
                    <a:pos x="192" y="200"/>
                  </a:cxn>
                  <a:cxn ang="0">
                    <a:pos x="192" y="232"/>
                  </a:cxn>
                  <a:cxn ang="0">
                    <a:pos x="199" y="248"/>
                  </a:cxn>
                  <a:cxn ang="0">
                    <a:pos x="222" y="240"/>
                  </a:cxn>
                  <a:cxn ang="0">
                    <a:pos x="236" y="248"/>
                  </a:cxn>
                  <a:cxn ang="0">
                    <a:pos x="244" y="264"/>
                  </a:cxn>
                  <a:cxn ang="0">
                    <a:pos x="258" y="256"/>
                  </a:cxn>
                  <a:cxn ang="0">
                    <a:pos x="281" y="232"/>
                  </a:cxn>
                  <a:cxn ang="0">
                    <a:pos x="288" y="232"/>
                  </a:cxn>
                </a:cxnLst>
                <a:rect l="0" t="0" r="r" b="b"/>
                <a:pathLst>
                  <a:path w="348" h="377">
                    <a:moveTo>
                      <a:pt x="288" y="232"/>
                    </a:moveTo>
                    <a:lnTo>
                      <a:pt x="310" y="232"/>
                    </a:lnTo>
                    <a:lnTo>
                      <a:pt x="325" y="248"/>
                    </a:lnTo>
                    <a:lnTo>
                      <a:pt x="310" y="264"/>
                    </a:lnTo>
                    <a:lnTo>
                      <a:pt x="347" y="336"/>
                    </a:lnTo>
                    <a:lnTo>
                      <a:pt x="318" y="376"/>
                    </a:lnTo>
                    <a:lnTo>
                      <a:pt x="281" y="336"/>
                    </a:lnTo>
                    <a:lnTo>
                      <a:pt x="251" y="352"/>
                    </a:lnTo>
                    <a:lnTo>
                      <a:pt x="229" y="288"/>
                    </a:lnTo>
                    <a:lnTo>
                      <a:pt x="192" y="288"/>
                    </a:lnTo>
                    <a:lnTo>
                      <a:pt x="177" y="272"/>
                    </a:lnTo>
                    <a:lnTo>
                      <a:pt x="111" y="272"/>
                    </a:lnTo>
                    <a:lnTo>
                      <a:pt x="118" y="248"/>
                    </a:lnTo>
                    <a:lnTo>
                      <a:pt x="81" y="208"/>
                    </a:lnTo>
                    <a:lnTo>
                      <a:pt x="74" y="168"/>
                    </a:lnTo>
                    <a:lnTo>
                      <a:pt x="44" y="168"/>
                    </a:lnTo>
                    <a:lnTo>
                      <a:pt x="52" y="144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30" y="112"/>
                    </a:lnTo>
                    <a:lnTo>
                      <a:pt x="44" y="80"/>
                    </a:lnTo>
                    <a:lnTo>
                      <a:pt x="81" y="72"/>
                    </a:lnTo>
                    <a:lnTo>
                      <a:pt x="89" y="40"/>
                    </a:lnTo>
                    <a:lnTo>
                      <a:pt x="111" y="32"/>
                    </a:lnTo>
                    <a:lnTo>
                      <a:pt x="133" y="0"/>
                    </a:lnTo>
                    <a:lnTo>
                      <a:pt x="162" y="16"/>
                    </a:lnTo>
                    <a:lnTo>
                      <a:pt x="162" y="80"/>
                    </a:lnTo>
                    <a:lnTo>
                      <a:pt x="177" y="120"/>
                    </a:lnTo>
                    <a:lnTo>
                      <a:pt x="170" y="152"/>
                    </a:lnTo>
                    <a:lnTo>
                      <a:pt x="177" y="184"/>
                    </a:lnTo>
                    <a:lnTo>
                      <a:pt x="192" y="168"/>
                    </a:lnTo>
                    <a:lnTo>
                      <a:pt x="207" y="184"/>
                    </a:lnTo>
                    <a:lnTo>
                      <a:pt x="192" y="200"/>
                    </a:lnTo>
                    <a:lnTo>
                      <a:pt x="192" y="232"/>
                    </a:lnTo>
                    <a:lnTo>
                      <a:pt x="199" y="248"/>
                    </a:lnTo>
                    <a:lnTo>
                      <a:pt x="222" y="240"/>
                    </a:lnTo>
                    <a:lnTo>
                      <a:pt x="236" y="248"/>
                    </a:lnTo>
                    <a:lnTo>
                      <a:pt x="244" y="264"/>
                    </a:lnTo>
                    <a:lnTo>
                      <a:pt x="258" y="256"/>
                    </a:lnTo>
                    <a:lnTo>
                      <a:pt x="281" y="232"/>
                    </a:lnTo>
                    <a:lnTo>
                      <a:pt x="288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7"/>
              <p:cNvSpPr>
                <a:spLocks/>
              </p:cNvSpPr>
              <p:nvPr/>
            </p:nvSpPr>
            <p:spPr bwMode="auto">
              <a:xfrm rot="704206">
                <a:off x="1765300" y="2481263"/>
                <a:ext cx="658812" cy="573088"/>
              </a:xfrm>
              <a:custGeom>
                <a:avLst/>
                <a:gdLst/>
                <a:ahLst/>
                <a:cxnLst>
                  <a:cxn ang="0">
                    <a:pos x="22" y="144"/>
                  </a:cxn>
                  <a:cxn ang="0">
                    <a:pos x="15" y="128"/>
                  </a:cxn>
                  <a:cxn ang="0">
                    <a:pos x="0" y="112"/>
                  </a:cxn>
                  <a:cxn ang="0">
                    <a:pos x="7" y="80"/>
                  </a:cxn>
                  <a:cxn ang="0">
                    <a:pos x="44" y="80"/>
                  </a:cxn>
                  <a:cxn ang="0">
                    <a:pos x="52" y="48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70" y="40"/>
                  </a:cxn>
                  <a:cxn ang="0">
                    <a:pos x="155" y="48"/>
                  </a:cxn>
                  <a:cxn ang="0">
                    <a:pos x="162" y="96"/>
                  </a:cxn>
                  <a:cxn ang="0">
                    <a:pos x="214" y="152"/>
                  </a:cxn>
                  <a:cxn ang="0">
                    <a:pos x="244" y="152"/>
                  </a:cxn>
                  <a:cxn ang="0">
                    <a:pos x="251" y="176"/>
                  </a:cxn>
                  <a:cxn ang="0">
                    <a:pos x="281" y="184"/>
                  </a:cxn>
                  <a:cxn ang="0">
                    <a:pos x="332" y="216"/>
                  </a:cxn>
                  <a:cxn ang="0">
                    <a:pos x="347" y="248"/>
                  </a:cxn>
                  <a:cxn ang="0">
                    <a:pos x="347" y="264"/>
                  </a:cxn>
                  <a:cxn ang="0">
                    <a:pos x="325" y="288"/>
                  </a:cxn>
                  <a:cxn ang="0">
                    <a:pos x="318" y="312"/>
                  </a:cxn>
                  <a:cxn ang="0">
                    <a:pos x="258" y="320"/>
                  </a:cxn>
                  <a:cxn ang="0">
                    <a:pos x="177" y="240"/>
                  </a:cxn>
                  <a:cxn ang="0">
                    <a:pos x="126" y="248"/>
                  </a:cxn>
                  <a:cxn ang="0">
                    <a:pos x="103" y="240"/>
                  </a:cxn>
                  <a:cxn ang="0">
                    <a:pos x="103" y="216"/>
                  </a:cxn>
                  <a:cxn ang="0">
                    <a:pos x="118" y="200"/>
                  </a:cxn>
                  <a:cxn ang="0">
                    <a:pos x="111" y="184"/>
                  </a:cxn>
                  <a:cxn ang="0">
                    <a:pos x="37" y="184"/>
                  </a:cxn>
                  <a:cxn ang="0">
                    <a:pos x="37" y="144"/>
                  </a:cxn>
                  <a:cxn ang="0">
                    <a:pos x="22" y="144"/>
                  </a:cxn>
                </a:cxnLst>
                <a:rect l="0" t="0" r="r" b="b"/>
                <a:pathLst>
                  <a:path w="348" h="321">
                    <a:moveTo>
                      <a:pt x="22" y="144"/>
                    </a:moveTo>
                    <a:lnTo>
                      <a:pt x="15" y="128"/>
                    </a:lnTo>
                    <a:lnTo>
                      <a:pt x="0" y="112"/>
                    </a:lnTo>
                    <a:lnTo>
                      <a:pt x="7" y="80"/>
                    </a:lnTo>
                    <a:lnTo>
                      <a:pt x="44" y="80"/>
                    </a:lnTo>
                    <a:lnTo>
                      <a:pt x="52" y="48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70" y="40"/>
                    </a:lnTo>
                    <a:lnTo>
                      <a:pt x="155" y="48"/>
                    </a:lnTo>
                    <a:lnTo>
                      <a:pt x="162" y="96"/>
                    </a:lnTo>
                    <a:lnTo>
                      <a:pt x="214" y="152"/>
                    </a:lnTo>
                    <a:lnTo>
                      <a:pt x="244" y="152"/>
                    </a:lnTo>
                    <a:lnTo>
                      <a:pt x="251" y="176"/>
                    </a:lnTo>
                    <a:lnTo>
                      <a:pt x="281" y="184"/>
                    </a:lnTo>
                    <a:lnTo>
                      <a:pt x="332" y="216"/>
                    </a:lnTo>
                    <a:lnTo>
                      <a:pt x="347" y="248"/>
                    </a:lnTo>
                    <a:lnTo>
                      <a:pt x="347" y="264"/>
                    </a:lnTo>
                    <a:lnTo>
                      <a:pt x="325" y="288"/>
                    </a:lnTo>
                    <a:lnTo>
                      <a:pt x="318" y="312"/>
                    </a:lnTo>
                    <a:lnTo>
                      <a:pt x="258" y="320"/>
                    </a:lnTo>
                    <a:lnTo>
                      <a:pt x="177" y="240"/>
                    </a:lnTo>
                    <a:lnTo>
                      <a:pt x="126" y="248"/>
                    </a:lnTo>
                    <a:lnTo>
                      <a:pt x="103" y="240"/>
                    </a:lnTo>
                    <a:lnTo>
                      <a:pt x="103" y="216"/>
                    </a:lnTo>
                    <a:lnTo>
                      <a:pt x="118" y="200"/>
                    </a:lnTo>
                    <a:lnTo>
                      <a:pt x="111" y="184"/>
                    </a:lnTo>
                    <a:lnTo>
                      <a:pt x="37" y="184"/>
                    </a:lnTo>
                    <a:lnTo>
                      <a:pt x="37" y="144"/>
                    </a:lnTo>
                    <a:lnTo>
                      <a:pt x="22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8"/>
              <p:cNvSpPr>
                <a:spLocks/>
              </p:cNvSpPr>
              <p:nvPr/>
            </p:nvSpPr>
            <p:spPr bwMode="auto">
              <a:xfrm rot="704206">
                <a:off x="2066925" y="2986088"/>
                <a:ext cx="547687" cy="631825"/>
              </a:xfrm>
              <a:custGeom>
                <a:avLst/>
                <a:gdLst/>
                <a:ahLst/>
                <a:cxnLst>
                  <a:cxn ang="0">
                    <a:pos x="251" y="256"/>
                  </a:cxn>
                  <a:cxn ang="0">
                    <a:pos x="229" y="264"/>
                  </a:cxn>
                  <a:cxn ang="0">
                    <a:pos x="214" y="264"/>
                  </a:cxn>
                  <a:cxn ang="0">
                    <a:pos x="199" y="240"/>
                  </a:cxn>
                  <a:cxn ang="0">
                    <a:pos x="177" y="232"/>
                  </a:cxn>
                  <a:cxn ang="0">
                    <a:pos x="163" y="272"/>
                  </a:cxn>
                  <a:cxn ang="0">
                    <a:pos x="133" y="280"/>
                  </a:cxn>
                  <a:cxn ang="0">
                    <a:pos x="126" y="312"/>
                  </a:cxn>
                  <a:cxn ang="0">
                    <a:pos x="96" y="352"/>
                  </a:cxn>
                  <a:cxn ang="0">
                    <a:pos x="89" y="312"/>
                  </a:cxn>
                  <a:cxn ang="0">
                    <a:pos x="81" y="304"/>
                  </a:cxn>
                  <a:cxn ang="0">
                    <a:pos x="81" y="296"/>
                  </a:cxn>
                  <a:cxn ang="0">
                    <a:pos x="74" y="272"/>
                  </a:cxn>
                  <a:cxn ang="0">
                    <a:pos x="81" y="248"/>
                  </a:cxn>
                  <a:cxn ang="0">
                    <a:pos x="37" y="240"/>
                  </a:cxn>
                  <a:cxn ang="0">
                    <a:pos x="0" y="216"/>
                  </a:cxn>
                  <a:cxn ang="0">
                    <a:pos x="0" y="208"/>
                  </a:cxn>
                  <a:cxn ang="0">
                    <a:pos x="7" y="184"/>
                  </a:cxn>
                  <a:cxn ang="0">
                    <a:pos x="44" y="192"/>
                  </a:cxn>
                  <a:cxn ang="0">
                    <a:pos x="59" y="168"/>
                  </a:cxn>
                  <a:cxn ang="0">
                    <a:pos x="37" y="136"/>
                  </a:cxn>
                  <a:cxn ang="0">
                    <a:pos x="59" y="120"/>
                  </a:cxn>
                  <a:cxn ang="0">
                    <a:pos x="89" y="120"/>
                  </a:cxn>
                  <a:cxn ang="0">
                    <a:pos x="103" y="64"/>
                  </a:cxn>
                  <a:cxn ang="0">
                    <a:pos x="111" y="40"/>
                  </a:cxn>
                  <a:cxn ang="0">
                    <a:pos x="133" y="16"/>
                  </a:cxn>
                  <a:cxn ang="0">
                    <a:pos x="133" y="0"/>
                  </a:cxn>
                  <a:cxn ang="0">
                    <a:pos x="170" y="8"/>
                  </a:cxn>
                  <a:cxn ang="0">
                    <a:pos x="170" y="40"/>
                  </a:cxn>
                  <a:cxn ang="0">
                    <a:pos x="140" y="88"/>
                  </a:cxn>
                  <a:cxn ang="0">
                    <a:pos x="148" y="144"/>
                  </a:cxn>
                  <a:cxn ang="0">
                    <a:pos x="163" y="144"/>
                  </a:cxn>
                  <a:cxn ang="0">
                    <a:pos x="177" y="128"/>
                  </a:cxn>
                  <a:cxn ang="0">
                    <a:pos x="214" y="128"/>
                  </a:cxn>
                  <a:cxn ang="0">
                    <a:pos x="229" y="136"/>
                  </a:cxn>
                  <a:cxn ang="0">
                    <a:pos x="259" y="136"/>
                  </a:cxn>
                  <a:cxn ang="0">
                    <a:pos x="259" y="144"/>
                  </a:cxn>
                  <a:cxn ang="0">
                    <a:pos x="288" y="160"/>
                  </a:cxn>
                  <a:cxn ang="0">
                    <a:pos x="259" y="192"/>
                  </a:cxn>
                  <a:cxn ang="0">
                    <a:pos x="251" y="256"/>
                  </a:cxn>
                </a:cxnLst>
                <a:rect l="0" t="0" r="r" b="b"/>
                <a:pathLst>
                  <a:path w="289" h="353">
                    <a:moveTo>
                      <a:pt x="251" y="256"/>
                    </a:moveTo>
                    <a:lnTo>
                      <a:pt x="229" y="264"/>
                    </a:lnTo>
                    <a:lnTo>
                      <a:pt x="214" y="264"/>
                    </a:lnTo>
                    <a:lnTo>
                      <a:pt x="199" y="240"/>
                    </a:lnTo>
                    <a:lnTo>
                      <a:pt x="177" y="232"/>
                    </a:lnTo>
                    <a:lnTo>
                      <a:pt x="163" y="272"/>
                    </a:lnTo>
                    <a:lnTo>
                      <a:pt x="133" y="280"/>
                    </a:lnTo>
                    <a:lnTo>
                      <a:pt x="126" y="312"/>
                    </a:lnTo>
                    <a:lnTo>
                      <a:pt x="96" y="352"/>
                    </a:lnTo>
                    <a:lnTo>
                      <a:pt x="89" y="312"/>
                    </a:lnTo>
                    <a:lnTo>
                      <a:pt x="81" y="304"/>
                    </a:lnTo>
                    <a:lnTo>
                      <a:pt x="81" y="296"/>
                    </a:lnTo>
                    <a:lnTo>
                      <a:pt x="74" y="272"/>
                    </a:lnTo>
                    <a:lnTo>
                      <a:pt x="81" y="248"/>
                    </a:lnTo>
                    <a:lnTo>
                      <a:pt x="37" y="240"/>
                    </a:lnTo>
                    <a:lnTo>
                      <a:pt x="0" y="216"/>
                    </a:lnTo>
                    <a:lnTo>
                      <a:pt x="0" y="208"/>
                    </a:lnTo>
                    <a:lnTo>
                      <a:pt x="7" y="184"/>
                    </a:lnTo>
                    <a:lnTo>
                      <a:pt x="44" y="192"/>
                    </a:lnTo>
                    <a:lnTo>
                      <a:pt x="59" y="168"/>
                    </a:lnTo>
                    <a:lnTo>
                      <a:pt x="37" y="136"/>
                    </a:lnTo>
                    <a:lnTo>
                      <a:pt x="59" y="120"/>
                    </a:lnTo>
                    <a:lnTo>
                      <a:pt x="89" y="120"/>
                    </a:lnTo>
                    <a:lnTo>
                      <a:pt x="103" y="64"/>
                    </a:lnTo>
                    <a:lnTo>
                      <a:pt x="111" y="40"/>
                    </a:lnTo>
                    <a:lnTo>
                      <a:pt x="133" y="16"/>
                    </a:lnTo>
                    <a:lnTo>
                      <a:pt x="133" y="0"/>
                    </a:lnTo>
                    <a:lnTo>
                      <a:pt x="170" y="8"/>
                    </a:lnTo>
                    <a:lnTo>
                      <a:pt x="170" y="40"/>
                    </a:lnTo>
                    <a:lnTo>
                      <a:pt x="140" y="88"/>
                    </a:lnTo>
                    <a:lnTo>
                      <a:pt x="148" y="144"/>
                    </a:lnTo>
                    <a:lnTo>
                      <a:pt x="163" y="144"/>
                    </a:lnTo>
                    <a:lnTo>
                      <a:pt x="177" y="128"/>
                    </a:lnTo>
                    <a:lnTo>
                      <a:pt x="214" y="128"/>
                    </a:lnTo>
                    <a:lnTo>
                      <a:pt x="229" y="136"/>
                    </a:lnTo>
                    <a:lnTo>
                      <a:pt x="259" y="136"/>
                    </a:lnTo>
                    <a:lnTo>
                      <a:pt x="259" y="144"/>
                    </a:lnTo>
                    <a:lnTo>
                      <a:pt x="288" y="160"/>
                    </a:lnTo>
                    <a:lnTo>
                      <a:pt x="259" y="192"/>
                    </a:lnTo>
                    <a:lnTo>
                      <a:pt x="251" y="2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39"/>
              <p:cNvSpPr>
                <a:spLocks/>
              </p:cNvSpPr>
              <p:nvPr/>
            </p:nvSpPr>
            <p:spPr bwMode="auto">
              <a:xfrm rot="704206">
                <a:off x="2197100" y="3403600"/>
                <a:ext cx="265112" cy="330200"/>
              </a:xfrm>
              <a:custGeom>
                <a:avLst/>
                <a:gdLst/>
                <a:ahLst/>
                <a:cxnLst>
                  <a:cxn ang="0">
                    <a:pos x="133" y="32"/>
                  </a:cxn>
                  <a:cxn ang="0">
                    <a:pos x="140" y="64"/>
                  </a:cxn>
                  <a:cxn ang="0">
                    <a:pos x="125" y="80"/>
                  </a:cxn>
                  <a:cxn ang="0">
                    <a:pos x="125" y="112"/>
                  </a:cxn>
                  <a:cxn ang="0">
                    <a:pos x="81" y="128"/>
                  </a:cxn>
                  <a:cxn ang="0">
                    <a:pos x="103" y="152"/>
                  </a:cxn>
                  <a:cxn ang="0">
                    <a:pos x="66" y="176"/>
                  </a:cxn>
                  <a:cxn ang="0">
                    <a:pos x="59" y="184"/>
                  </a:cxn>
                  <a:cxn ang="0">
                    <a:pos x="59" y="136"/>
                  </a:cxn>
                  <a:cxn ang="0">
                    <a:pos x="37" y="136"/>
                  </a:cxn>
                  <a:cxn ang="0">
                    <a:pos x="29" y="152"/>
                  </a:cxn>
                  <a:cxn ang="0">
                    <a:pos x="0" y="120"/>
                  </a:cxn>
                  <a:cxn ang="0">
                    <a:pos x="29" y="80"/>
                  </a:cxn>
                  <a:cxn ang="0">
                    <a:pos x="37" y="48"/>
                  </a:cxn>
                  <a:cxn ang="0">
                    <a:pos x="66" y="40"/>
                  </a:cxn>
                  <a:cxn ang="0">
                    <a:pos x="81" y="0"/>
                  </a:cxn>
                  <a:cxn ang="0">
                    <a:pos x="103" y="8"/>
                  </a:cxn>
                  <a:cxn ang="0">
                    <a:pos x="118" y="32"/>
                  </a:cxn>
                  <a:cxn ang="0">
                    <a:pos x="133" y="32"/>
                  </a:cxn>
                </a:cxnLst>
                <a:rect l="0" t="0" r="r" b="b"/>
                <a:pathLst>
                  <a:path w="141" h="185">
                    <a:moveTo>
                      <a:pt x="133" y="32"/>
                    </a:moveTo>
                    <a:lnTo>
                      <a:pt x="140" y="64"/>
                    </a:lnTo>
                    <a:lnTo>
                      <a:pt x="125" y="80"/>
                    </a:lnTo>
                    <a:lnTo>
                      <a:pt x="125" y="112"/>
                    </a:lnTo>
                    <a:lnTo>
                      <a:pt x="81" y="128"/>
                    </a:lnTo>
                    <a:lnTo>
                      <a:pt x="103" y="152"/>
                    </a:lnTo>
                    <a:lnTo>
                      <a:pt x="66" y="176"/>
                    </a:lnTo>
                    <a:lnTo>
                      <a:pt x="59" y="184"/>
                    </a:lnTo>
                    <a:lnTo>
                      <a:pt x="59" y="136"/>
                    </a:lnTo>
                    <a:lnTo>
                      <a:pt x="37" y="136"/>
                    </a:lnTo>
                    <a:lnTo>
                      <a:pt x="29" y="152"/>
                    </a:lnTo>
                    <a:lnTo>
                      <a:pt x="0" y="120"/>
                    </a:lnTo>
                    <a:lnTo>
                      <a:pt x="29" y="80"/>
                    </a:lnTo>
                    <a:lnTo>
                      <a:pt x="37" y="48"/>
                    </a:lnTo>
                    <a:lnTo>
                      <a:pt x="66" y="40"/>
                    </a:lnTo>
                    <a:lnTo>
                      <a:pt x="81" y="0"/>
                    </a:lnTo>
                    <a:lnTo>
                      <a:pt x="103" y="8"/>
                    </a:lnTo>
                    <a:lnTo>
                      <a:pt x="118" y="32"/>
                    </a:lnTo>
                    <a:lnTo>
                      <a:pt x="13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40"/>
              <p:cNvSpPr>
                <a:spLocks/>
              </p:cNvSpPr>
              <p:nvPr/>
            </p:nvSpPr>
            <p:spPr bwMode="auto">
              <a:xfrm rot="704206">
                <a:off x="1882775" y="3470275"/>
                <a:ext cx="419100" cy="34607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59" y="8"/>
                  </a:cxn>
                  <a:cxn ang="0">
                    <a:pos x="29" y="24"/>
                  </a:cxn>
                  <a:cxn ang="0">
                    <a:pos x="29" y="40"/>
                  </a:cxn>
                  <a:cxn ang="0">
                    <a:pos x="0" y="56"/>
                  </a:cxn>
                  <a:cxn ang="0">
                    <a:pos x="22" y="80"/>
                  </a:cxn>
                  <a:cxn ang="0">
                    <a:pos x="52" y="80"/>
                  </a:cxn>
                  <a:cxn ang="0">
                    <a:pos x="59" y="112"/>
                  </a:cxn>
                  <a:cxn ang="0">
                    <a:pos x="66" y="136"/>
                  </a:cxn>
                  <a:cxn ang="0">
                    <a:pos x="103" y="136"/>
                  </a:cxn>
                  <a:cxn ang="0">
                    <a:pos x="133" y="176"/>
                  </a:cxn>
                  <a:cxn ang="0">
                    <a:pos x="162" y="192"/>
                  </a:cxn>
                  <a:cxn ang="0">
                    <a:pos x="184" y="168"/>
                  </a:cxn>
                  <a:cxn ang="0">
                    <a:pos x="177" y="144"/>
                  </a:cxn>
                  <a:cxn ang="0">
                    <a:pos x="214" y="144"/>
                  </a:cxn>
                  <a:cxn ang="0">
                    <a:pos x="221" y="112"/>
                  </a:cxn>
                  <a:cxn ang="0">
                    <a:pos x="214" y="120"/>
                  </a:cxn>
                  <a:cxn ang="0">
                    <a:pos x="214" y="72"/>
                  </a:cxn>
                  <a:cxn ang="0">
                    <a:pos x="192" y="72"/>
                  </a:cxn>
                  <a:cxn ang="0">
                    <a:pos x="184" y="88"/>
                  </a:cxn>
                  <a:cxn ang="0">
                    <a:pos x="155" y="56"/>
                  </a:cxn>
                  <a:cxn ang="0">
                    <a:pos x="147" y="16"/>
                  </a:cxn>
                  <a:cxn ang="0">
                    <a:pos x="140" y="8"/>
                  </a:cxn>
                  <a:cxn ang="0">
                    <a:pos x="140" y="0"/>
                  </a:cxn>
                </a:cxnLst>
                <a:rect l="0" t="0" r="r" b="b"/>
                <a:pathLst>
                  <a:path w="222" h="193">
                    <a:moveTo>
                      <a:pt x="140" y="0"/>
                    </a:moveTo>
                    <a:lnTo>
                      <a:pt x="59" y="8"/>
                    </a:lnTo>
                    <a:lnTo>
                      <a:pt x="29" y="24"/>
                    </a:lnTo>
                    <a:lnTo>
                      <a:pt x="29" y="40"/>
                    </a:lnTo>
                    <a:lnTo>
                      <a:pt x="0" y="56"/>
                    </a:lnTo>
                    <a:lnTo>
                      <a:pt x="22" y="80"/>
                    </a:lnTo>
                    <a:lnTo>
                      <a:pt x="52" y="80"/>
                    </a:lnTo>
                    <a:lnTo>
                      <a:pt x="59" y="112"/>
                    </a:lnTo>
                    <a:lnTo>
                      <a:pt x="66" y="136"/>
                    </a:lnTo>
                    <a:lnTo>
                      <a:pt x="103" y="136"/>
                    </a:lnTo>
                    <a:lnTo>
                      <a:pt x="133" y="176"/>
                    </a:lnTo>
                    <a:lnTo>
                      <a:pt x="162" y="192"/>
                    </a:lnTo>
                    <a:lnTo>
                      <a:pt x="184" y="168"/>
                    </a:lnTo>
                    <a:lnTo>
                      <a:pt x="177" y="144"/>
                    </a:lnTo>
                    <a:lnTo>
                      <a:pt x="214" y="144"/>
                    </a:lnTo>
                    <a:lnTo>
                      <a:pt x="221" y="112"/>
                    </a:lnTo>
                    <a:lnTo>
                      <a:pt x="214" y="120"/>
                    </a:lnTo>
                    <a:lnTo>
                      <a:pt x="214" y="72"/>
                    </a:lnTo>
                    <a:lnTo>
                      <a:pt x="192" y="72"/>
                    </a:lnTo>
                    <a:lnTo>
                      <a:pt x="184" y="88"/>
                    </a:lnTo>
                    <a:lnTo>
                      <a:pt x="155" y="56"/>
                    </a:lnTo>
                    <a:lnTo>
                      <a:pt x="147" y="16"/>
                    </a:lnTo>
                    <a:lnTo>
                      <a:pt x="140" y="8"/>
                    </a:lnTo>
                    <a:lnTo>
                      <a:pt x="14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41"/>
              <p:cNvSpPr>
                <a:spLocks/>
              </p:cNvSpPr>
              <p:nvPr/>
            </p:nvSpPr>
            <p:spPr bwMode="auto">
              <a:xfrm rot="704206">
                <a:off x="1947863" y="3290888"/>
                <a:ext cx="252412" cy="187325"/>
              </a:xfrm>
              <a:custGeom>
                <a:avLst/>
                <a:gdLst/>
                <a:ahLst/>
                <a:cxnLst>
                  <a:cxn ang="0">
                    <a:pos x="52" y="104"/>
                  </a:cxn>
                  <a:cxn ang="0">
                    <a:pos x="30" y="80"/>
                  </a:cxn>
                  <a:cxn ang="0">
                    <a:pos x="30" y="56"/>
                  </a:cxn>
                  <a:cxn ang="0">
                    <a:pos x="0" y="56"/>
                  </a:cxn>
                  <a:cxn ang="0">
                    <a:pos x="0" y="16"/>
                  </a:cxn>
                  <a:cxn ang="0">
                    <a:pos x="30" y="0"/>
                  </a:cxn>
                  <a:cxn ang="0">
                    <a:pos x="52" y="8"/>
                  </a:cxn>
                  <a:cxn ang="0">
                    <a:pos x="52" y="16"/>
                  </a:cxn>
                  <a:cxn ang="0">
                    <a:pos x="89" y="40"/>
                  </a:cxn>
                  <a:cxn ang="0">
                    <a:pos x="133" y="48"/>
                  </a:cxn>
                  <a:cxn ang="0">
                    <a:pos x="126" y="72"/>
                  </a:cxn>
                  <a:cxn ang="0">
                    <a:pos x="133" y="96"/>
                  </a:cxn>
                  <a:cxn ang="0">
                    <a:pos x="52" y="104"/>
                  </a:cxn>
                </a:cxnLst>
                <a:rect l="0" t="0" r="r" b="b"/>
                <a:pathLst>
                  <a:path w="134" h="105">
                    <a:moveTo>
                      <a:pt x="52" y="104"/>
                    </a:moveTo>
                    <a:lnTo>
                      <a:pt x="30" y="80"/>
                    </a:lnTo>
                    <a:lnTo>
                      <a:pt x="30" y="56"/>
                    </a:lnTo>
                    <a:lnTo>
                      <a:pt x="0" y="56"/>
                    </a:lnTo>
                    <a:lnTo>
                      <a:pt x="0" y="16"/>
                    </a:lnTo>
                    <a:lnTo>
                      <a:pt x="30" y="0"/>
                    </a:lnTo>
                    <a:lnTo>
                      <a:pt x="52" y="8"/>
                    </a:lnTo>
                    <a:lnTo>
                      <a:pt x="52" y="16"/>
                    </a:lnTo>
                    <a:lnTo>
                      <a:pt x="89" y="40"/>
                    </a:lnTo>
                    <a:lnTo>
                      <a:pt x="133" y="48"/>
                    </a:lnTo>
                    <a:lnTo>
                      <a:pt x="126" y="72"/>
                    </a:lnTo>
                    <a:lnTo>
                      <a:pt x="133" y="96"/>
                    </a:lnTo>
                    <a:lnTo>
                      <a:pt x="52" y="1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42"/>
              <p:cNvSpPr>
                <a:spLocks/>
              </p:cNvSpPr>
              <p:nvPr/>
            </p:nvSpPr>
            <p:spPr bwMode="auto">
              <a:xfrm rot="704206">
                <a:off x="1847850" y="3363913"/>
                <a:ext cx="184150" cy="174625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67" y="64"/>
                  </a:cxn>
                  <a:cxn ang="0">
                    <a:pos x="67" y="80"/>
                  </a:cxn>
                  <a:cxn ang="0">
                    <a:pos x="37" y="96"/>
                  </a:cxn>
                  <a:cxn ang="0">
                    <a:pos x="7" y="80"/>
                  </a:cxn>
                  <a:cxn ang="0">
                    <a:pos x="0" y="80"/>
                  </a:cxn>
                  <a:cxn ang="0">
                    <a:pos x="7" y="48"/>
                  </a:cxn>
                  <a:cxn ang="0">
                    <a:pos x="30" y="24"/>
                  </a:cxn>
                  <a:cxn ang="0">
                    <a:pos x="30" y="8"/>
                  </a:cxn>
                  <a:cxn ang="0">
                    <a:pos x="44" y="0"/>
                  </a:cxn>
                  <a:cxn ang="0">
                    <a:pos x="74" y="0"/>
                  </a:cxn>
                  <a:cxn ang="0">
                    <a:pos x="74" y="24"/>
                  </a:cxn>
                  <a:cxn ang="0">
                    <a:pos x="96" y="48"/>
                  </a:cxn>
                </a:cxnLst>
                <a:rect l="0" t="0" r="r" b="b"/>
                <a:pathLst>
                  <a:path w="97" h="97">
                    <a:moveTo>
                      <a:pt x="96" y="48"/>
                    </a:moveTo>
                    <a:lnTo>
                      <a:pt x="67" y="64"/>
                    </a:lnTo>
                    <a:lnTo>
                      <a:pt x="67" y="80"/>
                    </a:lnTo>
                    <a:lnTo>
                      <a:pt x="37" y="96"/>
                    </a:lnTo>
                    <a:lnTo>
                      <a:pt x="7" y="80"/>
                    </a:lnTo>
                    <a:lnTo>
                      <a:pt x="0" y="80"/>
                    </a:lnTo>
                    <a:lnTo>
                      <a:pt x="7" y="48"/>
                    </a:lnTo>
                    <a:lnTo>
                      <a:pt x="30" y="24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74" y="0"/>
                    </a:lnTo>
                    <a:lnTo>
                      <a:pt x="74" y="24"/>
                    </a:lnTo>
                    <a:lnTo>
                      <a:pt x="96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43"/>
              <p:cNvSpPr>
                <a:spLocks/>
              </p:cNvSpPr>
              <p:nvPr/>
            </p:nvSpPr>
            <p:spPr bwMode="auto">
              <a:xfrm rot="704206">
                <a:off x="1771650" y="3684588"/>
                <a:ext cx="325437" cy="27305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24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15" y="80"/>
                  </a:cxn>
                  <a:cxn ang="0">
                    <a:pos x="37" y="112"/>
                  </a:cxn>
                  <a:cxn ang="0">
                    <a:pos x="37" y="152"/>
                  </a:cxn>
                  <a:cxn ang="0">
                    <a:pos x="67" y="152"/>
                  </a:cxn>
                  <a:cxn ang="0">
                    <a:pos x="81" y="120"/>
                  </a:cxn>
                  <a:cxn ang="0">
                    <a:pos x="118" y="112"/>
                  </a:cxn>
                  <a:cxn ang="0">
                    <a:pos x="126" y="80"/>
                  </a:cxn>
                  <a:cxn ang="0">
                    <a:pos x="148" y="72"/>
                  </a:cxn>
                  <a:cxn ang="0">
                    <a:pos x="170" y="40"/>
                  </a:cxn>
                  <a:cxn ang="0">
                    <a:pos x="140" y="0"/>
                  </a:cxn>
                  <a:cxn ang="0">
                    <a:pos x="104" y="0"/>
                  </a:cxn>
                </a:cxnLst>
                <a:rect l="0" t="0" r="r" b="b"/>
                <a:pathLst>
                  <a:path w="171" h="153">
                    <a:moveTo>
                      <a:pt x="104" y="0"/>
                    </a:moveTo>
                    <a:lnTo>
                      <a:pt x="67" y="24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5" y="80"/>
                    </a:lnTo>
                    <a:lnTo>
                      <a:pt x="37" y="112"/>
                    </a:lnTo>
                    <a:lnTo>
                      <a:pt x="37" y="152"/>
                    </a:lnTo>
                    <a:lnTo>
                      <a:pt x="67" y="152"/>
                    </a:lnTo>
                    <a:lnTo>
                      <a:pt x="81" y="120"/>
                    </a:lnTo>
                    <a:lnTo>
                      <a:pt x="118" y="112"/>
                    </a:lnTo>
                    <a:lnTo>
                      <a:pt x="126" y="80"/>
                    </a:lnTo>
                    <a:lnTo>
                      <a:pt x="148" y="72"/>
                    </a:lnTo>
                    <a:lnTo>
                      <a:pt x="170" y="40"/>
                    </a:lnTo>
                    <a:lnTo>
                      <a:pt x="140" y="0"/>
                    </a:lnTo>
                    <a:lnTo>
                      <a:pt x="10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44"/>
              <p:cNvSpPr>
                <a:spLocks/>
              </p:cNvSpPr>
              <p:nvPr/>
            </p:nvSpPr>
            <p:spPr bwMode="auto">
              <a:xfrm rot="704206">
                <a:off x="1362075" y="3502025"/>
                <a:ext cx="488950" cy="488950"/>
              </a:xfrm>
              <a:custGeom>
                <a:avLst/>
                <a:gdLst/>
                <a:ahLst/>
                <a:cxnLst>
                  <a:cxn ang="0">
                    <a:pos x="111" y="264"/>
                  </a:cxn>
                  <a:cxn ang="0">
                    <a:pos x="133" y="272"/>
                  </a:cxn>
                  <a:cxn ang="0">
                    <a:pos x="140" y="240"/>
                  </a:cxn>
                  <a:cxn ang="0">
                    <a:pos x="199" y="224"/>
                  </a:cxn>
                  <a:cxn ang="0">
                    <a:pos x="229" y="224"/>
                  </a:cxn>
                  <a:cxn ang="0">
                    <a:pos x="258" y="216"/>
                  </a:cxn>
                  <a:cxn ang="0">
                    <a:pos x="258" y="176"/>
                  </a:cxn>
                  <a:cxn ang="0">
                    <a:pos x="236" y="144"/>
                  </a:cxn>
                  <a:cxn ang="0">
                    <a:pos x="221" y="120"/>
                  </a:cxn>
                  <a:cxn ang="0">
                    <a:pos x="221" y="104"/>
                  </a:cxn>
                  <a:cxn ang="0">
                    <a:pos x="177" y="104"/>
                  </a:cxn>
                  <a:cxn ang="0">
                    <a:pos x="162" y="80"/>
                  </a:cxn>
                  <a:cxn ang="0">
                    <a:pos x="147" y="64"/>
                  </a:cxn>
                  <a:cxn ang="0">
                    <a:pos x="125" y="64"/>
                  </a:cxn>
                  <a:cxn ang="0">
                    <a:pos x="96" y="32"/>
                  </a:cxn>
                  <a:cxn ang="0">
                    <a:pos x="81" y="32"/>
                  </a:cxn>
                  <a:cxn ang="0">
                    <a:pos x="52" y="0"/>
                  </a:cxn>
                  <a:cxn ang="0">
                    <a:pos x="44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56"/>
                  </a:cxn>
                  <a:cxn ang="0">
                    <a:pos x="0" y="88"/>
                  </a:cxn>
                  <a:cxn ang="0">
                    <a:pos x="59" y="112"/>
                  </a:cxn>
                  <a:cxn ang="0">
                    <a:pos x="59" y="144"/>
                  </a:cxn>
                  <a:cxn ang="0">
                    <a:pos x="44" y="152"/>
                  </a:cxn>
                  <a:cxn ang="0">
                    <a:pos x="59" y="160"/>
                  </a:cxn>
                  <a:cxn ang="0">
                    <a:pos x="96" y="176"/>
                  </a:cxn>
                  <a:cxn ang="0">
                    <a:pos x="96" y="200"/>
                  </a:cxn>
                  <a:cxn ang="0">
                    <a:pos x="96" y="208"/>
                  </a:cxn>
                  <a:cxn ang="0">
                    <a:pos x="111" y="264"/>
                  </a:cxn>
                </a:cxnLst>
                <a:rect l="0" t="0" r="r" b="b"/>
                <a:pathLst>
                  <a:path w="259" h="273">
                    <a:moveTo>
                      <a:pt x="111" y="264"/>
                    </a:moveTo>
                    <a:lnTo>
                      <a:pt x="133" y="272"/>
                    </a:lnTo>
                    <a:lnTo>
                      <a:pt x="140" y="240"/>
                    </a:lnTo>
                    <a:lnTo>
                      <a:pt x="199" y="224"/>
                    </a:lnTo>
                    <a:lnTo>
                      <a:pt x="229" y="224"/>
                    </a:lnTo>
                    <a:lnTo>
                      <a:pt x="258" y="216"/>
                    </a:lnTo>
                    <a:lnTo>
                      <a:pt x="258" y="176"/>
                    </a:lnTo>
                    <a:lnTo>
                      <a:pt x="236" y="144"/>
                    </a:lnTo>
                    <a:lnTo>
                      <a:pt x="221" y="120"/>
                    </a:lnTo>
                    <a:lnTo>
                      <a:pt x="221" y="104"/>
                    </a:lnTo>
                    <a:lnTo>
                      <a:pt x="177" y="104"/>
                    </a:lnTo>
                    <a:lnTo>
                      <a:pt x="162" y="80"/>
                    </a:lnTo>
                    <a:lnTo>
                      <a:pt x="147" y="64"/>
                    </a:lnTo>
                    <a:lnTo>
                      <a:pt x="125" y="64"/>
                    </a:lnTo>
                    <a:lnTo>
                      <a:pt x="96" y="32"/>
                    </a:lnTo>
                    <a:lnTo>
                      <a:pt x="81" y="3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56"/>
                    </a:lnTo>
                    <a:lnTo>
                      <a:pt x="0" y="88"/>
                    </a:lnTo>
                    <a:lnTo>
                      <a:pt x="59" y="112"/>
                    </a:lnTo>
                    <a:lnTo>
                      <a:pt x="59" y="144"/>
                    </a:lnTo>
                    <a:lnTo>
                      <a:pt x="44" y="152"/>
                    </a:lnTo>
                    <a:lnTo>
                      <a:pt x="59" y="160"/>
                    </a:lnTo>
                    <a:lnTo>
                      <a:pt x="96" y="176"/>
                    </a:lnTo>
                    <a:lnTo>
                      <a:pt x="96" y="200"/>
                    </a:lnTo>
                    <a:lnTo>
                      <a:pt x="96" y="208"/>
                    </a:lnTo>
                    <a:lnTo>
                      <a:pt x="111" y="2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45"/>
              <p:cNvSpPr>
                <a:spLocks/>
              </p:cNvSpPr>
              <p:nvPr/>
            </p:nvSpPr>
            <p:spPr bwMode="auto">
              <a:xfrm rot="704206">
                <a:off x="1701800" y="3495675"/>
                <a:ext cx="306387" cy="2444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96" y="16"/>
                  </a:cxn>
                  <a:cxn ang="0">
                    <a:pos x="118" y="40"/>
                  </a:cxn>
                  <a:cxn ang="0">
                    <a:pos x="147" y="40"/>
                  </a:cxn>
                  <a:cxn ang="0">
                    <a:pos x="155" y="72"/>
                  </a:cxn>
                  <a:cxn ang="0">
                    <a:pos x="162" y="96"/>
                  </a:cxn>
                  <a:cxn ang="0">
                    <a:pos x="125" y="120"/>
                  </a:cxn>
                  <a:cxn ang="0">
                    <a:pos x="103" y="96"/>
                  </a:cxn>
                  <a:cxn ang="0">
                    <a:pos x="66" y="96"/>
                  </a:cxn>
                  <a:cxn ang="0">
                    <a:pos x="59" y="136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29" y="40"/>
                  </a:cxn>
                  <a:cxn ang="0">
                    <a:pos x="22" y="16"/>
                  </a:cxn>
                  <a:cxn ang="0">
                    <a:pos x="44" y="16"/>
                  </a:cxn>
                  <a:cxn ang="0">
                    <a:pos x="66" y="0"/>
                  </a:cxn>
                </a:cxnLst>
                <a:rect l="0" t="0" r="r" b="b"/>
                <a:pathLst>
                  <a:path w="163" h="137">
                    <a:moveTo>
                      <a:pt x="66" y="0"/>
                    </a:moveTo>
                    <a:lnTo>
                      <a:pt x="96" y="16"/>
                    </a:lnTo>
                    <a:lnTo>
                      <a:pt x="118" y="40"/>
                    </a:lnTo>
                    <a:lnTo>
                      <a:pt x="147" y="40"/>
                    </a:lnTo>
                    <a:lnTo>
                      <a:pt x="155" y="72"/>
                    </a:lnTo>
                    <a:lnTo>
                      <a:pt x="162" y="96"/>
                    </a:lnTo>
                    <a:lnTo>
                      <a:pt x="125" y="120"/>
                    </a:lnTo>
                    <a:lnTo>
                      <a:pt x="103" y="96"/>
                    </a:lnTo>
                    <a:lnTo>
                      <a:pt x="66" y="96"/>
                    </a:lnTo>
                    <a:lnTo>
                      <a:pt x="59" y="136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29" y="40"/>
                    </a:lnTo>
                    <a:lnTo>
                      <a:pt x="22" y="16"/>
                    </a:lnTo>
                    <a:lnTo>
                      <a:pt x="44" y="16"/>
                    </a:lnTo>
                    <a:lnTo>
                      <a:pt x="66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46"/>
              <p:cNvSpPr>
                <a:spLocks/>
              </p:cNvSpPr>
              <p:nvPr/>
            </p:nvSpPr>
            <p:spPr bwMode="auto">
              <a:xfrm rot="704206">
                <a:off x="1066800" y="3498850"/>
                <a:ext cx="477837" cy="460375"/>
              </a:xfrm>
              <a:custGeom>
                <a:avLst/>
                <a:gdLst/>
                <a:ahLst/>
                <a:cxnLst>
                  <a:cxn ang="0">
                    <a:pos x="37" y="232"/>
                  </a:cxn>
                  <a:cxn ang="0">
                    <a:pos x="15" y="216"/>
                  </a:cxn>
                  <a:cxn ang="0">
                    <a:pos x="22" y="184"/>
                  </a:cxn>
                  <a:cxn ang="0">
                    <a:pos x="0" y="160"/>
                  </a:cxn>
                  <a:cxn ang="0">
                    <a:pos x="7" y="152"/>
                  </a:cxn>
                  <a:cxn ang="0">
                    <a:pos x="59" y="144"/>
                  </a:cxn>
                  <a:cxn ang="0">
                    <a:pos x="52" y="112"/>
                  </a:cxn>
                  <a:cxn ang="0">
                    <a:pos x="66" y="88"/>
                  </a:cxn>
                  <a:cxn ang="0">
                    <a:pos x="81" y="80"/>
                  </a:cxn>
                  <a:cxn ang="0">
                    <a:pos x="66" y="40"/>
                  </a:cxn>
                  <a:cxn ang="0">
                    <a:pos x="81" y="32"/>
                  </a:cxn>
                  <a:cxn ang="0">
                    <a:pos x="81" y="8"/>
                  </a:cxn>
                  <a:cxn ang="0">
                    <a:pos x="118" y="0"/>
                  </a:cxn>
                  <a:cxn ang="0">
                    <a:pos x="133" y="16"/>
                  </a:cxn>
                  <a:cxn ang="0">
                    <a:pos x="155" y="24"/>
                  </a:cxn>
                  <a:cxn ang="0">
                    <a:pos x="155" y="56"/>
                  </a:cxn>
                  <a:cxn ang="0">
                    <a:pos x="214" y="80"/>
                  </a:cxn>
                  <a:cxn ang="0">
                    <a:pos x="214" y="112"/>
                  </a:cxn>
                  <a:cxn ang="0">
                    <a:pos x="199" y="120"/>
                  </a:cxn>
                  <a:cxn ang="0">
                    <a:pos x="214" y="128"/>
                  </a:cxn>
                  <a:cxn ang="0">
                    <a:pos x="251" y="144"/>
                  </a:cxn>
                  <a:cxn ang="0">
                    <a:pos x="251" y="168"/>
                  </a:cxn>
                  <a:cxn ang="0">
                    <a:pos x="251" y="176"/>
                  </a:cxn>
                  <a:cxn ang="0">
                    <a:pos x="192" y="216"/>
                  </a:cxn>
                  <a:cxn ang="0">
                    <a:pos x="192" y="248"/>
                  </a:cxn>
                  <a:cxn ang="0">
                    <a:pos x="170" y="256"/>
                  </a:cxn>
                  <a:cxn ang="0">
                    <a:pos x="155" y="224"/>
                  </a:cxn>
                  <a:cxn ang="0">
                    <a:pos x="118" y="232"/>
                  </a:cxn>
                  <a:cxn ang="0">
                    <a:pos x="118" y="240"/>
                  </a:cxn>
                  <a:cxn ang="0">
                    <a:pos x="96" y="240"/>
                  </a:cxn>
                  <a:cxn ang="0">
                    <a:pos x="89" y="208"/>
                  </a:cxn>
                  <a:cxn ang="0">
                    <a:pos x="74" y="224"/>
                  </a:cxn>
                  <a:cxn ang="0">
                    <a:pos x="37" y="232"/>
                  </a:cxn>
                </a:cxnLst>
                <a:rect l="0" t="0" r="r" b="b"/>
                <a:pathLst>
                  <a:path w="252" h="257">
                    <a:moveTo>
                      <a:pt x="37" y="232"/>
                    </a:moveTo>
                    <a:lnTo>
                      <a:pt x="15" y="216"/>
                    </a:lnTo>
                    <a:lnTo>
                      <a:pt x="22" y="184"/>
                    </a:lnTo>
                    <a:lnTo>
                      <a:pt x="0" y="160"/>
                    </a:lnTo>
                    <a:lnTo>
                      <a:pt x="7" y="152"/>
                    </a:lnTo>
                    <a:lnTo>
                      <a:pt x="59" y="144"/>
                    </a:lnTo>
                    <a:lnTo>
                      <a:pt x="52" y="112"/>
                    </a:lnTo>
                    <a:lnTo>
                      <a:pt x="66" y="88"/>
                    </a:lnTo>
                    <a:lnTo>
                      <a:pt x="81" y="80"/>
                    </a:lnTo>
                    <a:lnTo>
                      <a:pt x="66" y="40"/>
                    </a:lnTo>
                    <a:lnTo>
                      <a:pt x="81" y="32"/>
                    </a:lnTo>
                    <a:lnTo>
                      <a:pt x="81" y="8"/>
                    </a:lnTo>
                    <a:lnTo>
                      <a:pt x="118" y="0"/>
                    </a:lnTo>
                    <a:lnTo>
                      <a:pt x="133" y="16"/>
                    </a:lnTo>
                    <a:lnTo>
                      <a:pt x="155" y="24"/>
                    </a:lnTo>
                    <a:lnTo>
                      <a:pt x="155" y="56"/>
                    </a:lnTo>
                    <a:lnTo>
                      <a:pt x="214" y="80"/>
                    </a:lnTo>
                    <a:lnTo>
                      <a:pt x="214" y="112"/>
                    </a:lnTo>
                    <a:lnTo>
                      <a:pt x="199" y="120"/>
                    </a:lnTo>
                    <a:lnTo>
                      <a:pt x="214" y="128"/>
                    </a:lnTo>
                    <a:lnTo>
                      <a:pt x="251" y="144"/>
                    </a:lnTo>
                    <a:lnTo>
                      <a:pt x="251" y="168"/>
                    </a:lnTo>
                    <a:lnTo>
                      <a:pt x="251" y="176"/>
                    </a:lnTo>
                    <a:lnTo>
                      <a:pt x="192" y="216"/>
                    </a:lnTo>
                    <a:lnTo>
                      <a:pt x="192" y="248"/>
                    </a:lnTo>
                    <a:lnTo>
                      <a:pt x="170" y="256"/>
                    </a:lnTo>
                    <a:lnTo>
                      <a:pt x="155" y="224"/>
                    </a:lnTo>
                    <a:lnTo>
                      <a:pt x="118" y="232"/>
                    </a:lnTo>
                    <a:lnTo>
                      <a:pt x="118" y="240"/>
                    </a:lnTo>
                    <a:lnTo>
                      <a:pt x="96" y="240"/>
                    </a:lnTo>
                    <a:lnTo>
                      <a:pt x="89" y="208"/>
                    </a:lnTo>
                    <a:lnTo>
                      <a:pt x="74" y="224"/>
                    </a:lnTo>
                    <a:lnTo>
                      <a:pt x="37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47"/>
              <p:cNvSpPr>
                <a:spLocks/>
              </p:cNvSpPr>
              <p:nvPr/>
            </p:nvSpPr>
            <p:spPr bwMode="auto">
              <a:xfrm rot="704206">
                <a:off x="854075" y="3829050"/>
                <a:ext cx="419100" cy="458788"/>
              </a:xfrm>
              <a:custGeom>
                <a:avLst/>
                <a:gdLst/>
                <a:ahLst/>
                <a:cxnLst>
                  <a:cxn ang="0">
                    <a:pos x="111" y="24"/>
                  </a:cxn>
                  <a:cxn ang="0">
                    <a:pos x="147" y="16"/>
                  </a:cxn>
                  <a:cxn ang="0">
                    <a:pos x="162" y="0"/>
                  </a:cxn>
                  <a:cxn ang="0">
                    <a:pos x="169" y="32"/>
                  </a:cxn>
                  <a:cxn ang="0">
                    <a:pos x="192" y="32"/>
                  </a:cxn>
                  <a:cxn ang="0">
                    <a:pos x="184" y="48"/>
                  </a:cxn>
                  <a:cxn ang="0">
                    <a:pos x="192" y="96"/>
                  </a:cxn>
                  <a:cxn ang="0">
                    <a:pos x="221" y="120"/>
                  </a:cxn>
                  <a:cxn ang="0">
                    <a:pos x="199" y="128"/>
                  </a:cxn>
                  <a:cxn ang="0">
                    <a:pos x="199" y="168"/>
                  </a:cxn>
                  <a:cxn ang="0">
                    <a:pos x="169" y="168"/>
                  </a:cxn>
                  <a:cxn ang="0">
                    <a:pos x="177" y="200"/>
                  </a:cxn>
                  <a:cxn ang="0">
                    <a:pos x="155" y="216"/>
                  </a:cxn>
                  <a:cxn ang="0">
                    <a:pos x="169" y="224"/>
                  </a:cxn>
                  <a:cxn ang="0">
                    <a:pos x="118" y="256"/>
                  </a:cxn>
                  <a:cxn ang="0">
                    <a:pos x="111" y="232"/>
                  </a:cxn>
                  <a:cxn ang="0">
                    <a:pos x="88" y="224"/>
                  </a:cxn>
                  <a:cxn ang="0">
                    <a:pos x="81" y="176"/>
                  </a:cxn>
                  <a:cxn ang="0">
                    <a:pos x="74" y="152"/>
                  </a:cxn>
                  <a:cxn ang="0">
                    <a:pos x="52" y="120"/>
                  </a:cxn>
                  <a:cxn ang="0">
                    <a:pos x="29" y="88"/>
                  </a:cxn>
                  <a:cxn ang="0">
                    <a:pos x="15" y="80"/>
                  </a:cxn>
                  <a:cxn ang="0">
                    <a:pos x="0" y="40"/>
                  </a:cxn>
                  <a:cxn ang="0">
                    <a:pos x="15" y="32"/>
                  </a:cxn>
                  <a:cxn ang="0">
                    <a:pos x="29" y="56"/>
                  </a:cxn>
                  <a:cxn ang="0">
                    <a:pos x="44" y="56"/>
                  </a:cxn>
                  <a:cxn ang="0">
                    <a:pos x="37" y="80"/>
                  </a:cxn>
                  <a:cxn ang="0">
                    <a:pos x="52" y="80"/>
                  </a:cxn>
                  <a:cxn ang="0">
                    <a:pos x="74" y="96"/>
                  </a:cxn>
                  <a:cxn ang="0">
                    <a:pos x="133" y="56"/>
                  </a:cxn>
                  <a:cxn ang="0">
                    <a:pos x="125" y="40"/>
                  </a:cxn>
                  <a:cxn ang="0">
                    <a:pos x="103" y="40"/>
                  </a:cxn>
                  <a:cxn ang="0">
                    <a:pos x="111" y="24"/>
                  </a:cxn>
                </a:cxnLst>
                <a:rect l="0" t="0" r="r" b="b"/>
                <a:pathLst>
                  <a:path w="222" h="257">
                    <a:moveTo>
                      <a:pt x="111" y="24"/>
                    </a:moveTo>
                    <a:lnTo>
                      <a:pt x="147" y="16"/>
                    </a:lnTo>
                    <a:lnTo>
                      <a:pt x="162" y="0"/>
                    </a:lnTo>
                    <a:lnTo>
                      <a:pt x="169" y="32"/>
                    </a:lnTo>
                    <a:lnTo>
                      <a:pt x="192" y="32"/>
                    </a:lnTo>
                    <a:lnTo>
                      <a:pt x="184" y="48"/>
                    </a:lnTo>
                    <a:lnTo>
                      <a:pt x="192" y="96"/>
                    </a:lnTo>
                    <a:lnTo>
                      <a:pt x="221" y="120"/>
                    </a:lnTo>
                    <a:lnTo>
                      <a:pt x="199" y="128"/>
                    </a:lnTo>
                    <a:lnTo>
                      <a:pt x="199" y="168"/>
                    </a:lnTo>
                    <a:lnTo>
                      <a:pt x="169" y="168"/>
                    </a:lnTo>
                    <a:lnTo>
                      <a:pt x="177" y="200"/>
                    </a:lnTo>
                    <a:lnTo>
                      <a:pt x="155" y="216"/>
                    </a:lnTo>
                    <a:lnTo>
                      <a:pt x="169" y="224"/>
                    </a:lnTo>
                    <a:lnTo>
                      <a:pt x="118" y="256"/>
                    </a:lnTo>
                    <a:lnTo>
                      <a:pt x="111" y="232"/>
                    </a:lnTo>
                    <a:lnTo>
                      <a:pt x="88" y="224"/>
                    </a:lnTo>
                    <a:lnTo>
                      <a:pt x="81" y="176"/>
                    </a:lnTo>
                    <a:lnTo>
                      <a:pt x="74" y="152"/>
                    </a:lnTo>
                    <a:lnTo>
                      <a:pt x="52" y="120"/>
                    </a:lnTo>
                    <a:lnTo>
                      <a:pt x="29" y="88"/>
                    </a:lnTo>
                    <a:lnTo>
                      <a:pt x="15" y="80"/>
                    </a:lnTo>
                    <a:lnTo>
                      <a:pt x="0" y="40"/>
                    </a:lnTo>
                    <a:lnTo>
                      <a:pt x="15" y="32"/>
                    </a:lnTo>
                    <a:lnTo>
                      <a:pt x="29" y="56"/>
                    </a:lnTo>
                    <a:lnTo>
                      <a:pt x="44" y="56"/>
                    </a:lnTo>
                    <a:lnTo>
                      <a:pt x="37" y="80"/>
                    </a:lnTo>
                    <a:lnTo>
                      <a:pt x="52" y="80"/>
                    </a:lnTo>
                    <a:lnTo>
                      <a:pt x="74" y="96"/>
                    </a:lnTo>
                    <a:lnTo>
                      <a:pt x="133" y="56"/>
                    </a:lnTo>
                    <a:lnTo>
                      <a:pt x="125" y="40"/>
                    </a:lnTo>
                    <a:lnTo>
                      <a:pt x="103" y="40"/>
                    </a:lnTo>
                    <a:lnTo>
                      <a:pt x="111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48"/>
              <p:cNvSpPr>
                <a:spLocks/>
              </p:cNvSpPr>
              <p:nvPr/>
            </p:nvSpPr>
            <p:spPr bwMode="auto">
              <a:xfrm rot="704206">
                <a:off x="1858963" y="1811338"/>
                <a:ext cx="603250" cy="744538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104" y="216"/>
                  </a:cxn>
                  <a:cxn ang="0">
                    <a:pos x="118" y="144"/>
                  </a:cxn>
                  <a:cxn ang="0">
                    <a:pos x="141" y="136"/>
                  </a:cxn>
                  <a:cxn ang="0">
                    <a:pos x="170" y="96"/>
                  </a:cxn>
                  <a:cxn ang="0">
                    <a:pos x="185" y="56"/>
                  </a:cxn>
                  <a:cxn ang="0">
                    <a:pos x="229" y="40"/>
                  </a:cxn>
                  <a:cxn ang="0">
                    <a:pos x="252" y="0"/>
                  </a:cxn>
                  <a:cxn ang="0">
                    <a:pos x="281" y="32"/>
                  </a:cxn>
                  <a:cxn ang="0">
                    <a:pos x="274" y="64"/>
                  </a:cxn>
                  <a:cxn ang="0">
                    <a:pos x="288" y="80"/>
                  </a:cxn>
                  <a:cxn ang="0">
                    <a:pos x="296" y="56"/>
                  </a:cxn>
                  <a:cxn ang="0">
                    <a:pos x="311" y="64"/>
                  </a:cxn>
                  <a:cxn ang="0">
                    <a:pos x="303" y="72"/>
                  </a:cxn>
                  <a:cxn ang="0">
                    <a:pos x="318" y="128"/>
                  </a:cxn>
                  <a:cxn ang="0">
                    <a:pos x="274" y="168"/>
                  </a:cxn>
                  <a:cxn ang="0">
                    <a:pos x="259" y="224"/>
                  </a:cxn>
                  <a:cxn ang="0">
                    <a:pos x="274" y="256"/>
                  </a:cxn>
                  <a:cxn ang="0">
                    <a:pos x="252" y="280"/>
                  </a:cxn>
                  <a:cxn ang="0">
                    <a:pos x="237" y="280"/>
                  </a:cxn>
                  <a:cxn ang="0">
                    <a:pos x="215" y="320"/>
                  </a:cxn>
                  <a:cxn ang="0">
                    <a:pos x="229" y="344"/>
                  </a:cxn>
                  <a:cxn ang="0">
                    <a:pos x="215" y="392"/>
                  </a:cxn>
                  <a:cxn ang="0">
                    <a:pos x="185" y="416"/>
                  </a:cxn>
                  <a:cxn ang="0">
                    <a:pos x="148" y="376"/>
                  </a:cxn>
                  <a:cxn ang="0">
                    <a:pos x="126" y="376"/>
                  </a:cxn>
                  <a:cxn ang="0">
                    <a:pos x="81" y="328"/>
                  </a:cxn>
                  <a:cxn ang="0">
                    <a:pos x="74" y="344"/>
                  </a:cxn>
                  <a:cxn ang="0">
                    <a:pos x="44" y="344"/>
                  </a:cxn>
                  <a:cxn ang="0">
                    <a:pos x="0" y="224"/>
                  </a:cxn>
                </a:cxnLst>
                <a:rect l="0" t="0" r="r" b="b"/>
                <a:pathLst>
                  <a:path w="319" h="417">
                    <a:moveTo>
                      <a:pt x="0" y="224"/>
                    </a:moveTo>
                    <a:lnTo>
                      <a:pt x="104" y="216"/>
                    </a:lnTo>
                    <a:lnTo>
                      <a:pt x="118" y="144"/>
                    </a:lnTo>
                    <a:lnTo>
                      <a:pt x="141" y="136"/>
                    </a:lnTo>
                    <a:lnTo>
                      <a:pt x="170" y="96"/>
                    </a:lnTo>
                    <a:lnTo>
                      <a:pt x="185" y="56"/>
                    </a:lnTo>
                    <a:lnTo>
                      <a:pt x="229" y="40"/>
                    </a:lnTo>
                    <a:lnTo>
                      <a:pt x="252" y="0"/>
                    </a:lnTo>
                    <a:lnTo>
                      <a:pt x="281" y="32"/>
                    </a:lnTo>
                    <a:lnTo>
                      <a:pt x="274" y="64"/>
                    </a:lnTo>
                    <a:lnTo>
                      <a:pt x="288" y="80"/>
                    </a:lnTo>
                    <a:lnTo>
                      <a:pt x="296" y="56"/>
                    </a:lnTo>
                    <a:lnTo>
                      <a:pt x="311" y="64"/>
                    </a:lnTo>
                    <a:lnTo>
                      <a:pt x="303" y="72"/>
                    </a:lnTo>
                    <a:lnTo>
                      <a:pt x="318" y="128"/>
                    </a:lnTo>
                    <a:lnTo>
                      <a:pt x="274" y="168"/>
                    </a:lnTo>
                    <a:lnTo>
                      <a:pt x="259" y="224"/>
                    </a:lnTo>
                    <a:lnTo>
                      <a:pt x="274" y="256"/>
                    </a:lnTo>
                    <a:lnTo>
                      <a:pt x="252" y="280"/>
                    </a:lnTo>
                    <a:lnTo>
                      <a:pt x="237" y="280"/>
                    </a:lnTo>
                    <a:lnTo>
                      <a:pt x="215" y="320"/>
                    </a:lnTo>
                    <a:lnTo>
                      <a:pt x="229" y="344"/>
                    </a:lnTo>
                    <a:lnTo>
                      <a:pt x="215" y="392"/>
                    </a:lnTo>
                    <a:lnTo>
                      <a:pt x="185" y="416"/>
                    </a:lnTo>
                    <a:lnTo>
                      <a:pt x="148" y="376"/>
                    </a:lnTo>
                    <a:lnTo>
                      <a:pt x="126" y="376"/>
                    </a:lnTo>
                    <a:lnTo>
                      <a:pt x="81" y="328"/>
                    </a:lnTo>
                    <a:lnTo>
                      <a:pt x="74" y="344"/>
                    </a:lnTo>
                    <a:lnTo>
                      <a:pt x="44" y="344"/>
                    </a:lnTo>
                    <a:lnTo>
                      <a:pt x="0" y="2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49"/>
              <p:cNvSpPr>
                <a:spLocks/>
              </p:cNvSpPr>
              <p:nvPr/>
            </p:nvSpPr>
            <p:spPr bwMode="auto">
              <a:xfrm rot="704206">
                <a:off x="2384425" y="1671638"/>
                <a:ext cx="476250" cy="615950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74" y="80"/>
                  </a:cxn>
                  <a:cxn ang="0">
                    <a:pos x="59" y="40"/>
                  </a:cxn>
                  <a:cxn ang="0">
                    <a:pos x="96" y="8"/>
                  </a:cxn>
                  <a:cxn ang="0">
                    <a:pos x="140" y="0"/>
                  </a:cxn>
                  <a:cxn ang="0">
                    <a:pos x="162" y="0"/>
                  </a:cxn>
                  <a:cxn ang="0">
                    <a:pos x="185" y="24"/>
                  </a:cxn>
                  <a:cxn ang="0">
                    <a:pos x="214" y="56"/>
                  </a:cxn>
                  <a:cxn ang="0">
                    <a:pos x="185" y="64"/>
                  </a:cxn>
                  <a:cxn ang="0">
                    <a:pos x="222" y="112"/>
                  </a:cxn>
                  <a:cxn ang="0">
                    <a:pos x="229" y="192"/>
                  </a:cxn>
                  <a:cxn ang="0">
                    <a:pos x="251" y="280"/>
                  </a:cxn>
                  <a:cxn ang="0">
                    <a:pos x="192" y="344"/>
                  </a:cxn>
                  <a:cxn ang="0">
                    <a:pos x="148" y="336"/>
                  </a:cxn>
                  <a:cxn ang="0">
                    <a:pos x="81" y="216"/>
                  </a:cxn>
                  <a:cxn ang="0">
                    <a:pos x="81" y="168"/>
                  </a:cxn>
                  <a:cxn ang="0">
                    <a:pos x="59" y="192"/>
                  </a:cxn>
                  <a:cxn ang="0">
                    <a:pos x="44" y="184"/>
                  </a:cxn>
                  <a:cxn ang="0">
                    <a:pos x="37" y="208"/>
                  </a:cxn>
                  <a:cxn ang="0">
                    <a:pos x="22" y="192"/>
                  </a:cxn>
                  <a:cxn ang="0">
                    <a:pos x="30" y="160"/>
                  </a:cxn>
                  <a:cxn ang="0">
                    <a:pos x="0" y="128"/>
                  </a:cxn>
                  <a:cxn ang="0">
                    <a:pos x="22" y="96"/>
                  </a:cxn>
                </a:cxnLst>
                <a:rect l="0" t="0" r="r" b="b"/>
                <a:pathLst>
                  <a:path w="252" h="345">
                    <a:moveTo>
                      <a:pt x="22" y="96"/>
                    </a:moveTo>
                    <a:lnTo>
                      <a:pt x="74" y="80"/>
                    </a:lnTo>
                    <a:lnTo>
                      <a:pt x="59" y="40"/>
                    </a:lnTo>
                    <a:lnTo>
                      <a:pt x="96" y="8"/>
                    </a:lnTo>
                    <a:lnTo>
                      <a:pt x="140" y="0"/>
                    </a:lnTo>
                    <a:lnTo>
                      <a:pt x="162" y="0"/>
                    </a:lnTo>
                    <a:lnTo>
                      <a:pt x="185" y="24"/>
                    </a:lnTo>
                    <a:lnTo>
                      <a:pt x="214" y="56"/>
                    </a:lnTo>
                    <a:lnTo>
                      <a:pt x="185" y="64"/>
                    </a:lnTo>
                    <a:lnTo>
                      <a:pt x="222" y="112"/>
                    </a:lnTo>
                    <a:lnTo>
                      <a:pt x="229" y="192"/>
                    </a:lnTo>
                    <a:lnTo>
                      <a:pt x="251" y="280"/>
                    </a:lnTo>
                    <a:lnTo>
                      <a:pt x="192" y="344"/>
                    </a:lnTo>
                    <a:lnTo>
                      <a:pt x="148" y="336"/>
                    </a:lnTo>
                    <a:lnTo>
                      <a:pt x="81" y="216"/>
                    </a:lnTo>
                    <a:lnTo>
                      <a:pt x="81" y="168"/>
                    </a:lnTo>
                    <a:lnTo>
                      <a:pt x="59" y="192"/>
                    </a:lnTo>
                    <a:lnTo>
                      <a:pt x="44" y="184"/>
                    </a:lnTo>
                    <a:lnTo>
                      <a:pt x="37" y="208"/>
                    </a:lnTo>
                    <a:lnTo>
                      <a:pt x="22" y="192"/>
                    </a:lnTo>
                    <a:lnTo>
                      <a:pt x="30" y="160"/>
                    </a:lnTo>
                    <a:lnTo>
                      <a:pt x="0" y="128"/>
                    </a:lnTo>
                    <a:lnTo>
                      <a:pt x="22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50"/>
              <p:cNvSpPr>
                <a:spLocks/>
              </p:cNvSpPr>
              <p:nvPr/>
            </p:nvSpPr>
            <p:spPr bwMode="auto">
              <a:xfrm rot="704206">
                <a:off x="1565275" y="2141538"/>
                <a:ext cx="490537" cy="417513"/>
              </a:xfrm>
              <a:custGeom>
                <a:avLst/>
                <a:gdLst/>
                <a:ahLst/>
                <a:cxnLst>
                  <a:cxn ang="0">
                    <a:pos x="259" y="152"/>
                  </a:cxn>
                  <a:cxn ang="0">
                    <a:pos x="200" y="200"/>
                  </a:cxn>
                  <a:cxn ang="0">
                    <a:pos x="192" y="232"/>
                  </a:cxn>
                  <a:cxn ang="0">
                    <a:pos x="155" y="232"/>
                  </a:cxn>
                  <a:cxn ang="0">
                    <a:pos x="133" y="216"/>
                  </a:cxn>
                  <a:cxn ang="0">
                    <a:pos x="126" y="184"/>
                  </a:cxn>
                  <a:cxn ang="0">
                    <a:pos x="104" y="176"/>
                  </a:cxn>
                  <a:cxn ang="0">
                    <a:pos x="89" y="144"/>
                  </a:cxn>
                  <a:cxn ang="0">
                    <a:pos x="52" y="152"/>
                  </a:cxn>
                  <a:cxn ang="0">
                    <a:pos x="30" y="136"/>
                  </a:cxn>
                  <a:cxn ang="0">
                    <a:pos x="15" y="136"/>
                  </a:cxn>
                  <a:cxn ang="0">
                    <a:pos x="0" y="64"/>
                  </a:cxn>
                  <a:cxn ang="0">
                    <a:pos x="22" y="40"/>
                  </a:cxn>
                  <a:cxn ang="0">
                    <a:pos x="59" y="48"/>
                  </a:cxn>
                  <a:cxn ang="0">
                    <a:pos x="81" y="88"/>
                  </a:cxn>
                  <a:cxn ang="0">
                    <a:pos x="89" y="40"/>
                  </a:cxn>
                  <a:cxn ang="0">
                    <a:pos x="89" y="8"/>
                  </a:cxn>
                  <a:cxn ang="0">
                    <a:pos x="133" y="0"/>
                  </a:cxn>
                  <a:cxn ang="0">
                    <a:pos x="178" y="120"/>
                  </a:cxn>
                  <a:cxn ang="0">
                    <a:pos x="207" y="120"/>
                  </a:cxn>
                  <a:cxn ang="0">
                    <a:pos x="215" y="104"/>
                  </a:cxn>
                  <a:cxn ang="0">
                    <a:pos x="259" y="152"/>
                  </a:cxn>
                </a:cxnLst>
                <a:rect l="0" t="0" r="r" b="b"/>
                <a:pathLst>
                  <a:path w="260" h="233">
                    <a:moveTo>
                      <a:pt x="259" y="152"/>
                    </a:moveTo>
                    <a:lnTo>
                      <a:pt x="200" y="200"/>
                    </a:lnTo>
                    <a:lnTo>
                      <a:pt x="192" y="232"/>
                    </a:lnTo>
                    <a:lnTo>
                      <a:pt x="155" y="232"/>
                    </a:lnTo>
                    <a:lnTo>
                      <a:pt x="133" y="216"/>
                    </a:lnTo>
                    <a:lnTo>
                      <a:pt x="126" y="184"/>
                    </a:lnTo>
                    <a:lnTo>
                      <a:pt x="104" y="176"/>
                    </a:lnTo>
                    <a:lnTo>
                      <a:pt x="89" y="144"/>
                    </a:lnTo>
                    <a:lnTo>
                      <a:pt x="52" y="152"/>
                    </a:lnTo>
                    <a:lnTo>
                      <a:pt x="30" y="136"/>
                    </a:lnTo>
                    <a:lnTo>
                      <a:pt x="15" y="136"/>
                    </a:lnTo>
                    <a:lnTo>
                      <a:pt x="0" y="64"/>
                    </a:lnTo>
                    <a:lnTo>
                      <a:pt x="22" y="40"/>
                    </a:lnTo>
                    <a:lnTo>
                      <a:pt x="59" y="48"/>
                    </a:lnTo>
                    <a:lnTo>
                      <a:pt x="81" y="88"/>
                    </a:lnTo>
                    <a:lnTo>
                      <a:pt x="89" y="40"/>
                    </a:lnTo>
                    <a:lnTo>
                      <a:pt x="89" y="8"/>
                    </a:lnTo>
                    <a:lnTo>
                      <a:pt x="133" y="0"/>
                    </a:lnTo>
                    <a:lnTo>
                      <a:pt x="178" y="120"/>
                    </a:lnTo>
                    <a:lnTo>
                      <a:pt x="207" y="120"/>
                    </a:lnTo>
                    <a:lnTo>
                      <a:pt x="215" y="104"/>
                    </a:lnTo>
                    <a:lnTo>
                      <a:pt x="259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51"/>
              <p:cNvSpPr>
                <a:spLocks/>
              </p:cNvSpPr>
              <p:nvPr/>
            </p:nvSpPr>
            <p:spPr bwMode="auto">
              <a:xfrm rot="704206">
                <a:off x="1300163" y="2168525"/>
                <a:ext cx="280987" cy="431800"/>
              </a:xfrm>
              <a:custGeom>
                <a:avLst/>
                <a:gdLst/>
                <a:ahLst/>
                <a:cxnLst>
                  <a:cxn ang="0">
                    <a:pos x="96" y="184"/>
                  </a:cxn>
                  <a:cxn ang="0">
                    <a:pos x="89" y="192"/>
                  </a:cxn>
                  <a:cxn ang="0">
                    <a:pos x="89" y="224"/>
                  </a:cxn>
                  <a:cxn ang="0">
                    <a:pos x="67" y="240"/>
                  </a:cxn>
                  <a:cxn ang="0">
                    <a:pos x="44" y="240"/>
                  </a:cxn>
                  <a:cxn ang="0">
                    <a:pos x="30" y="200"/>
                  </a:cxn>
                  <a:cxn ang="0">
                    <a:pos x="15" y="192"/>
                  </a:cxn>
                  <a:cxn ang="0">
                    <a:pos x="22" y="176"/>
                  </a:cxn>
                  <a:cxn ang="0">
                    <a:pos x="0" y="144"/>
                  </a:cxn>
                  <a:cxn ang="0">
                    <a:pos x="0" y="136"/>
                  </a:cxn>
                  <a:cxn ang="0">
                    <a:pos x="30" y="112"/>
                  </a:cxn>
                  <a:cxn ang="0">
                    <a:pos x="30" y="88"/>
                  </a:cxn>
                  <a:cxn ang="0">
                    <a:pos x="44" y="80"/>
                  </a:cxn>
                  <a:cxn ang="0">
                    <a:pos x="52" y="56"/>
                  </a:cxn>
                  <a:cxn ang="0">
                    <a:pos x="74" y="48"/>
                  </a:cxn>
                  <a:cxn ang="0">
                    <a:pos x="111" y="0"/>
                  </a:cxn>
                  <a:cxn ang="0">
                    <a:pos x="133" y="8"/>
                  </a:cxn>
                  <a:cxn ang="0">
                    <a:pos x="148" y="80"/>
                  </a:cxn>
                  <a:cxn ang="0">
                    <a:pos x="126" y="88"/>
                  </a:cxn>
                  <a:cxn ang="0">
                    <a:pos x="126" y="136"/>
                  </a:cxn>
                  <a:cxn ang="0">
                    <a:pos x="96" y="184"/>
                  </a:cxn>
                </a:cxnLst>
                <a:rect l="0" t="0" r="r" b="b"/>
                <a:pathLst>
                  <a:path w="149" h="241">
                    <a:moveTo>
                      <a:pt x="96" y="184"/>
                    </a:moveTo>
                    <a:lnTo>
                      <a:pt x="89" y="192"/>
                    </a:lnTo>
                    <a:lnTo>
                      <a:pt x="89" y="224"/>
                    </a:lnTo>
                    <a:lnTo>
                      <a:pt x="67" y="240"/>
                    </a:lnTo>
                    <a:lnTo>
                      <a:pt x="44" y="240"/>
                    </a:lnTo>
                    <a:lnTo>
                      <a:pt x="30" y="200"/>
                    </a:lnTo>
                    <a:lnTo>
                      <a:pt x="15" y="192"/>
                    </a:lnTo>
                    <a:lnTo>
                      <a:pt x="22" y="17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30" y="112"/>
                    </a:lnTo>
                    <a:lnTo>
                      <a:pt x="30" y="88"/>
                    </a:lnTo>
                    <a:lnTo>
                      <a:pt x="44" y="80"/>
                    </a:lnTo>
                    <a:lnTo>
                      <a:pt x="52" y="56"/>
                    </a:lnTo>
                    <a:lnTo>
                      <a:pt x="74" y="48"/>
                    </a:lnTo>
                    <a:lnTo>
                      <a:pt x="111" y="0"/>
                    </a:lnTo>
                    <a:lnTo>
                      <a:pt x="133" y="8"/>
                    </a:lnTo>
                    <a:lnTo>
                      <a:pt x="148" y="80"/>
                    </a:lnTo>
                    <a:lnTo>
                      <a:pt x="126" y="88"/>
                    </a:lnTo>
                    <a:lnTo>
                      <a:pt x="126" y="136"/>
                    </a:lnTo>
                    <a:lnTo>
                      <a:pt x="96" y="1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52"/>
              <p:cNvSpPr>
                <a:spLocks/>
              </p:cNvSpPr>
              <p:nvPr/>
            </p:nvSpPr>
            <p:spPr bwMode="auto">
              <a:xfrm rot="704206">
                <a:off x="1460500" y="2355850"/>
                <a:ext cx="395287" cy="290513"/>
              </a:xfrm>
              <a:custGeom>
                <a:avLst/>
                <a:gdLst/>
                <a:ahLst/>
                <a:cxnLst>
                  <a:cxn ang="0">
                    <a:pos x="207" y="160"/>
                  </a:cxn>
                  <a:cxn ang="0">
                    <a:pos x="200" y="144"/>
                  </a:cxn>
                  <a:cxn ang="0">
                    <a:pos x="185" y="128"/>
                  </a:cxn>
                  <a:cxn ang="0">
                    <a:pos x="192" y="96"/>
                  </a:cxn>
                  <a:cxn ang="0">
                    <a:pos x="170" y="80"/>
                  </a:cxn>
                  <a:cxn ang="0">
                    <a:pos x="163" y="48"/>
                  </a:cxn>
                  <a:cxn ang="0">
                    <a:pos x="141" y="40"/>
                  </a:cxn>
                  <a:cxn ang="0">
                    <a:pos x="126" y="8"/>
                  </a:cxn>
                  <a:cxn ang="0">
                    <a:pos x="89" y="16"/>
                  </a:cxn>
                  <a:cxn ang="0">
                    <a:pos x="67" y="0"/>
                  </a:cxn>
                  <a:cxn ang="0">
                    <a:pos x="52" y="0"/>
                  </a:cxn>
                  <a:cxn ang="0">
                    <a:pos x="30" y="8"/>
                  </a:cxn>
                  <a:cxn ang="0">
                    <a:pos x="30" y="56"/>
                  </a:cxn>
                  <a:cxn ang="0">
                    <a:pos x="0" y="104"/>
                  </a:cxn>
                  <a:cxn ang="0">
                    <a:pos x="74" y="136"/>
                  </a:cxn>
                  <a:cxn ang="0">
                    <a:pos x="104" y="136"/>
                  </a:cxn>
                  <a:cxn ang="0">
                    <a:pos x="126" y="128"/>
                  </a:cxn>
                  <a:cxn ang="0">
                    <a:pos x="148" y="144"/>
                  </a:cxn>
                  <a:cxn ang="0">
                    <a:pos x="192" y="160"/>
                  </a:cxn>
                  <a:cxn ang="0">
                    <a:pos x="207" y="160"/>
                  </a:cxn>
                </a:cxnLst>
                <a:rect l="0" t="0" r="r" b="b"/>
                <a:pathLst>
                  <a:path w="208" h="161">
                    <a:moveTo>
                      <a:pt x="207" y="160"/>
                    </a:moveTo>
                    <a:lnTo>
                      <a:pt x="200" y="144"/>
                    </a:lnTo>
                    <a:lnTo>
                      <a:pt x="185" y="128"/>
                    </a:lnTo>
                    <a:lnTo>
                      <a:pt x="192" y="96"/>
                    </a:lnTo>
                    <a:lnTo>
                      <a:pt x="170" y="80"/>
                    </a:lnTo>
                    <a:lnTo>
                      <a:pt x="163" y="48"/>
                    </a:lnTo>
                    <a:lnTo>
                      <a:pt x="141" y="40"/>
                    </a:lnTo>
                    <a:lnTo>
                      <a:pt x="126" y="8"/>
                    </a:lnTo>
                    <a:lnTo>
                      <a:pt x="89" y="16"/>
                    </a:lnTo>
                    <a:lnTo>
                      <a:pt x="67" y="0"/>
                    </a:lnTo>
                    <a:lnTo>
                      <a:pt x="52" y="0"/>
                    </a:lnTo>
                    <a:lnTo>
                      <a:pt x="30" y="8"/>
                    </a:lnTo>
                    <a:lnTo>
                      <a:pt x="30" y="56"/>
                    </a:lnTo>
                    <a:lnTo>
                      <a:pt x="0" y="104"/>
                    </a:lnTo>
                    <a:lnTo>
                      <a:pt x="74" y="136"/>
                    </a:lnTo>
                    <a:lnTo>
                      <a:pt x="104" y="136"/>
                    </a:lnTo>
                    <a:lnTo>
                      <a:pt x="126" y="128"/>
                    </a:lnTo>
                    <a:lnTo>
                      <a:pt x="148" y="144"/>
                    </a:lnTo>
                    <a:lnTo>
                      <a:pt x="192" y="160"/>
                    </a:lnTo>
                    <a:lnTo>
                      <a:pt x="207" y="16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53"/>
              <p:cNvSpPr>
                <a:spLocks/>
              </p:cNvSpPr>
              <p:nvPr/>
            </p:nvSpPr>
            <p:spPr bwMode="auto">
              <a:xfrm rot="704206">
                <a:off x="1363663" y="2536825"/>
                <a:ext cx="476250" cy="330200"/>
              </a:xfrm>
              <a:custGeom>
                <a:avLst/>
                <a:gdLst/>
                <a:ahLst/>
                <a:cxnLst>
                  <a:cxn ang="0">
                    <a:pos x="96" y="152"/>
                  </a:cxn>
                  <a:cxn ang="0">
                    <a:pos x="111" y="136"/>
                  </a:cxn>
                  <a:cxn ang="0">
                    <a:pos x="148" y="168"/>
                  </a:cxn>
                  <a:cxn ang="0">
                    <a:pos x="170" y="168"/>
                  </a:cxn>
                  <a:cxn ang="0">
                    <a:pos x="192" y="184"/>
                  </a:cxn>
                  <a:cxn ang="0">
                    <a:pos x="222" y="160"/>
                  </a:cxn>
                  <a:cxn ang="0">
                    <a:pos x="214" y="128"/>
                  </a:cxn>
                  <a:cxn ang="0">
                    <a:pos x="251" y="96"/>
                  </a:cxn>
                  <a:cxn ang="0">
                    <a:pos x="251" y="56"/>
                  </a:cxn>
                  <a:cxn ang="0">
                    <a:pos x="236" y="56"/>
                  </a:cxn>
                  <a:cxn ang="0">
                    <a:pos x="222" y="56"/>
                  </a:cxn>
                  <a:cxn ang="0">
                    <a:pos x="177" y="40"/>
                  </a:cxn>
                  <a:cxn ang="0">
                    <a:pos x="155" y="24"/>
                  </a:cxn>
                  <a:cxn ang="0">
                    <a:pos x="133" y="32"/>
                  </a:cxn>
                  <a:cxn ang="0">
                    <a:pos x="103" y="32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22" y="40"/>
                  </a:cxn>
                  <a:cxn ang="0">
                    <a:pos x="0" y="56"/>
                  </a:cxn>
                  <a:cxn ang="0">
                    <a:pos x="30" y="112"/>
                  </a:cxn>
                  <a:cxn ang="0">
                    <a:pos x="74" y="112"/>
                  </a:cxn>
                  <a:cxn ang="0">
                    <a:pos x="96" y="152"/>
                  </a:cxn>
                </a:cxnLst>
                <a:rect l="0" t="0" r="r" b="b"/>
                <a:pathLst>
                  <a:path w="252" h="185">
                    <a:moveTo>
                      <a:pt x="96" y="152"/>
                    </a:moveTo>
                    <a:lnTo>
                      <a:pt x="111" y="136"/>
                    </a:lnTo>
                    <a:lnTo>
                      <a:pt x="148" y="168"/>
                    </a:lnTo>
                    <a:lnTo>
                      <a:pt x="170" y="168"/>
                    </a:lnTo>
                    <a:lnTo>
                      <a:pt x="192" y="184"/>
                    </a:lnTo>
                    <a:lnTo>
                      <a:pt x="222" y="160"/>
                    </a:lnTo>
                    <a:lnTo>
                      <a:pt x="214" y="128"/>
                    </a:lnTo>
                    <a:lnTo>
                      <a:pt x="251" y="96"/>
                    </a:lnTo>
                    <a:lnTo>
                      <a:pt x="251" y="56"/>
                    </a:lnTo>
                    <a:lnTo>
                      <a:pt x="236" y="56"/>
                    </a:lnTo>
                    <a:lnTo>
                      <a:pt x="222" y="56"/>
                    </a:lnTo>
                    <a:lnTo>
                      <a:pt x="177" y="40"/>
                    </a:lnTo>
                    <a:lnTo>
                      <a:pt x="155" y="24"/>
                    </a:lnTo>
                    <a:lnTo>
                      <a:pt x="133" y="32"/>
                    </a:lnTo>
                    <a:lnTo>
                      <a:pt x="103" y="32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22" y="40"/>
                    </a:lnTo>
                    <a:lnTo>
                      <a:pt x="0" y="56"/>
                    </a:lnTo>
                    <a:lnTo>
                      <a:pt x="30" y="112"/>
                    </a:lnTo>
                    <a:lnTo>
                      <a:pt x="74" y="112"/>
                    </a:lnTo>
                    <a:lnTo>
                      <a:pt x="96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54"/>
              <p:cNvSpPr>
                <a:spLocks/>
              </p:cNvSpPr>
              <p:nvPr/>
            </p:nvSpPr>
            <p:spPr bwMode="auto">
              <a:xfrm rot="704206">
                <a:off x="1174750" y="2587625"/>
                <a:ext cx="365125" cy="258763"/>
              </a:xfrm>
              <a:custGeom>
                <a:avLst/>
                <a:gdLst/>
                <a:ahLst/>
                <a:cxnLst>
                  <a:cxn ang="0">
                    <a:pos x="192" y="9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36"/>
                  </a:cxn>
                  <a:cxn ang="0">
                    <a:pos x="103" y="144"/>
                  </a:cxn>
                  <a:cxn ang="0">
                    <a:pos x="81" y="128"/>
                  </a:cxn>
                  <a:cxn ang="0">
                    <a:pos x="66" y="144"/>
                  </a:cxn>
                  <a:cxn ang="0">
                    <a:pos x="37" y="144"/>
                  </a:cxn>
                  <a:cxn ang="0">
                    <a:pos x="15" y="144"/>
                  </a:cxn>
                  <a:cxn ang="0">
                    <a:pos x="0" y="104"/>
                  </a:cxn>
                  <a:cxn ang="0">
                    <a:pos x="15" y="88"/>
                  </a:cxn>
                  <a:cxn ang="0">
                    <a:pos x="22" y="2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126" y="56"/>
                  </a:cxn>
                  <a:cxn ang="0">
                    <a:pos x="170" y="56"/>
                  </a:cxn>
                  <a:cxn ang="0">
                    <a:pos x="192" y="96"/>
                  </a:cxn>
                </a:cxnLst>
                <a:rect l="0" t="0" r="r" b="b"/>
                <a:pathLst>
                  <a:path w="193" h="145">
                    <a:moveTo>
                      <a:pt x="192" y="96"/>
                    </a:move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36"/>
                    </a:lnTo>
                    <a:lnTo>
                      <a:pt x="103" y="144"/>
                    </a:lnTo>
                    <a:lnTo>
                      <a:pt x="81" y="128"/>
                    </a:lnTo>
                    <a:lnTo>
                      <a:pt x="66" y="144"/>
                    </a:lnTo>
                    <a:lnTo>
                      <a:pt x="37" y="144"/>
                    </a:lnTo>
                    <a:lnTo>
                      <a:pt x="15" y="144"/>
                    </a:lnTo>
                    <a:lnTo>
                      <a:pt x="0" y="104"/>
                    </a:lnTo>
                    <a:lnTo>
                      <a:pt x="15" y="88"/>
                    </a:lnTo>
                    <a:lnTo>
                      <a:pt x="22" y="2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126" y="56"/>
                    </a:lnTo>
                    <a:lnTo>
                      <a:pt x="170" y="56"/>
                    </a:lnTo>
                    <a:lnTo>
                      <a:pt x="192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55"/>
              <p:cNvSpPr>
                <a:spLocks/>
              </p:cNvSpPr>
              <p:nvPr/>
            </p:nvSpPr>
            <p:spPr bwMode="auto">
              <a:xfrm rot="704206">
                <a:off x="993775" y="2762250"/>
                <a:ext cx="280987" cy="273050"/>
              </a:xfrm>
              <a:custGeom>
                <a:avLst/>
                <a:gdLst/>
                <a:ahLst/>
                <a:cxnLst>
                  <a:cxn ang="0">
                    <a:pos x="89" y="24"/>
                  </a:cxn>
                  <a:cxn ang="0">
                    <a:pos x="111" y="24"/>
                  </a:cxn>
                  <a:cxn ang="0">
                    <a:pos x="141" y="24"/>
                  </a:cxn>
                  <a:cxn ang="0">
                    <a:pos x="148" y="64"/>
                  </a:cxn>
                  <a:cxn ang="0">
                    <a:pos x="133" y="72"/>
                  </a:cxn>
                  <a:cxn ang="0">
                    <a:pos x="148" y="104"/>
                  </a:cxn>
                  <a:cxn ang="0">
                    <a:pos x="118" y="112"/>
                  </a:cxn>
                  <a:cxn ang="0">
                    <a:pos x="104" y="144"/>
                  </a:cxn>
                  <a:cxn ang="0">
                    <a:pos x="74" y="152"/>
                  </a:cxn>
                  <a:cxn ang="0">
                    <a:pos x="52" y="144"/>
                  </a:cxn>
                  <a:cxn ang="0">
                    <a:pos x="67" y="136"/>
                  </a:cxn>
                  <a:cxn ang="0">
                    <a:pos x="67" y="112"/>
                  </a:cxn>
                  <a:cxn ang="0">
                    <a:pos x="59" y="104"/>
                  </a:cxn>
                  <a:cxn ang="0">
                    <a:pos x="44" y="72"/>
                  </a:cxn>
                  <a:cxn ang="0">
                    <a:pos x="15" y="72"/>
                  </a:cxn>
                  <a:cxn ang="0">
                    <a:pos x="0" y="40"/>
                  </a:cxn>
                  <a:cxn ang="0">
                    <a:pos x="7" y="40"/>
                  </a:cxn>
                  <a:cxn ang="0">
                    <a:pos x="37" y="0"/>
                  </a:cxn>
                  <a:cxn ang="0">
                    <a:pos x="89" y="24"/>
                  </a:cxn>
                </a:cxnLst>
                <a:rect l="0" t="0" r="r" b="b"/>
                <a:pathLst>
                  <a:path w="149" h="153">
                    <a:moveTo>
                      <a:pt x="89" y="24"/>
                    </a:moveTo>
                    <a:lnTo>
                      <a:pt x="111" y="24"/>
                    </a:lnTo>
                    <a:lnTo>
                      <a:pt x="141" y="24"/>
                    </a:lnTo>
                    <a:lnTo>
                      <a:pt x="148" y="64"/>
                    </a:lnTo>
                    <a:lnTo>
                      <a:pt x="133" y="72"/>
                    </a:lnTo>
                    <a:lnTo>
                      <a:pt x="148" y="104"/>
                    </a:lnTo>
                    <a:lnTo>
                      <a:pt x="118" y="112"/>
                    </a:lnTo>
                    <a:lnTo>
                      <a:pt x="104" y="144"/>
                    </a:lnTo>
                    <a:lnTo>
                      <a:pt x="74" y="152"/>
                    </a:lnTo>
                    <a:lnTo>
                      <a:pt x="52" y="144"/>
                    </a:lnTo>
                    <a:lnTo>
                      <a:pt x="67" y="136"/>
                    </a:lnTo>
                    <a:lnTo>
                      <a:pt x="67" y="112"/>
                    </a:lnTo>
                    <a:lnTo>
                      <a:pt x="59" y="104"/>
                    </a:lnTo>
                    <a:lnTo>
                      <a:pt x="44" y="72"/>
                    </a:lnTo>
                    <a:lnTo>
                      <a:pt x="15" y="72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37" y="0"/>
                    </a:lnTo>
                    <a:lnTo>
                      <a:pt x="89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56"/>
              <p:cNvSpPr>
                <a:spLocks/>
              </p:cNvSpPr>
              <p:nvPr/>
            </p:nvSpPr>
            <p:spPr bwMode="auto">
              <a:xfrm rot="704206">
                <a:off x="581025" y="3973513"/>
                <a:ext cx="155575" cy="158750"/>
              </a:xfrm>
              <a:custGeom>
                <a:avLst/>
                <a:gdLst/>
                <a:ahLst/>
                <a:cxnLst>
                  <a:cxn ang="0">
                    <a:pos x="67" y="8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0" y="24"/>
                  </a:cxn>
                  <a:cxn ang="0">
                    <a:pos x="7" y="32"/>
                  </a:cxn>
                  <a:cxn ang="0">
                    <a:pos x="45" y="88"/>
                  </a:cxn>
                  <a:cxn ang="0">
                    <a:pos x="52" y="72"/>
                  </a:cxn>
                  <a:cxn ang="0">
                    <a:pos x="75" y="64"/>
                  </a:cxn>
                  <a:cxn ang="0">
                    <a:pos x="82" y="24"/>
                  </a:cxn>
                  <a:cxn ang="0">
                    <a:pos x="67" y="8"/>
                  </a:cxn>
                </a:cxnLst>
                <a:rect l="0" t="0" r="r" b="b"/>
                <a:pathLst>
                  <a:path w="83" h="89">
                    <a:moveTo>
                      <a:pt x="67" y="8"/>
                    </a:moveTo>
                    <a:lnTo>
                      <a:pt x="52" y="8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7" y="32"/>
                    </a:lnTo>
                    <a:lnTo>
                      <a:pt x="45" y="88"/>
                    </a:lnTo>
                    <a:lnTo>
                      <a:pt x="52" y="72"/>
                    </a:lnTo>
                    <a:lnTo>
                      <a:pt x="75" y="64"/>
                    </a:lnTo>
                    <a:lnTo>
                      <a:pt x="82" y="24"/>
                    </a:lnTo>
                    <a:lnTo>
                      <a:pt x="67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57"/>
              <p:cNvSpPr>
                <a:spLocks/>
              </p:cNvSpPr>
              <p:nvPr/>
            </p:nvSpPr>
            <p:spPr bwMode="auto">
              <a:xfrm rot="704206">
                <a:off x="708025" y="3859213"/>
                <a:ext cx="309562" cy="401638"/>
              </a:xfrm>
              <a:custGeom>
                <a:avLst/>
                <a:gdLst/>
                <a:ahLst/>
                <a:cxnLst>
                  <a:cxn ang="0">
                    <a:pos x="74" y="224"/>
                  </a:cxn>
                  <a:cxn ang="0">
                    <a:pos x="74" y="200"/>
                  </a:cxn>
                  <a:cxn ang="0">
                    <a:pos x="59" y="184"/>
                  </a:cxn>
                  <a:cxn ang="0">
                    <a:pos x="22" y="160"/>
                  </a:cxn>
                  <a:cxn ang="0">
                    <a:pos x="7" y="152"/>
                  </a:cxn>
                  <a:cxn ang="0">
                    <a:pos x="15" y="112"/>
                  </a:cxn>
                  <a:cxn ang="0">
                    <a:pos x="0" y="96"/>
                  </a:cxn>
                  <a:cxn ang="0">
                    <a:pos x="0" y="72"/>
                  </a:cxn>
                  <a:cxn ang="0">
                    <a:pos x="22" y="64"/>
                  </a:cxn>
                  <a:cxn ang="0">
                    <a:pos x="7" y="24"/>
                  </a:cxn>
                  <a:cxn ang="0">
                    <a:pos x="37" y="0"/>
                  </a:cxn>
                  <a:cxn ang="0">
                    <a:pos x="74" y="0"/>
                  </a:cxn>
                  <a:cxn ang="0">
                    <a:pos x="88" y="40"/>
                  </a:cxn>
                  <a:cxn ang="0">
                    <a:pos x="103" y="48"/>
                  </a:cxn>
                  <a:cxn ang="0">
                    <a:pos x="125" y="80"/>
                  </a:cxn>
                  <a:cxn ang="0">
                    <a:pos x="147" y="112"/>
                  </a:cxn>
                  <a:cxn ang="0">
                    <a:pos x="155" y="136"/>
                  </a:cxn>
                  <a:cxn ang="0">
                    <a:pos x="162" y="184"/>
                  </a:cxn>
                  <a:cxn ang="0">
                    <a:pos x="125" y="192"/>
                  </a:cxn>
                  <a:cxn ang="0">
                    <a:pos x="118" y="216"/>
                  </a:cxn>
                  <a:cxn ang="0">
                    <a:pos x="96" y="216"/>
                  </a:cxn>
                  <a:cxn ang="0">
                    <a:pos x="74" y="224"/>
                  </a:cxn>
                </a:cxnLst>
                <a:rect l="0" t="0" r="r" b="b"/>
                <a:pathLst>
                  <a:path w="163" h="225">
                    <a:moveTo>
                      <a:pt x="74" y="224"/>
                    </a:moveTo>
                    <a:lnTo>
                      <a:pt x="74" y="200"/>
                    </a:lnTo>
                    <a:lnTo>
                      <a:pt x="59" y="184"/>
                    </a:lnTo>
                    <a:lnTo>
                      <a:pt x="22" y="160"/>
                    </a:lnTo>
                    <a:lnTo>
                      <a:pt x="7" y="152"/>
                    </a:lnTo>
                    <a:lnTo>
                      <a:pt x="15" y="112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22" y="64"/>
                    </a:lnTo>
                    <a:lnTo>
                      <a:pt x="7" y="24"/>
                    </a:lnTo>
                    <a:lnTo>
                      <a:pt x="37" y="0"/>
                    </a:lnTo>
                    <a:lnTo>
                      <a:pt x="74" y="0"/>
                    </a:lnTo>
                    <a:lnTo>
                      <a:pt x="88" y="40"/>
                    </a:lnTo>
                    <a:lnTo>
                      <a:pt x="103" y="48"/>
                    </a:lnTo>
                    <a:lnTo>
                      <a:pt x="125" y="80"/>
                    </a:lnTo>
                    <a:lnTo>
                      <a:pt x="147" y="112"/>
                    </a:lnTo>
                    <a:lnTo>
                      <a:pt x="155" y="136"/>
                    </a:lnTo>
                    <a:lnTo>
                      <a:pt x="162" y="184"/>
                    </a:lnTo>
                    <a:lnTo>
                      <a:pt x="125" y="192"/>
                    </a:lnTo>
                    <a:lnTo>
                      <a:pt x="118" y="216"/>
                    </a:lnTo>
                    <a:lnTo>
                      <a:pt x="96" y="216"/>
                    </a:lnTo>
                    <a:lnTo>
                      <a:pt x="74" y="2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58"/>
              <p:cNvSpPr>
                <a:spLocks/>
              </p:cNvSpPr>
              <p:nvPr/>
            </p:nvSpPr>
            <p:spPr bwMode="auto">
              <a:xfrm rot="704206">
                <a:off x="641350" y="4106863"/>
                <a:ext cx="184150" cy="130175"/>
              </a:xfrm>
              <a:custGeom>
                <a:avLst/>
                <a:gdLst/>
                <a:ahLst/>
                <a:cxnLst>
                  <a:cxn ang="0">
                    <a:pos x="74" y="64"/>
                  </a:cxn>
                  <a:cxn ang="0">
                    <a:pos x="52" y="64"/>
                  </a:cxn>
                  <a:cxn ang="0">
                    <a:pos x="37" y="72"/>
                  </a:cxn>
                  <a:cxn ang="0">
                    <a:pos x="7" y="32"/>
                  </a:cxn>
                  <a:cxn ang="0">
                    <a:pos x="0" y="24"/>
                  </a:cxn>
                  <a:cxn ang="0">
                    <a:pos x="7" y="8"/>
                  </a:cxn>
                  <a:cxn ang="0">
                    <a:pos x="30" y="0"/>
                  </a:cxn>
                  <a:cxn ang="0">
                    <a:pos x="44" y="8"/>
                  </a:cxn>
                  <a:cxn ang="0">
                    <a:pos x="81" y="32"/>
                  </a:cxn>
                  <a:cxn ang="0">
                    <a:pos x="96" y="48"/>
                  </a:cxn>
                  <a:cxn ang="0">
                    <a:pos x="74" y="64"/>
                  </a:cxn>
                </a:cxnLst>
                <a:rect l="0" t="0" r="r" b="b"/>
                <a:pathLst>
                  <a:path w="97" h="73">
                    <a:moveTo>
                      <a:pt x="74" y="64"/>
                    </a:moveTo>
                    <a:lnTo>
                      <a:pt x="52" y="64"/>
                    </a:lnTo>
                    <a:lnTo>
                      <a:pt x="37" y="72"/>
                    </a:lnTo>
                    <a:lnTo>
                      <a:pt x="7" y="32"/>
                    </a:lnTo>
                    <a:lnTo>
                      <a:pt x="0" y="24"/>
                    </a:lnTo>
                    <a:lnTo>
                      <a:pt x="7" y="8"/>
                    </a:lnTo>
                    <a:lnTo>
                      <a:pt x="30" y="0"/>
                    </a:lnTo>
                    <a:lnTo>
                      <a:pt x="44" y="8"/>
                    </a:lnTo>
                    <a:lnTo>
                      <a:pt x="81" y="32"/>
                    </a:lnTo>
                    <a:lnTo>
                      <a:pt x="96" y="48"/>
                    </a:lnTo>
                    <a:lnTo>
                      <a:pt x="74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59"/>
              <p:cNvSpPr>
                <a:spLocks/>
              </p:cNvSpPr>
              <p:nvPr/>
            </p:nvSpPr>
            <p:spPr bwMode="auto">
              <a:xfrm rot="704206">
                <a:off x="709613" y="4241800"/>
                <a:ext cx="225425" cy="171450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89" y="80"/>
                  </a:cxn>
                  <a:cxn ang="0">
                    <a:pos x="89" y="64"/>
                  </a:cxn>
                  <a:cxn ang="0">
                    <a:pos x="111" y="56"/>
                  </a:cxn>
                  <a:cxn ang="0">
                    <a:pos x="118" y="32"/>
                  </a:cxn>
                  <a:cxn ang="0">
                    <a:pos x="96" y="24"/>
                  </a:cxn>
                  <a:cxn ang="0">
                    <a:pos x="89" y="0"/>
                  </a:cxn>
                  <a:cxn ang="0">
                    <a:pos x="66" y="0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30" y="16"/>
                  </a:cxn>
                  <a:cxn ang="0">
                    <a:pos x="30" y="56"/>
                  </a:cxn>
                  <a:cxn ang="0">
                    <a:pos x="7" y="56"/>
                  </a:cxn>
                  <a:cxn ang="0">
                    <a:pos x="0" y="56"/>
                  </a:cxn>
                  <a:cxn ang="0">
                    <a:pos x="44" y="96"/>
                  </a:cxn>
                </a:cxnLst>
                <a:rect l="0" t="0" r="r" b="b"/>
                <a:pathLst>
                  <a:path w="119" h="97">
                    <a:moveTo>
                      <a:pt x="44" y="96"/>
                    </a:moveTo>
                    <a:lnTo>
                      <a:pt x="89" y="80"/>
                    </a:lnTo>
                    <a:lnTo>
                      <a:pt x="89" y="64"/>
                    </a:lnTo>
                    <a:lnTo>
                      <a:pt x="111" y="56"/>
                    </a:lnTo>
                    <a:lnTo>
                      <a:pt x="118" y="32"/>
                    </a:lnTo>
                    <a:lnTo>
                      <a:pt x="96" y="24"/>
                    </a:lnTo>
                    <a:lnTo>
                      <a:pt x="89" y="0"/>
                    </a:lnTo>
                    <a:lnTo>
                      <a:pt x="66" y="0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30" y="16"/>
                    </a:lnTo>
                    <a:lnTo>
                      <a:pt x="30" y="56"/>
                    </a:lnTo>
                    <a:lnTo>
                      <a:pt x="7" y="56"/>
                    </a:lnTo>
                    <a:lnTo>
                      <a:pt x="0" y="56"/>
                    </a:lnTo>
                    <a:lnTo>
                      <a:pt x="44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60"/>
              <p:cNvSpPr>
                <a:spLocks/>
              </p:cNvSpPr>
              <p:nvPr/>
            </p:nvSpPr>
            <p:spPr bwMode="auto">
              <a:xfrm rot="704206">
                <a:off x="665163" y="4195763"/>
                <a:ext cx="142875" cy="130175"/>
              </a:xfrm>
              <a:custGeom>
                <a:avLst/>
                <a:gdLst/>
                <a:ahLst/>
                <a:cxnLst>
                  <a:cxn ang="0">
                    <a:pos x="52" y="16"/>
                  </a:cxn>
                  <a:cxn ang="0">
                    <a:pos x="30" y="16"/>
                  </a:cxn>
                  <a:cxn ang="0">
                    <a:pos x="15" y="24"/>
                  </a:cxn>
                  <a:cxn ang="0">
                    <a:pos x="0" y="40"/>
                  </a:cxn>
                  <a:cxn ang="0">
                    <a:pos x="30" y="72"/>
                  </a:cxn>
                  <a:cxn ang="0">
                    <a:pos x="37" y="72"/>
                  </a:cxn>
                  <a:cxn ang="0">
                    <a:pos x="59" y="72"/>
                  </a:cxn>
                  <a:cxn ang="0">
                    <a:pos x="59" y="32"/>
                  </a:cxn>
                  <a:cxn ang="0">
                    <a:pos x="59" y="24"/>
                  </a:cxn>
                  <a:cxn ang="0">
                    <a:pos x="74" y="24"/>
                  </a:cxn>
                  <a:cxn ang="0">
                    <a:pos x="74" y="0"/>
                  </a:cxn>
                  <a:cxn ang="0">
                    <a:pos x="52" y="16"/>
                  </a:cxn>
                </a:cxnLst>
                <a:rect l="0" t="0" r="r" b="b"/>
                <a:pathLst>
                  <a:path w="75" h="73">
                    <a:moveTo>
                      <a:pt x="52" y="16"/>
                    </a:moveTo>
                    <a:lnTo>
                      <a:pt x="30" y="16"/>
                    </a:lnTo>
                    <a:lnTo>
                      <a:pt x="15" y="24"/>
                    </a:lnTo>
                    <a:lnTo>
                      <a:pt x="0" y="4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59" y="72"/>
                    </a:lnTo>
                    <a:lnTo>
                      <a:pt x="59" y="32"/>
                    </a:lnTo>
                    <a:lnTo>
                      <a:pt x="59" y="24"/>
                    </a:lnTo>
                    <a:lnTo>
                      <a:pt x="74" y="24"/>
                    </a:lnTo>
                    <a:lnTo>
                      <a:pt x="74" y="0"/>
                    </a:lnTo>
                    <a:lnTo>
                      <a:pt x="52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61"/>
              <p:cNvSpPr>
                <a:spLocks/>
              </p:cNvSpPr>
              <p:nvPr/>
            </p:nvSpPr>
            <p:spPr bwMode="auto">
              <a:xfrm rot="704206">
                <a:off x="1144588" y="3897313"/>
                <a:ext cx="223837" cy="401638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0" y="200"/>
                  </a:cxn>
                  <a:cxn ang="0">
                    <a:pos x="22" y="184"/>
                  </a:cxn>
                  <a:cxn ang="0">
                    <a:pos x="15" y="152"/>
                  </a:cxn>
                  <a:cxn ang="0">
                    <a:pos x="44" y="152"/>
                  </a:cxn>
                  <a:cxn ang="0">
                    <a:pos x="44" y="112"/>
                  </a:cxn>
                  <a:cxn ang="0">
                    <a:pos x="66" y="104"/>
                  </a:cxn>
                  <a:cxn ang="0">
                    <a:pos x="37" y="80"/>
                  </a:cxn>
                  <a:cxn ang="0">
                    <a:pos x="30" y="32"/>
                  </a:cxn>
                  <a:cxn ang="0">
                    <a:pos x="37" y="16"/>
                  </a:cxn>
                  <a:cxn ang="0">
                    <a:pos x="37" y="8"/>
                  </a:cxn>
                  <a:cxn ang="0">
                    <a:pos x="74" y="0"/>
                  </a:cxn>
                  <a:cxn ang="0">
                    <a:pos x="89" y="32"/>
                  </a:cxn>
                  <a:cxn ang="0">
                    <a:pos x="74" y="32"/>
                  </a:cxn>
                  <a:cxn ang="0">
                    <a:pos x="96" y="72"/>
                  </a:cxn>
                  <a:cxn ang="0">
                    <a:pos x="81" y="96"/>
                  </a:cxn>
                  <a:cxn ang="0">
                    <a:pos x="118" y="120"/>
                  </a:cxn>
                  <a:cxn ang="0">
                    <a:pos x="96" y="184"/>
                  </a:cxn>
                  <a:cxn ang="0">
                    <a:pos x="74" y="184"/>
                  </a:cxn>
                  <a:cxn ang="0">
                    <a:pos x="81" y="216"/>
                  </a:cxn>
                  <a:cxn ang="0">
                    <a:pos x="59" y="224"/>
                  </a:cxn>
                  <a:cxn ang="0">
                    <a:pos x="15" y="208"/>
                  </a:cxn>
                </a:cxnLst>
                <a:rect l="0" t="0" r="r" b="b"/>
                <a:pathLst>
                  <a:path w="119" h="225">
                    <a:moveTo>
                      <a:pt x="15" y="208"/>
                    </a:moveTo>
                    <a:lnTo>
                      <a:pt x="0" y="200"/>
                    </a:lnTo>
                    <a:lnTo>
                      <a:pt x="22" y="184"/>
                    </a:lnTo>
                    <a:lnTo>
                      <a:pt x="15" y="152"/>
                    </a:lnTo>
                    <a:lnTo>
                      <a:pt x="44" y="152"/>
                    </a:lnTo>
                    <a:lnTo>
                      <a:pt x="44" y="112"/>
                    </a:lnTo>
                    <a:lnTo>
                      <a:pt x="66" y="104"/>
                    </a:lnTo>
                    <a:lnTo>
                      <a:pt x="37" y="80"/>
                    </a:lnTo>
                    <a:lnTo>
                      <a:pt x="30" y="32"/>
                    </a:lnTo>
                    <a:lnTo>
                      <a:pt x="37" y="16"/>
                    </a:lnTo>
                    <a:lnTo>
                      <a:pt x="37" y="8"/>
                    </a:lnTo>
                    <a:lnTo>
                      <a:pt x="74" y="0"/>
                    </a:lnTo>
                    <a:lnTo>
                      <a:pt x="89" y="32"/>
                    </a:lnTo>
                    <a:lnTo>
                      <a:pt x="74" y="32"/>
                    </a:lnTo>
                    <a:lnTo>
                      <a:pt x="96" y="72"/>
                    </a:lnTo>
                    <a:lnTo>
                      <a:pt x="81" y="96"/>
                    </a:lnTo>
                    <a:lnTo>
                      <a:pt x="118" y="120"/>
                    </a:lnTo>
                    <a:lnTo>
                      <a:pt x="96" y="184"/>
                    </a:lnTo>
                    <a:lnTo>
                      <a:pt x="74" y="184"/>
                    </a:lnTo>
                    <a:lnTo>
                      <a:pt x="81" y="216"/>
                    </a:lnTo>
                    <a:lnTo>
                      <a:pt x="59" y="224"/>
                    </a:lnTo>
                    <a:lnTo>
                      <a:pt x="15" y="20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62"/>
              <p:cNvSpPr>
                <a:spLocks/>
              </p:cNvSpPr>
              <p:nvPr/>
            </p:nvSpPr>
            <p:spPr bwMode="auto">
              <a:xfrm rot="704206">
                <a:off x="746125" y="4197350"/>
                <a:ext cx="252412" cy="473075"/>
              </a:xfrm>
              <a:custGeom>
                <a:avLst/>
                <a:gdLst/>
                <a:ahLst/>
                <a:cxnLst>
                  <a:cxn ang="0">
                    <a:pos x="133" y="32"/>
                  </a:cxn>
                  <a:cxn ang="0">
                    <a:pos x="126" y="8"/>
                  </a:cxn>
                  <a:cxn ang="0">
                    <a:pos x="104" y="0"/>
                  </a:cxn>
                  <a:cxn ang="0">
                    <a:pos x="67" y="8"/>
                  </a:cxn>
                  <a:cxn ang="0">
                    <a:pos x="59" y="32"/>
                  </a:cxn>
                  <a:cxn ang="0">
                    <a:pos x="67" y="56"/>
                  </a:cxn>
                  <a:cxn ang="0">
                    <a:pos x="89" y="64"/>
                  </a:cxn>
                  <a:cxn ang="0">
                    <a:pos x="81" y="88"/>
                  </a:cxn>
                  <a:cxn ang="0">
                    <a:pos x="59" y="96"/>
                  </a:cxn>
                  <a:cxn ang="0">
                    <a:pos x="59" y="112"/>
                  </a:cxn>
                  <a:cxn ang="0">
                    <a:pos x="15" y="128"/>
                  </a:cxn>
                  <a:cxn ang="0">
                    <a:pos x="0" y="144"/>
                  </a:cxn>
                  <a:cxn ang="0">
                    <a:pos x="22" y="192"/>
                  </a:cxn>
                  <a:cxn ang="0">
                    <a:pos x="30" y="200"/>
                  </a:cxn>
                  <a:cxn ang="0">
                    <a:pos x="30" y="256"/>
                  </a:cxn>
                  <a:cxn ang="0">
                    <a:pos x="81" y="264"/>
                  </a:cxn>
                  <a:cxn ang="0">
                    <a:pos x="96" y="144"/>
                  </a:cxn>
                  <a:cxn ang="0">
                    <a:pos x="133" y="96"/>
                  </a:cxn>
                  <a:cxn ang="0">
                    <a:pos x="118" y="80"/>
                  </a:cxn>
                  <a:cxn ang="0">
                    <a:pos x="126" y="40"/>
                  </a:cxn>
                  <a:cxn ang="0">
                    <a:pos x="133" y="32"/>
                  </a:cxn>
                </a:cxnLst>
                <a:rect l="0" t="0" r="r" b="b"/>
                <a:pathLst>
                  <a:path w="134" h="265">
                    <a:moveTo>
                      <a:pt x="133" y="32"/>
                    </a:moveTo>
                    <a:lnTo>
                      <a:pt x="126" y="8"/>
                    </a:lnTo>
                    <a:lnTo>
                      <a:pt x="104" y="0"/>
                    </a:lnTo>
                    <a:lnTo>
                      <a:pt x="67" y="8"/>
                    </a:lnTo>
                    <a:lnTo>
                      <a:pt x="59" y="32"/>
                    </a:lnTo>
                    <a:lnTo>
                      <a:pt x="67" y="56"/>
                    </a:lnTo>
                    <a:lnTo>
                      <a:pt x="89" y="64"/>
                    </a:lnTo>
                    <a:lnTo>
                      <a:pt x="81" y="88"/>
                    </a:lnTo>
                    <a:lnTo>
                      <a:pt x="59" y="96"/>
                    </a:lnTo>
                    <a:lnTo>
                      <a:pt x="59" y="112"/>
                    </a:lnTo>
                    <a:lnTo>
                      <a:pt x="15" y="128"/>
                    </a:lnTo>
                    <a:lnTo>
                      <a:pt x="0" y="144"/>
                    </a:lnTo>
                    <a:lnTo>
                      <a:pt x="22" y="192"/>
                    </a:lnTo>
                    <a:lnTo>
                      <a:pt x="30" y="200"/>
                    </a:lnTo>
                    <a:lnTo>
                      <a:pt x="30" y="256"/>
                    </a:lnTo>
                    <a:lnTo>
                      <a:pt x="81" y="264"/>
                    </a:lnTo>
                    <a:lnTo>
                      <a:pt x="96" y="144"/>
                    </a:lnTo>
                    <a:lnTo>
                      <a:pt x="133" y="96"/>
                    </a:lnTo>
                    <a:lnTo>
                      <a:pt x="118" y="80"/>
                    </a:lnTo>
                    <a:lnTo>
                      <a:pt x="126" y="40"/>
                    </a:lnTo>
                    <a:lnTo>
                      <a:pt x="13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63"/>
              <p:cNvSpPr>
                <a:spLocks/>
              </p:cNvSpPr>
              <p:nvPr/>
            </p:nvSpPr>
            <p:spPr bwMode="auto">
              <a:xfrm rot="704206">
                <a:off x="509588" y="3557588"/>
                <a:ext cx="336550" cy="460375"/>
              </a:xfrm>
              <a:custGeom>
                <a:avLst/>
                <a:gdLst/>
                <a:ahLst/>
                <a:cxnLst>
                  <a:cxn ang="0">
                    <a:pos x="170" y="144"/>
                  </a:cxn>
                  <a:cxn ang="0">
                    <a:pos x="177" y="112"/>
                  </a:cxn>
                  <a:cxn ang="0">
                    <a:pos x="148" y="96"/>
                  </a:cxn>
                  <a:cxn ang="0">
                    <a:pos x="155" y="72"/>
                  </a:cxn>
                  <a:cxn ang="0">
                    <a:pos x="170" y="64"/>
                  </a:cxn>
                  <a:cxn ang="0">
                    <a:pos x="162" y="40"/>
                  </a:cxn>
                  <a:cxn ang="0">
                    <a:pos x="133" y="40"/>
                  </a:cxn>
                  <a:cxn ang="0">
                    <a:pos x="125" y="8"/>
                  </a:cxn>
                  <a:cxn ang="0">
                    <a:pos x="81" y="0"/>
                  </a:cxn>
                  <a:cxn ang="0">
                    <a:pos x="89" y="40"/>
                  </a:cxn>
                  <a:cxn ang="0">
                    <a:pos x="44" y="40"/>
                  </a:cxn>
                  <a:cxn ang="0">
                    <a:pos x="37" y="56"/>
                  </a:cxn>
                  <a:cxn ang="0">
                    <a:pos x="7" y="32"/>
                  </a:cxn>
                  <a:cxn ang="0">
                    <a:pos x="0" y="64"/>
                  </a:cxn>
                  <a:cxn ang="0">
                    <a:pos x="30" y="232"/>
                  </a:cxn>
                  <a:cxn ang="0">
                    <a:pos x="44" y="224"/>
                  </a:cxn>
                  <a:cxn ang="0">
                    <a:pos x="66" y="256"/>
                  </a:cxn>
                  <a:cxn ang="0">
                    <a:pos x="96" y="232"/>
                  </a:cxn>
                  <a:cxn ang="0">
                    <a:pos x="118" y="240"/>
                  </a:cxn>
                  <a:cxn ang="0">
                    <a:pos x="133" y="240"/>
                  </a:cxn>
                  <a:cxn ang="0">
                    <a:pos x="133" y="216"/>
                  </a:cxn>
                  <a:cxn ang="0">
                    <a:pos x="155" y="208"/>
                  </a:cxn>
                  <a:cxn ang="0">
                    <a:pos x="140" y="168"/>
                  </a:cxn>
                  <a:cxn ang="0">
                    <a:pos x="170" y="144"/>
                  </a:cxn>
                </a:cxnLst>
                <a:rect l="0" t="0" r="r" b="b"/>
                <a:pathLst>
                  <a:path w="178" h="257">
                    <a:moveTo>
                      <a:pt x="170" y="144"/>
                    </a:moveTo>
                    <a:lnTo>
                      <a:pt x="177" y="112"/>
                    </a:lnTo>
                    <a:lnTo>
                      <a:pt x="148" y="96"/>
                    </a:lnTo>
                    <a:lnTo>
                      <a:pt x="155" y="72"/>
                    </a:lnTo>
                    <a:lnTo>
                      <a:pt x="170" y="64"/>
                    </a:lnTo>
                    <a:lnTo>
                      <a:pt x="162" y="40"/>
                    </a:lnTo>
                    <a:lnTo>
                      <a:pt x="133" y="40"/>
                    </a:lnTo>
                    <a:lnTo>
                      <a:pt x="125" y="8"/>
                    </a:lnTo>
                    <a:lnTo>
                      <a:pt x="81" y="0"/>
                    </a:lnTo>
                    <a:lnTo>
                      <a:pt x="89" y="40"/>
                    </a:lnTo>
                    <a:lnTo>
                      <a:pt x="44" y="40"/>
                    </a:lnTo>
                    <a:lnTo>
                      <a:pt x="37" y="56"/>
                    </a:lnTo>
                    <a:lnTo>
                      <a:pt x="7" y="32"/>
                    </a:lnTo>
                    <a:lnTo>
                      <a:pt x="0" y="64"/>
                    </a:lnTo>
                    <a:lnTo>
                      <a:pt x="30" y="232"/>
                    </a:lnTo>
                    <a:lnTo>
                      <a:pt x="44" y="224"/>
                    </a:lnTo>
                    <a:lnTo>
                      <a:pt x="66" y="256"/>
                    </a:lnTo>
                    <a:lnTo>
                      <a:pt x="96" y="232"/>
                    </a:lnTo>
                    <a:lnTo>
                      <a:pt x="118" y="240"/>
                    </a:lnTo>
                    <a:lnTo>
                      <a:pt x="133" y="240"/>
                    </a:lnTo>
                    <a:lnTo>
                      <a:pt x="133" y="216"/>
                    </a:lnTo>
                    <a:lnTo>
                      <a:pt x="155" y="208"/>
                    </a:lnTo>
                    <a:lnTo>
                      <a:pt x="140" y="168"/>
                    </a:lnTo>
                    <a:lnTo>
                      <a:pt x="170" y="14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64"/>
              <p:cNvSpPr>
                <a:spLocks/>
              </p:cNvSpPr>
              <p:nvPr/>
            </p:nvSpPr>
            <p:spPr bwMode="auto">
              <a:xfrm rot="704206">
                <a:off x="606425" y="3740150"/>
                <a:ext cx="84137" cy="230188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22" y="48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22" y="24"/>
                  </a:cxn>
                  <a:cxn ang="0">
                    <a:pos x="44" y="40"/>
                  </a:cxn>
                  <a:cxn ang="0">
                    <a:pos x="44" y="88"/>
                  </a:cxn>
                  <a:cxn ang="0">
                    <a:pos x="29" y="80"/>
                  </a:cxn>
                  <a:cxn ang="0">
                    <a:pos x="22" y="104"/>
                  </a:cxn>
                  <a:cxn ang="0">
                    <a:pos x="7" y="128"/>
                  </a:cxn>
                  <a:cxn ang="0">
                    <a:pos x="0" y="96"/>
                  </a:cxn>
                  <a:cxn ang="0">
                    <a:pos x="15" y="64"/>
                  </a:cxn>
                </a:cxnLst>
                <a:rect l="0" t="0" r="r" b="b"/>
                <a:pathLst>
                  <a:path w="45" h="129">
                    <a:moveTo>
                      <a:pt x="15" y="64"/>
                    </a:moveTo>
                    <a:lnTo>
                      <a:pt x="22" y="48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22" y="24"/>
                    </a:lnTo>
                    <a:lnTo>
                      <a:pt x="44" y="40"/>
                    </a:lnTo>
                    <a:lnTo>
                      <a:pt x="44" y="88"/>
                    </a:lnTo>
                    <a:lnTo>
                      <a:pt x="29" y="80"/>
                    </a:lnTo>
                    <a:lnTo>
                      <a:pt x="22" y="104"/>
                    </a:lnTo>
                    <a:lnTo>
                      <a:pt x="7" y="128"/>
                    </a:lnTo>
                    <a:lnTo>
                      <a:pt x="0" y="96"/>
                    </a:lnTo>
                    <a:lnTo>
                      <a:pt x="15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65"/>
              <p:cNvSpPr>
                <a:spLocks/>
              </p:cNvSpPr>
              <p:nvPr/>
            </p:nvSpPr>
            <p:spPr bwMode="auto">
              <a:xfrm rot="704206">
                <a:off x="1604963" y="3278188"/>
                <a:ext cx="265112" cy="217488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96" y="120"/>
                  </a:cxn>
                  <a:cxn ang="0">
                    <a:pos x="66" y="96"/>
                  </a:cxn>
                  <a:cxn ang="0">
                    <a:pos x="44" y="104"/>
                  </a:cxn>
                  <a:cxn ang="0">
                    <a:pos x="44" y="72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29" y="0"/>
                  </a:cxn>
                  <a:cxn ang="0">
                    <a:pos x="59" y="24"/>
                  </a:cxn>
                  <a:cxn ang="0">
                    <a:pos x="66" y="56"/>
                  </a:cxn>
                  <a:cxn ang="0">
                    <a:pos x="88" y="72"/>
                  </a:cxn>
                  <a:cxn ang="0">
                    <a:pos x="118" y="56"/>
                  </a:cxn>
                  <a:cxn ang="0">
                    <a:pos x="140" y="72"/>
                  </a:cxn>
                  <a:cxn ang="0">
                    <a:pos x="133" y="104"/>
                  </a:cxn>
                  <a:cxn ang="0">
                    <a:pos x="140" y="104"/>
                  </a:cxn>
                  <a:cxn ang="0">
                    <a:pos x="118" y="120"/>
                  </a:cxn>
                </a:cxnLst>
                <a:rect l="0" t="0" r="r" b="b"/>
                <a:pathLst>
                  <a:path w="141" h="121">
                    <a:moveTo>
                      <a:pt x="118" y="120"/>
                    </a:moveTo>
                    <a:lnTo>
                      <a:pt x="96" y="120"/>
                    </a:lnTo>
                    <a:lnTo>
                      <a:pt x="66" y="96"/>
                    </a:lnTo>
                    <a:lnTo>
                      <a:pt x="44" y="104"/>
                    </a:lnTo>
                    <a:lnTo>
                      <a:pt x="44" y="72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29" y="0"/>
                    </a:lnTo>
                    <a:lnTo>
                      <a:pt x="59" y="24"/>
                    </a:lnTo>
                    <a:lnTo>
                      <a:pt x="66" y="56"/>
                    </a:lnTo>
                    <a:lnTo>
                      <a:pt x="88" y="72"/>
                    </a:lnTo>
                    <a:lnTo>
                      <a:pt x="118" y="56"/>
                    </a:lnTo>
                    <a:lnTo>
                      <a:pt x="140" y="72"/>
                    </a:lnTo>
                    <a:lnTo>
                      <a:pt x="133" y="104"/>
                    </a:lnTo>
                    <a:lnTo>
                      <a:pt x="140" y="104"/>
                    </a:lnTo>
                    <a:lnTo>
                      <a:pt x="118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66"/>
              <p:cNvSpPr>
                <a:spLocks/>
              </p:cNvSpPr>
              <p:nvPr/>
            </p:nvSpPr>
            <p:spPr bwMode="auto">
              <a:xfrm rot="704206">
                <a:off x="1514475" y="3319463"/>
                <a:ext cx="268287" cy="330200"/>
              </a:xfrm>
              <a:custGeom>
                <a:avLst/>
                <a:gdLst/>
                <a:ahLst/>
                <a:cxnLst>
                  <a:cxn ang="0">
                    <a:pos x="134" y="88"/>
                  </a:cxn>
                  <a:cxn ang="0">
                    <a:pos x="104" y="64"/>
                  </a:cxn>
                  <a:cxn ang="0">
                    <a:pos x="82" y="72"/>
                  </a:cxn>
                  <a:cxn ang="0">
                    <a:pos x="82" y="40"/>
                  </a:cxn>
                  <a:cxn ang="0">
                    <a:pos x="59" y="24"/>
                  </a:cxn>
                  <a:cxn ang="0">
                    <a:pos x="37" y="24"/>
                  </a:cxn>
                  <a:cxn ang="0">
                    <a:pos x="37" y="0"/>
                  </a:cxn>
                  <a:cxn ang="0">
                    <a:pos x="30" y="8"/>
                  </a:cxn>
                  <a:cxn ang="0">
                    <a:pos x="0" y="104"/>
                  </a:cxn>
                  <a:cxn ang="0">
                    <a:pos x="30" y="136"/>
                  </a:cxn>
                  <a:cxn ang="0">
                    <a:pos x="45" y="136"/>
                  </a:cxn>
                  <a:cxn ang="0">
                    <a:pos x="74" y="168"/>
                  </a:cxn>
                  <a:cxn ang="0">
                    <a:pos x="97" y="168"/>
                  </a:cxn>
                  <a:cxn ang="0">
                    <a:pos x="111" y="184"/>
                  </a:cxn>
                  <a:cxn ang="0">
                    <a:pos x="134" y="152"/>
                  </a:cxn>
                  <a:cxn ang="0">
                    <a:pos x="126" y="128"/>
                  </a:cxn>
                  <a:cxn ang="0">
                    <a:pos x="141" y="112"/>
                  </a:cxn>
                  <a:cxn ang="0">
                    <a:pos x="134" y="88"/>
                  </a:cxn>
                </a:cxnLst>
                <a:rect l="0" t="0" r="r" b="b"/>
                <a:pathLst>
                  <a:path w="142" h="185">
                    <a:moveTo>
                      <a:pt x="134" y="88"/>
                    </a:moveTo>
                    <a:lnTo>
                      <a:pt x="104" y="64"/>
                    </a:lnTo>
                    <a:lnTo>
                      <a:pt x="82" y="72"/>
                    </a:lnTo>
                    <a:lnTo>
                      <a:pt x="82" y="40"/>
                    </a:lnTo>
                    <a:lnTo>
                      <a:pt x="59" y="24"/>
                    </a:lnTo>
                    <a:lnTo>
                      <a:pt x="37" y="24"/>
                    </a:lnTo>
                    <a:lnTo>
                      <a:pt x="37" y="0"/>
                    </a:lnTo>
                    <a:lnTo>
                      <a:pt x="30" y="8"/>
                    </a:lnTo>
                    <a:lnTo>
                      <a:pt x="0" y="104"/>
                    </a:lnTo>
                    <a:lnTo>
                      <a:pt x="30" y="136"/>
                    </a:lnTo>
                    <a:lnTo>
                      <a:pt x="45" y="136"/>
                    </a:lnTo>
                    <a:lnTo>
                      <a:pt x="74" y="168"/>
                    </a:lnTo>
                    <a:lnTo>
                      <a:pt x="97" y="168"/>
                    </a:lnTo>
                    <a:lnTo>
                      <a:pt x="111" y="184"/>
                    </a:lnTo>
                    <a:lnTo>
                      <a:pt x="134" y="152"/>
                    </a:lnTo>
                    <a:lnTo>
                      <a:pt x="126" y="128"/>
                    </a:lnTo>
                    <a:lnTo>
                      <a:pt x="141" y="112"/>
                    </a:lnTo>
                    <a:lnTo>
                      <a:pt x="134" y="8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67"/>
              <p:cNvSpPr>
                <a:spLocks/>
              </p:cNvSpPr>
              <p:nvPr/>
            </p:nvSpPr>
            <p:spPr bwMode="auto">
              <a:xfrm rot="704206">
                <a:off x="1428750" y="3097213"/>
                <a:ext cx="266700" cy="215900"/>
              </a:xfrm>
              <a:custGeom>
                <a:avLst/>
                <a:gdLst/>
                <a:ahLst/>
                <a:cxnLst>
                  <a:cxn ang="0">
                    <a:pos x="141" y="40"/>
                  </a:cxn>
                  <a:cxn ang="0">
                    <a:pos x="141" y="80"/>
                  </a:cxn>
                  <a:cxn ang="0">
                    <a:pos x="111" y="112"/>
                  </a:cxn>
                  <a:cxn ang="0">
                    <a:pos x="104" y="120"/>
                  </a:cxn>
                  <a:cxn ang="0">
                    <a:pos x="74" y="112"/>
                  </a:cxn>
                  <a:cxn ang="0">
                    <a:pos x="59" y="120"/>
                  </a:cxn>
                  <a:cxn ang="0">
                    <a:pos x="52" y="104"/>
                  </a:cxn>
                  <a:cxn ang="0">
                    <a:pos x="7" y="96"/>
                  </a:cxn>
                  <a:cxn ang="0">
                    <a:pos x="22" y="80"/>
                  </a:cxn>
                  <a:cxn ang="0">
                    <a:pos x="0" y="72"/>
                  </a:cxn>
                  <a:cxn ang="0">
                    <a:pos x="0" y="48"/>
                  </a:cxn>
                  <a:cxn ang="0">
                    <a:pos x="7" y="32"/>
                  </a:cxn>
                  <a:cxn ang="0">
                    <a:pos x="30" y="0"/>
                  </a:cxn>
                  <a:cxn ang="0">
                    <a:pos x="104" y="0"/>
                  </a:cxn>
                  <a:cxn ang="0">
                    <a:pos x="141" y="32"/>
                  </a:cxn>
                  <a:cxn ang="0">
                    <a:pos x="141" y="40"/>
                  </a:cxn>
                </a:cxnLst>
                <a:rect l="0" t="0" r="r" b="b"/>
                <a:pathLst>
                  <a:path w="142" h="121">
                    <a:moveTo>
                      <a:pt x="141" y="40"/>
                    </a:moveTo>
                    <a:lnTo>
                      <a:pt x="141" y="80"/>
                    </a:lnTo>
                    <a:lnTo>
                      <a:pt x="111" y="112"/>
                    </a:lnTo>
                    <a:lnTo>
                      <a:pt x="104" y="120"/>
                    </a:lnTo>
                    <a:lnTo>
                      <a:pt x="74" y="112"/>
                    </a:lnTo>
                    <a:lnTo>
                      <a:pt x="59" y="120"/>
                    </a:lnTo>
                    <a:lnTo>
                      <a:pt x="52" y="104"/>
                    </a:lnTo>
                    <a:lnTo>
                      <a:pt x="7" y="96"/>
                    </a:lnTo>
                    <a:lnTo>
                      <a:pt x="22" y="80"/>
                    </a:lnTo>
                    <a:lnTo>
                      <a:pt x="0" y="72"/>
                    </a:lnTo>
                    <a:lnTo>
                      <a:pt x="0" y="48"/>
                    </a:lnTo>
                    <a:lnTo>
                      <a:pt x="7" y="32"/>
                    </a:lnTo>
                    <a:lnTo>
                      <a:pt x="30" y="0"/>
                    </a:lnTo>
                    <a:lnTo>
                      <a:pt x="104" y="0"/>
                    </a:lnTo>
                    <a:lnTo>
                      <a:pt x="141" y="32"/>
                    </a:lnTo>
                    <a:lnTo>
                      <a:pt x="141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68"/>
              <p:cNvSpPr>
                <a:spLocks/>
              </p:cNvSpPr>
              <p:nvPr/>
            </p:nvSpPr>
            <p:spPr bwMode="auto">
              <a:xfrm rot="704206">
                <a:off x="1685925" y="3116263"/>
                <a:ext cx="490537" cy="331788"/>
              </a:xfrm>
              <a:custGeom>
                <a:avLst/>
                <a:gdLst/>
                <a:ahLst/>
                <a:cxnLst>
                  <a:cxn ang="0">
                    <a:pos x="133" y="144"/>
                  </a:cxn>
                  <a:cxn ang="0">
                    <a:pos x="133" y="160"/>
                  </a:cxn>
                  <a:cxn ang="0">
                    <a:pos x="111" y="184"/>
                  </a:cxn>
                  <a:cxn ang="0">
                    <a:pos x="88" y="168"/>
                  </a:cxn>
                  <a:cxn ang="0">
                    <a:pos x="59" y="184"/>
                  </a:cxn>
                  <a:cxn ang="0">
                    <a:pos x="37" y="168"/>
                  </a:cxn>
                  <a:cxn ang="0">
                    <a:pos x="29" y="136"/>
                  </a:cxn>
                  <a:cxn ang="0">
                    <a:pos x="0" y="112"/>
                  </a:cxn>
                  <a:cxn ang="0">
                    <a:pos x="0" y="72"/>
                  </a:cxn>
                  <a:cxn ang="0">
                    <a:pos x="59" y="48"/>
                  </a:cxn>
                  <a:cxn ang="0">
                    <a:pos x="74" y="40"/>
                  </a:cxn>
                  <a:cxn ang="0">
                    <a:pos x="81" y="24"/>
                  </a:cxn>
                  <a:cxn ang="0">
                    <a:pos x="118" y="32"/>
                  </a:cxn>
                  <a:cxn ang="0">
                    <a:pos x="125" y="0"/>
                  </a:cxn>
                  <a:cxn ang="0">
                    <a:pos x="155" y="16"/>
                  </a:cxn>
                  <a:cxn ang="0">
                    <a:pos x="184" y="0"/>
                  </a:cxn>
                  <a:cxn ang="0">
                    <a:pos x="214" y="16"/>
                  </a:cxn>
                  <a:cxn ang="0">
                    <a:pos x="236" y="16"/>
                  </a:cxn>
                  <a:cxn ang="0">
                    <a:pos x="258" y="48"/>
                  </a:cxn>
                  <a:cxn ang="0">
                    <a:pos x="243" y="72"/>
                  </a:cxn>
                  <a:cxn ang="0">
                    <a:pos x="206" y="64"/>
                  </a:cxn>
                  <a:cxn ang="0">
                    <a:pos x="199" y="88"/>
                  </a:cxn>
                  <a:cxn ang="0">
                    <a:pos x="177" y="80"/>
                  </a:cxn>
                  <a:cxn ang="0">
                    <a:pos x="147" y="96"/>
                  </a:cxn>
                  <a:cxn ang="0">
                    <a:pos x="147" y="136"/>
                  </a:cxn>
                  <a:cxn ang="0">
                    <a:pos x="133" y="144"/>
                  </a:cxn>
                </a:cxnLst>
                <a:rect l="0" t="0" r="r" b="b"/>
                <a:pathLst>
                  <a:path w="259" h="185">
                    <a:moveTo>
                      <a:pt x="133" y="144"/>
                    </a:moveTo>
                    <a:lnTo>
                      <a:pt x="133" y="160"/>
                    </a:lnTo>
                    <a:lnTo>
                      <a:pt x="111" y="184"/>
                    </a:lnTo>
                    <a:lnTo>
                      <a:pt x="88" y="168"/>
                    </a:lnTo>
                    <a:lnTo>
                      <a:pt x="59" y="184"/>
                    </a:lnTo>
                    <a:lnTo>
                      <a:pt x="37" y="168"/>
                    </a:lnTo>
                    <a:lnTo>
                      <a:pt x="29" y="136"/>
                    </a:lnTo>
                    <a:lnTo>
                      <a:pt x="0" y="112"/>
                    </a:lnTo>
                    <a:lnTo>
                      <a:pt x="0" y="72"/>
                    </a:lnTo>
                    <a:lnTo>
                      <a:pt x="59" y="48"/>
                    </a:lnTo>
                    <a:lnTo>
                      <a:pt x="74" y="40"/>
                    </a:lnTo>
                    <a:lnTo>
                      <a:pt x="81" y="24"/>
                    </a:lnTo>
                    <a:lnTo>
                      <a:pt x="118" y="32"/>
                    </a:lnTo>
                    <a:lnTo>
                      <a:pt x="125" y="0"/>
                    </a:lnTo>
                    <a:lnTo>
                      <a:pt x="155" y="16"/>
                    </a:lnTo>
                    <a:lnTo>
                      <a:pt x="184" y="0"/>
                    </a:lnTo>
                    <a:lnTo>
                      <a:pt x="214" y="16"/>
                    </a:lnTo>
                    <a:lnTo>
                      <a:pt x="236" y="16"/>
                    </a:lnTo>
                    <a:lnTo>
                      <a:pt x="258" y="48"/>
                    </a:lnTo>
                    <a:lnTo>
                      <a:pt x="243" y="72"/>
                    </a:lnTo>
                    <a:lnTo>
                      <a:pt x="206" y="64"/>
                    </a:lnTo>
                    <a:lnTo>
                      <a:pt x="199" y="88"/>
                    </a:lnTo>
                    <a:lnTo>
                      <a:pt x="177" y="80"/>
                    </a:lnTo>
                    <a:lnTo>
                      <a:pt x="147" y="96"/>
                    </a:lnTo>
                    <a:lnTo>
                      <a:pt x="147" y="136"/>
                    </a:lnTo>
                    <a:lnTo>
                      <a:pt x="133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69"/>
              <p:cNvSpPr>
                <a:spLocks/>
              </p:cNvSpPr>
              <p:nvPr/>
            </p:nvSpPr>
            <p:spPr bwMode="auto">
              <a:xfrm rot="704206">
                <a:off x="1835150" y="2909888"/>
                <a:ext cx="477837" cy="260350"/>
              </a:xfrm>
              <a:custGeom>
                <a:avLst/>
                <a:gdLst/>
                <a:ahLst/>
                <a:cxnLst>
                  <a:cxn ang="0">
                    <a:pos x="74" y="128"/>
                  </a:cxn>
                  <a:cxn ang="0">
                    <a:pos x="66" y="104"/>
                  </a:cxn>
                  <a:cxn ang="0">
                    <a:pos x="37" y="7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59" y="8"/>
                  </a:cxn>
                  <a:cxn ang="0">
                    <a:pos x="111" y="0"/>
                  </a:cxn>
                  <a:cxn ang="0">
                    <a:pos x="192" y="80"/>
                  </a:cxn>
                  <a:cxn ang="0">
                    <a:pos x="251" y="72"/>
                  </a:cxn>
                  <a:cxn ang="0">
                    <a:pos x="236" y="128"/>
                  </a:cxn>
                  <a:cxn ang="0">
                    <a:pos x="207" y="128"/>
                  </a:cxn>
                  <a:cxn ang="0">
                    <a:pos x="185" y="144"/>
                  </a:cxn>
                  <a:cxn ang="0">
                    <a:pos x="162" y="144"/>
                  </a:cxn>
                  <a:cxn ang="0">
                    <a:pos x="133" y="128"/>
                  </a:cxn>
                  <a:cxn ang="0">
                    <a:pos x="103" y="144"/>
                  </a:cxn>
                  <a:cxn ang="0">
                    <a:pos x="74" y="128"/>
                  </a:cxn>
                </a:cxnLst>
                <a:rect l="0" t="0" r="r" b="b"/>
                <a:pathLst>
                  <a:path w="252" h="145">
                    <a:moveTo>
                      <a:pt x="74" y="128"/>
                    </a:moveTo>
                    <a:lnTo>
                      <a:pt x="66" y="104"/>
                    </a:lnTo>
                    <a:lnTo>
                      <a:pt x="37" y="7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59" y="8"/>
                    </a:lnTo>
                    <a:lnTo>
                      <a:pt x="111" y="0"/>
                    </a:lnTo>
                    <a:lnTo>
                      <a:pt x="192" y="80"/>
                    </a:lnTo>
                    <a:lnTo>
                      <a:pt x="251" y="72"/>
                    </a:lnTo>
                    <a:lnTo>
                      <a:pt x="236" y="128"/>
                    </a:lnTo>
                    <a:lnTo>
                      <a:pt x="207" y="128"/>
                    </a:lnTo>
                    <a:lnTo>
                      <a:pt x="185" y="144"/>
                    </a:lnTo>
                    <a:lnTo>
                      <a:pt x="162" y="144"/>
                    </a:lnTo>
                    <a:lnTo>
                      <a:pt x="133" y="128"/>
                    </a:lnTo>
                    <a:lnTo>
                      <a:pt x="103" y="144"/>
                    </a:lnTo>
                    <a:lnTo>
                      <a:pt x="74" y="1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70"/>
              <p:cNvSpPr>
                <a:spLocks/>
              </p:cNvSpPr>
              <p:nvPr/>
            </p:nvSpPr>
            <p:spPr bwMode="auto">
              <a:xfrm rot="704206">
                <a:off x="1697038" y="2759075"/>
                <a:ext cx="277812" cy="244475"/>
              </a:xfrm>
              <a:custGeom>
                <a:avLst/>
                <a:gdLst/>
                <a:ahLst/>
                <a:cxnLst>
                  <a:cxn ang="0">
                    <a:pos x="44" y="112"/>
                  </a:cxn>
                  <a:cxn ang="0">
                    <a:pos x="51" y="112"/>
                  </a:cxn>
                  <a:cxn ang="0">
                    <a:pos x="81" y="120"/>
                  </a:cxn>
                  <a:cxn ang="0">
                    <a:pos x="88" y="112"/>
                  </a:cxn>
                  <a:cxn ang="0">
                    <a:pos x="147" y="64"/>
                  </a:cxn>
                  <a:cxn ang="0">
                    <a:pos x="125" y="56"/>
                  </a:cxn>
                  <a:cxn ang="0">
                    <a:pos x="125" y="32"/>
                  </a:cxn>
                  <a:cxn ang="0">
                    <a:pos x="140" y="16"/>
                  </a:cxn>
                  <a:cxn ang="0">
                    <a:pos x="132" y="0"/>
                  </a:cxn>
                  <a:cxn ang="0">
                    <a:pos x="59" y="0"/>
                  </a:cxn>
                  <a:cxn ang="0">
                    <a:pos x="22" y="32"/>
                  </a:cxn>
                  <a:cxn ang="0">
                    <a:pos x="29" y="64"/>
                  </a:cxn>
                  <a:cxn ang="0">
                    <a:pos x="0" y="88"/>
                  </a:cxn>
                  <a:cxn ang="0">
                    <a:pos x="0" y="120"/>
                  </a:cxn>
                  <a:cxn ang="0">
                    <a:pos x="22" y="136"/>
                  </a:cxn>
                  <a:cxn ang="0">
                    <a:pos x="44" y="112"/>
                  </a:cxn>
                </a:cxnLst>
                <a:rect l="0" t="0" r="r" b="b"/>
                <a:pathLst>
                  <a:path w="148" h="137">
                    <a:moveTo>
                      <a:pt x="44" y="112"/>
                    </a:moveTo>
                    <a:lnTo>
                      <a:pt x="51" y="112"/>
                    </a:lnTo>
                    <a:lnTo>
                      <a:pt x="81" y="120"/>
                    </a:lnTo>
                    <a:lnTo>
                      <a:pt x="88" y="112"/>
                    </a:lnTo>
                    <a:lnTo>
                      <a:pt x="147" y="64"/>
                    </a:lnTo>
                    <a:lnTo>
                      <a:pt x="125" y="56"/>
                    </a:lnTo>
                    <a:lnTo>
                      <a:pt x="125" y="32"/>
                    </a:lnTo>
                    <a:lnTo>
                      <a:pt x="140" y="16"/>
                    </a:lnTo>
                    <a:lnTo>
                      <a:pt x="132" y="0"/>
                    </a:lnTo>
                    <a:lnTo>
                      <a:pt x="59" y="0"/>
                    </a:lnTo>
                    <a:lnTo>
                      <a:pt x="22" y="32"/>
                    </a:lnTo>
                    <a:lnTo>
                      <a:pt x="29" y="64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22" y="136"/>
                    </a:lnTo>
                    <a:lnTo>
                      <a:pt x="44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71"/>
              <p:cNvSpPr>
                <a:spLocks/>
              </p:cNvSpPr>
              <p:nvPr/>
            </p:nvSpPr>
            <p:spPr bwMode="auto">
              <a:xfrm rot="704206">
                <a:off x="1743075" y="2967038"/>
                <a:ext cx="223837" cy="201613"/>
              </a:xfrm>
              <a:custGeom>
                <a:avLst/>
                <a:gdLst/>
                <a:ahLst/>
                <a:cxnLst>
                  <a:cxn ang="0">
                    <a:pos x="66" y="112"/>
                  </a:cxn>
                  <a:cxn ang="0">
                    <a:pos x="44" y="88"/>
                  </a:cxn>
                  <a:cxn ang="0">
                    <a:pos x="37" y="72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37" y="8"/>
                  </a:cxn>
                  <a:cxn ang="0">
                    <a:pos x="44" y="0"/>
                  </a:cxn>
                  <a:cxn ang="0">
                    <a:pos x="59" y="24"/>
                  </a:cxn>
                  <a:cxn ang="0">
                    <a:pos x="81" y="16"/>
                  </a:cxn>
                  <a:cxn ang="0">
                    <a:pos x="111" y="48"/>
                  </a:cxn>
                  <a:cxn ang="0">
                    <a:pos x="118" y="72"/>
                  </a:cxn>
                  <a:cxn ang="0">
                    <a:pos x="111" y="104"/>
                  </a:cxn>
                  <a:cxn ang="0">
                    <a:pos x="74" y="96"/>
                  </a:cxn>
                  <a:cxn ang="0">
                    <a:pos x="66" y="112"/>
                  </a:cxn>
                </a:cxnLst>
                <a:rect l="0" t="0" r="r" b="b"/>
                <a:pathLst>
                  <a:path w="119" h="113">
                    <a:moveTo>
                      <a:pt x="66" y="112"/>
                    </a:moveTo>
                    <a:lnTo>
                      <a:pt x="44" y="88"/>
                    </a:lnTo>
                    <a:lnTo>
                      <a:pt x="37" y="72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37" y="8"/>
                    </a:lnTo>
                    <a:lnTo>
                      <a:pt x="44" y="0"/>
                    </a:lnTo>
                    <a:lnTo>
                      <a:pt x="59" y="24"/>
                    </a:lnTo>
                    <a:lnTo>
                      <a:pt x="81" y="16"/>
                    </a:lnTo>
                    <a:lnTo>
                      <a:pt x="111" y="48"/>
                    </a:lnTo>
                    <a:lnTo>
                      <a:pt x="118" y="72"/>
                    </a:lnTo>
                    <a:lnTo>
                      <a:pt x="111" y="104"/>
                    </a:lnTo>
                    <a:lnTo>
                      <a:pt x="74" y="96"/>
                    </a:lnTo>
                    <a:lnTo>
                      <a:pt x="66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72"/>
              <p:cNvSpPr>
                <a:spLocks/>
              </p:cNvSpPr>
              <p:nvPr/>
            </p:nvSpPr>
            <p:spPr bwMode="auto">
              <a:xfrm rot="704206">
                <a:off x="1625600" y="2944813"/>
                <a:ext cx="241300" cy="258763"/>
              </a:xfrm>
              <a:custGeom>
                <a:avLst/>
                <a:gdLst/>
                <a:ahLst/>
                <a:cxnLst>
                  <a:cxn ang="0">
                    <a:pos x="15" y="104"/>
                  </a:cxn>
                  <a:cxn ang="0">
                    <a:pos x="52" y="136"/>
                  </a:cxn>
                  <a:cxn ang="0">
                    <a:pos x="52" y="144"/>
                  </a:cxn>
                  <a:cxn ang="0">
                    <a:pos x="111" y="120"/>
                  </a:cxn>
                  <a:cxn ang="0">
                    <a:pos x="126" y="112"/>
                  </a:cxn>
                  <a:cxn ang="0">
                    <a:pos x="104" y="88"/>
                  </a:cxn>
                  <a:cxn ang="0">
                    <a:pos x="96" y="72"/>
                  </a:cxn>
                  <a:cxn ang="0">
                    <a:pos x="59" y="48"/>
                  </a:cxn>
                  <a:cxn ang="0">
                    <a:pos x="59" y="0"/>
                  </a:cxn>
                  <a:cxn ang="0">
                    <a:pos x="37" y="24"/>
                  </a:cxn>
                  <a:cxn ang="0">
                    <a:pos x="15" y="8"/>
                  </a:cxn>
                  <a:cxn ang="0">
                    <a:pos x="0" y="32"/>
                  </a:cxn>
                  <a:cxn ang="0">
                    <a:pos x="22" y="64"/>
                  </a:cxn>
                  <a:cxn ang="0">
                    <a:pos x="15" y="88"/>
                  </a:cxn>
                  <a:cxn ang="0">
                    <a:pos x="15" y="104"/>
                  </a:cxn>
                </a:cxnLst>
                <a:rect l="0" t="0" r="r" b="b"/>
                <a:pathLst>
                  <a:path w="127" h="145">
                    <a:moveTo>
                      <a:pt x="15" y="104"/>
                    </a:moveTo>
                    <a:lnTo>
                      <a:pt x="52" y="136"/>
                    </a:lnTo>
                    <a:lnTo>
                      <a:pt x="52" y="144"/>
                    </a:lnTo>
                    <a:lnTo>
                      <a:pt x="111" y="120"/>
                    </a:lnTo>
                    <a:lnTo>
                      <a:pt x="126" y="112"/>
                    </a:lnTo>
                    <a:lnTo>
                      <a:pt x="104" y="88"/>
                    </a:lnTo>
                    <a:lnTo>
                      <a:pt x="96" y="72"/>
                    </a:lnTo>
                    <a:lnTo>
                      <a:pt x="59" y="48"/>
                    </a:lnTo>
                    <a:lnTo>
                      <a:pt x="59" y="0"/>
                    </a:lnTo>
                    <a:lnTo>
                      <a:pt x="37" y="24"/>
                    </a:lnTo>
                    <a:lnTo>
                      <a:pt x="15" y="8"/>
                    </a:lnTo>
                    <a:lnTo>
                      <a:pt x="0" y="32"/>
                    </a:lnTo>
                    <a:lnTo>
                      <a:pt x="22" y="64"/>
                    </a:lnTo>
                    <a:lnTo>
                      <a:pt x="15" y="88"/>
                    </a:lnTo>
                    <a:lnTo>
                      <a:pt x="15" y="1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73"/>
              <p:cNvSpPr>
                <a:spLocks/>
              </p:cNvSpPr>
              <p:nvPr/>
            </p:nvSpPr>
            <p:spPr bwMode="auto">
              <a:xfrm rot="704206">
                <a:off x="1349375" y="3252788"/>
                <a:ext cx="241300" cy="2444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7" y="32"/>
                  </a:cxn>
                  <a:cxn ang="0">
                    <a:pos x="22" y="56"/>
                  </a:cxn>
                  <a:cxn ang="0">
                    <a:pos x="0" y="72"/>
                  </a:cxn>
                  <a:cxn ang="0">
                    <a:pos x="7" y="96"/>
                  </a:cxn>
                  <a:cxn ang="0">
                    <a:pos x="44" y="136"/>
                  </a:cxn>
                  <a:cxn ang="0">
                    <a:pos x="67" y="136"/>
                  </a:cxn>
                  <a:cxn ang="0">
                    <a:pos x="89" y="120"/>
                  </a:cxn>
                  <a:cxn ang="0">
                    <a:pos x="96" y="120"/>
                  </a:cxn>
                  <a:cxn ang="0">
                    <a:pos x="126" y="24"/>
                  </a:cxn>
                  <a:cxn ang="0">
                    <a:pos x="96" y="16"/>
                  </a:cxn>
                  <a:cxn ang="0">
                    <a:pos x="82" y="24"/>
                  </a:cxn>
                  <a:cxn ang="0">
                    <a:pos x="74" y="8"/>
                  </a:cxn>
                  <a:cxn ang="0">
                    <a:pos x="30" y="0"/>
                  </a:cxn>
                </a:cxnLst>
                <a:rect l="0" t="0" r="r" b="b"/>
                <a:pathLst>
                  <a:path w="127" h="137">
                    <a:moveTo>
                      <a:pt x="30" y="0"/>
                    </a:moveTo>
                    <a:lnTo>
                      <a:pt x="7" y="32"/>
                    </a:lnTo>
                    <a:lnTo>
                      <a:pt x="22" y="56"/>
                    </a:lnTo>
                    <a:lnTo>
                      <a:pt x="0" y="72"/>
                    </a:lnTo>
                    <a:lnTo>
                      <a:pt x="7" y="96"/>
                    </a:lnTo>
                    <a:lnTo>
                      <a:pt x="44" y="136"/>
                    </a:lnTo>
                    <a:lnTo>
                      <a:pt x="67" y="136"/>
                    </a:lnTo>
                    <a:lnTo>
                      <a:pt x="89" y="120"/>
                    </a:lnTo>
                    <a:lnTo>
                      <a:pt x="96" y="120"/>
                    </a:lnTo>
                    <a:lnTo>
                      <a:pt x="126" y="24"/>
                    </a:lnTo>
                    <a:lnTo>
                      <a:pt x="96" y="16"/>
                    </a:lnTo>
                    <a:lnTo>
                      <a:pt x="82" y="24"/>
                    </a:lnTo>
                    <a:lnTo>
                      <a:pt x="74" y="8"/>
                    </a:lnTo>
                    <a:lnTo>
                      <a:pt x="3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74"/>
              <p:cNvSpPr>
                <a:spLocks/>
              </p:cNvSpPr>
              <p:nvPr/>
            </p:nvSpPr>
            <p:spPr bwMode="auto">
              <a:xfrm rot="704206">
                <a:off x="1296988" y="2974975"/>
                <a:ext cx="211137" cy="217488"/>
              </a:xfrm>
              <a:custGeom>
                <a:avLst/>
                <a:gdLst/>
                <a:ahLst/>
                <a:cxnLst>
                  <a:cxn ang="0">
                    <a:pos x="81" y="96"/>
                  </a:cxn>
                  <a:cxn ang="0">
                    <a:pos x="89" y="80"/>
                  </a:cxn>
                  <a:cxn ang="0">
                    <a:pos x="111" y="48"/>
                  </a:cxn>
                  <a:cxn ang="0">
                    <a:pos x="89" y="0"/>
                  </a:cxn>
                  <a:cxn ang="0">
                    <a:pos x="52" y="16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7" y="40"/>
                  </a:cxn>
                  <a:cxn ang="0">
                    <a:pos x="22" y="64"/>
                  </a:cxn>
                  <a:cxn ang="0">
                    <a:pos x="37" y="104"/>
                  </a:cxn>
                  <a:cxn ang="0">
                    <a:pos x="44" y="120"/>
                  </a:cxn>
                  <a:cxn ang="0">
                    <a:pos x="59" y="96"/>
                  </a:cxn>
                  <a:cxn ang="0">
                    <a:pos x="81" y="96"/>
                  </a:cxn>
                </a:cxnLst>
                <a:rect l="0" t="0" r="r" b="b"/>
                <a:pathLst>
                  <a:path w="112" h="121">
                    <a:moveTo>
                      <a:pt x="81" y="96"/>
                    </a:moveTo>
                    <a:lnTo>
                      <a:pt x="89" y="80"/>
                    </a:lnTo>
                    <a:lnTo>
                      <a:pt x="111" y="48"/>
                    </a:lnTo>
                    <a:lnTo>
                      <a:pt x="89" y="0"/>
                    </a:lnTo>
                    <a:lnTo>
                      <a:pt x="52" y="16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7" y="40"/>
                    </a:lnTo>
                    <a:lnTo>
                      <a:pt x="22" y="64"/>
                    </a:lnTo>
                    <a:lnTo>
                      <a:pt x="37" y="104"/>
                    </a:lnTo>
                    <a:lnTo>
                      <a:pt x="44" y="120"/>
                    </a:lnTo>
                    <a:lnTo>
                      <a:pt x="59" y="96"/>
                    </a:lnTo>
                    <a:lnTo>
                      <a:pt x="81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75"/>
              <p:cNvSpPr>
                <a:spLocks/>
              </p:cNvSpPr>
              <p:nvPr/>
            </p:nvSpPr>
            <p:spPr bwMode="auto">
              <a:xfrm rot="704206">
                <a:off x="1249363" y="2824163"/>
                <a:ext cx="252412" cy="173038"/>
              </a:xfrm>
              <a:custGeom>
                <a:avLst/>
                <a:gdLst/>
                <a:ahLst/>
                <a:cxnLst>
                  <a:cxn ang="0">
                    <a:pos x="15" y="96"/>
                  </a:cxn>
                  <a:cxn ang="0">
                    <a:pos x="0" y="64"/>
                  </a:cxn>
                  <a:cxn ang="0">
                    <a:pos x="15" y="56"/>
                  </a:cxn>
                  <a:cxn ang="0">
                    <a:pos x="7" y="16"/>
                  </a:cxn>
                  <a:cxn ang="0">
                    <a:pos x="22" y="0"/>
                  </a:cxn>
                  <a:cxn ang="0">
                    <a:pos x="44" y="16"/>
                  </a:cxn>
                  <a:cxn ang="0">
                    <a:pos x="111" y="8"/>
                  </a:cxn>
                  <a:cxn ang="0">
                    <a:pos x="118" y="24"/>
                  </a:cxn>
                  <a:cxn ang="0">
                    <a:pos x="133" y="40"/>
                  </a:cxn>
                  <a:cxn ang="0">
                    <a:pos x="133" y="80"/>
                  </a:cxn>
                  <a:cxn ang="0">
                    <a:pos x="96" y="96"/>
                  </a:cxn>
                  <a:cxn ang="0">
                    <a:pos x="74" y="80"/>
                  </a:cxn>
                  <a:cxn ang="0">
                    <a:pos x="44" y="96"/>
                  </a:cxn>
                  <a:cxn ang="0">
                    <a:pos x="15" y="96"/>
                  </a:cxn>
                </a:cxnLst>
                <a:rect l="0" t="0" r="r" b="b"/>
                <a:pathLst>
                  <a:path w="134" h="97">
                    <a:moveTo>
                      <a:pt x="15" y="96"/>
                    </a:moveTo>
                    <a:lnTo>
                      <a:pt x="0" y="64"/>
                    </a:lnTo>
                    <a:lnTo>
                      <a:pt x="15" y="56"/>
                    </a:lnTo>
                    <a:lnTo>
                      <a:pt x="7" y="16"/>
                    </a:lnTo>
                    <a:lnTo>
                      <a:pt x="22" y="0"/>
                    </a:lnTo>
                    <a:lnTo>
                      <a:pt x="44" y="16"/>
                    </a:lnTo>
                    <a:lnTo>
                      <a:pt x="111" y="8"/>
                    </a:lnTo>
                    <a:lnTo>
                      <a:pt x="118" y="24"/>
                    </a:lnTo>
                    <a:lnTo>
                      <a:pt x="133" y="40"/>
                    </a:lnTo>
                    <a:lnTo>
                      <a:pt x="133" y="80"/>
                    </a:lnTo>
                    <a:lnTo>
                      <a:pt x="96" y="96"/>
                    </a:lnTo>
                    <a:lnTo>
                      <a:pt x="74" y="80"/>
                    </a:lnTo>
                    <a:lnTo>
                      <a:pt x="44" y="96"/>
                    </a:lnTo>
                    <a:lnTo>
                      <a:pt x="15" y="96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76"/>
              <p:cNvSpPr>
                <a:spLocks/>
              </p:cNvSpPr>
              <p:nvPr/>
            </p:nvSpPr>
            <p:spPr bwMode="auto">
              <a:xfrm rot="704206">
                <a:off x="1441450" y="2778125"/>
                <a:ext cx="254000" cy="317500"/>
              </a:xfrm>
              <a:custGeom>
                <a:avLst/>
                <a:gdLst/>
                <a:ahLst/>
                <a:cxnLst>
                  <a:cxn ang="0">
                    <a:pos x="52" y="176"/>
                  </a:cxn>
                  <a:cxn ang="0">
                    <a:pos x="126" y="176"/>
                  </a:cxn>
                  <a:cxn ang="0">
                    <a:pos x="126" y="160"/>
                  </a:cxn>
                  <a:cxn ang="0">
                    <a:pos x="133" y="136"/>
                  </a:cxn>
                  <a:cxn ang="0">
                    <a:pos x="111" y="104"/>
                  </a:cxn>
                  <a:cxn ang="0">
                    <a:pos x="126" y="80"/>
                  </a:cxn>
                  <a:cxn ang="0">
                    <a:pos x="126" y="48"/>
                  </a:cxn>
                  <a:cxn ang="0">
                    <a:pos x="104" y="32"/>
                  </a:cxn>
                  <a:cxn ang="0">
                    <a:pos x="81" y="32"/>
                  </a:cxn>
                  <a:cxn ang="0">
                    <a:pos x="44" y="0"/>
                  </a:cxn>
                  <a:cxn ang="0">
                    <a:pos x="30" y="16"/>
                  </a:cxn>
                  <a:cxn ang="0">
                    <a:pos x="22" y="16"/>
                  </a:cxn>
                  <a:cxn ang="0">
                    <a:pos x="0" y="40"/>
                  </a:cxn>
                  <a:cxn ang="0">
                    <a:pos x="7" y="56"/>
                  </a:cxn>
                  <a:cxn ang="0">
                    <a:pos x="15" y="72"/>
                  </a:cxn>
                  <a:cxn ang="0">
                    <a:pos x="30" y="88"/>
                  </a:cxn>
                  <a:cxn ang="0">
                    <a:pos x="30" y="128"/>
                  </a:cxn>
                  <a:cxn ang="0">
                    <a:pos x="52" y="176"/>
                  </a:cxn>
                </a:cxnLst>
                <a:rect l="0" t="0" r="r" b="b"/>
                <a:pathLst>
                  <a:path w="134" h="177">
                    <a:moveTo>
                      <a:pt x="52" y="176"/>
                    </a:moveTo>
                    <a:lnTo>
                      <a:pt x="126" y="176"/>
                    </a:lnTo>
                    <a:lnTo>
                      <a:pt x="126" y="160"/>
                    </a:lnTo>
                    <a:lnTo>
                      <a:pt x="133" y="136"/>
                    </a:lnTo>
                    <a:lnTo>
                      <a:pt x="111" y="104"/>
                    </a:lnTo>
                    <a:lnTo>
                      <a:pt x="126" y="80"/>
                    </a:lnTo>
                    <a:lnTo>
                      <a:pt x="126" y="48"/>
                    </a:lnTo>
                    <a:lnTo>
                      <a:pt x="104" y="32"/>
                    </a:lnTo>
                    <a:lnTo>
                      <a:pt x="81" y="32"/>
                    </a:lnTo>
                    <a:lnTo>
                      <a:pt x="44" y="0"/>
                    </a:lnTo>
                    <a:lnTo>
                      <a:pt x="30" y="16"/>
                    </a:lnTo>
                    <a:lnTo>
                      <a:pt x="22" y="16"/>
                    </a:lnTo>
                    <a:lnTo>
                      <a:pt x="0" y="40"/>
                    </a:lnTo>
                    <a:lnTo>
                      <a:pt x="7" y="56"/>
                    </a:lnTo>
                    <a:lnTo>
                      <a:pt x="15" y="72"/>
                    </a:lnTo>
                    <a:lnTo>
                      <a:pt x="30" y="88"/>
                    </a:lnTo>
                    <a:lnTo>
                      <a:pt x="30" y="128"/>
                    </a:lnTo>
                    <a:lnTo>
                      <a:pt x="52" y="17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77"/>
              <p:cNvSpPr>
                <a:spLocks/>
              </p:cNvSpPr>
              <p:nvPr/>
            </p:nvSpPr>
            <p:spPr bwMode="auto">
              <a:xfrm rot="704206">
                <a:off x="1152525" y="2974975"/>
                <a:ext cx="211137" cy="23018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1" y="24"/>
                  </a:cxn>
                  <a:cxn ang="0">
                    <a:pos x="96" y="48"/>
                  </a:cxn>
                  <a:cxn ang="0">
                    <a:pos x="111" y="88"/>
                  </a:cxn>
                  <a:cxn ang="0">
                    <a:pos x="81" y="112"/>
                  </a:cxn>
                  <a:cxn ang="0">
                    <a:pos x="81" y="120"/>
                  </a:cxn>
                  <a:cxn ang="0">
                    <a:pos x="59" y="128"/>
                  </a:cxn>
                  <a:cxn ang="0">
                    <a:pos x="37" y="120"/>
                  </a:cxn>
                  <a:cxn ang="0">
                    <a:pos x="44" y="80"/>
                  </a:cxn>
                  <a:cxn ang="0">
                    <a:pos x="22" y="72"/>
                  </a:cxn>
                  <a:cxn ang="0">
                    <a:pos x="0" y="40"/>
                  </a:cxn>
                  <a:cxn ang="0">
                    <a:pos x="15" y="8"/>
                  </a:cxn>
                  <a:cxn ang="0">
                    <a:pos x="44" y="0"/>
                  </a:cxn>
                  <a:cxn ang="0">
                    <a:pos x="74" y="0"/>
                  </a:cxn>
                </a:cxnLst>
                <a:rect l="0" t="0" r="r" b="b"/>
                <a:pathLst>
                  <a:path w="112" h="129">
                    <a:moveTo>
                      <a:pt x="74" y="0"/>
                    </a:moveTo>
                    <a:lnTo>
                      <a:pt x="81" y="24"/>
                    </a:lnTo>
                    <a:lnTo>
                      <a:pt x="96" y="48"/>
                    </a:lnTo>
                    <a:lnTo>
                      <a:pt x="111" y="88"/>
                    </a:lnTo>
                    <a:lnTo>
                      <a:pt x="81" y="112"/>
                    </a:lnTo>
                    <a:lnTo>
                      <a:pt x="81" y="120"/>
                    </a:lnTo>
                    <a:lnTo>
                      <a:pt x="59" y="128"/>
                    </a:lnTo>
                    <a:lnTo>
                      <a:pt x="37" y="120"/>
                    </a:lnTo>
                    <a:lnTo>
                      <a:pt x="44" y="80"/>
                    </a:lnTo>
                    <a:lnTo>
                      <a:pt x="22" y="72"/>
                    </a:lnTo>
                    <a:lnTo>
                      <a:pt x="0" y="40"/>
                    </a:lnTo>
                    <a:lnTo>
                      <a:pt x="15" y="8"/>
                    </a:lnTo>
                    <a:lnTo>
                      <a:pt x="44" y="0"/>
                    </a:lnTo>
                    <a:lnTo>
                      <a:pt x="7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78"/>
              <p:cNvSpPr>
                <a:spLocks/>
              </p:cNvSpPr>
              <p:nvPr/>
            </p:nvSpPr>
            <p:spPr bwMode="auto">
              <a:xfrm rot="704206">
                <a:off x="1233488" y="3140075"/>
                <a:ext cx="227012" cy="214313"/>
              </a:xfrm>
              <a:custGeom>
                <a:avLst/>
                <a:gdLst/>
                <a:ahLst/>
                <a:cxnLst>
                  <a:cxn ang="0">
                    <a:pos x="74" y="120"/>
                  </a:cxn>
                  <a:cxn ang="0">
                    <a:pos x="74" y="120"/>
                  </a:cxn>
                  <a:cxn ang="0">
                    <a:pos x="37" y="80"/>
                  </a:cxn>
                  <a:cxn ang="0">
                    <a:pos x="0" y="64"/>
                  </a:cxn>
                  <a:cxn ang="0">
                    <a:pos x="0" y="48"/>
                  </a:cxn>
                  <a:cxn ang="0">
                    <a:pos x="22" y="40"/>
                  </a:cxn>
                  <a:cxn ang="0">
                    <a:pos x="22" y="32"/>
                  </a:cxn>
                  <a:cxn ang="0">
                    <a:pos x="52" y="8"/>
                  </a:cxn>
                  <a:cxn ang="0">
                    <a:pos x="60" y="24"/>
                  </a:cxn>
                  <a:cxn ang="0">
                    <a:pos x="74" y="0"/>
                  </a:cxn>
                  <a:cxn ang="0">
                    <a:pos x="97" y="0"/>
                  </a:cxn>
                  <a:cxn ang="0">
                    <a:pos x="97" y="24"/>
                  </a:cxn>
                  <a:cxn ang="0">
                    <a:pos x="119" y="32"/>
                  </a:cxn>
                  <a:cxn ang="0">
                    <a:pos x="104" y="48"/>
                  </a:cxn>
                  <a:cxn ang="0">
                    <a:pos x="82" y="80"/>
                  </a:cxn>
                  <a:cxn ang="0">
                    <a:pos x="97" y="104"/>
                  </a:cxn>
                  <a:cxn ang="0">
                    <a:pos x="74" y="120"/>
                  </a:cxn>
                </a:cxnLst>
                <a:rect l="0" t="0" r="r" b="b"/>
                <a:pathLst>
                  <a:path w="120" h="121">
                    <a:moveTo>
                      <a:pt x="74" y="120"/>
                    </a:moveTo>
                    <a:lnTo>
                      <a:pt x="74" y="120"/>
                    </a:lnTo>
                    <a:lnTo>
                      <a:pt x="37" y="80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22" y="40"/>
                    </a:lnTo>
                    <a:lnTo>
                      <a:pt x="22" y="32"/>
                    </a:lnTo>
                    <a:lnTo>
                      <a:pt x="52" y="8"/>
                    </a:lnTo>
                    <a:lnTo>
                      <a:pt x="60" y="24"/>
                    </a:lnTo>
                    <a:lnTo>
                      <a:pt x="74" y="0"/>
                    </a:lnTo>
                    <a:lnTo>
                      <a:pt x="97" y="0"/>
                    </a:lnTo>
                    <a:lnTo>
                      <a:pt x="97" y="24"/>
                    </a:lnTo>
                    <a:lnTo>
                      <a:pt x="119" y="32"/>
                    </a:lnTo>
                    <a:lnTo>
                      <a:pt x="104" y="48"/>
                    </a:lnTo>
                    <a:lnTo>
                      <a:pt x="82" y="80"/>
                    </a:lnTo>
                    <a:lnTo>
                      <a:pt x="97" y="104"/>
                    </a:lnTo>
                    <a:lnTo>
                      <a:pt x="74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79"/>
              <p:cNvSpPr>
                <a:spLocks/>
              </p:cNvSpPr>
              <p:nvPr/>
            </p:nvSpPr>
            <p:spPr bwMode="auto">
              <a:xfrm rot="704206">
                <a:off x="985838" y="3019425"/>
                <a:ext cx="266700" cy="244475"/>
              </a:xfrm>
              <a:custGeom>
                <a:avLst/>
                <a:gdLst/>
                <a:ahLst/>
                <a:cxnLst>
                  <a:cxn ang="0">
                    <a:pos x="125" y="136"/>
                  </a:cxn>
                  <a:cxn ang="0">
                    <a:pos x="140" y="120"/>
                  </a:cxn>
                  <a:cxn ang="0">
                    <a:pos x="140" y="104"/>
                  </a:cxn>
                  <a:cxn ang="0">
                    <a:pos x="140" y="88"/>
                  </a:cxn>
                  <a:cxn ang="0">
                    <a:pos x="118" y="80"/>
                  </a:cxn>
                  <a:cxn ang="0">
                    <a:pos x="125" y="40"/>
                  </a:cxn>
                  <a:cxn ang="0">
                    <a:pos x="103" y="32"/>
                  </a:cxn>
                  <a:cxn ang="0">
                    <a:pos x="81" y="0"/>
                  </a:cxn>
                  <a:cxn ang="0">
                    <a:pos x="52" y="8"/>
                  </a:cxn>
                  <a:cxn ang="0">
                    <a:pos x="29" y="0"/>
                  </a:cxn>
                  <a:cxn ang="0">
                    <a:pos x="0" y="16"/>
                  </a:cxn>
                  <a:cxn ang="0">
                    <a:pos x="22" y="48"/>
                  </a:cxn>
                  <a:cxn ang="0">
                    <a:pos x="15" y="64"/>
                  </a:cxn>
                  <a:cxn ang="0">
                    <a:pos x="74" y="104"/>
                  </a:cxn>
                  <a:cxn ang="0">
                    <a:pos x="103" y="104"/>
                  </a:cxn>
                  <a:cxn ang="0">
                    <a:pos x="125" y="136"/>
                  </a:cxn>
                </a:cxnLst>
                <a:rect l="0" t="0" r="r" b="b"/>
                <a:pathLst>
                  <a:path w="141" h="137">
                    <a:moveTo>
                      <a:pt x="125" y="136"/>
                    </a:moveTo>
                    <a:lnTo>
                      <a:pt x="140" y="120"/>
                    </a:lnTo>
                    <a:lnTo>
                      <a:pt x="140" y="104"/>
                    </a:lnTo>
                    <a:lnTo>
                      <a:pt x="140" y="88"/>
                    </a:lnTo>
                    <a:lnTo>
                      <a:pt x="118" y="80"/>
                    </a:lnTo>
                    <a:lnTo>
                      <a:pt x="125" y="40"/>
                    </a:lnTo>
                    <a:lnTo>
                      <a:pt x="103" y="32"/>
                    </a:lnTo>
                    <a:lnTo>
                      <a:pt x="81" y="0"/>
                    </a:lnTo>
                    <a:lnTo>
                      <a:pt x="52" y="8"/>
                    </a:lnTo>
                    <a:lnTo>
                      <a:pt x="29" y="0"/>
                    </a:lnTo>
                    <a:lnTo>
                      <a:pt x="0" y="16"/>
                    </a:lnTo>
                    <a:lnTo>
                      <a:pt x="22" y="48"/>
                    </a:lnTo>
                    <a:lnTo>
                      <a:pt x="15" y="64"/>
                    </a:lnTo>
                    <a:lnTo>
                      <a:pt x="74" y="104"/>
                    </a:lnTo>
                    <a:lnTo>
                      <a:pt x="103" y="104"/>
                    </a:lnTo>
                    <a:lnTo>
                      <a:pt x="125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80"/>
              <p:cNvSpPr>
                <a:spLocks/>
              </p:cNvSpPr>
              <p:nvPr/>
            </p:nvSpPr>
            <p:spPr bwMode="auto">
              <a:xfrm rot="704206">
                <a:off x="1101725" y="3240088"/>
                <a:ext cx="323850" cy="34448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16"/>
                  </a:cxn>
                  <a:cxn ang="0">
                    <a:pos x="37" y="32"/>
                  </a:cxn>
                  <a:cxn ang="0">
                    <a:pos x="30" y="88"/>
                  </a:cxn>
                  <a:cxn ang="0">
                    <a:pos x="0" y="128"/>
                  </a:cxn>
                  <a:cxn ang="0">
                    <a:pos x="15" y="168"/>
                  </a:cxn>
                  <a:cxn ang="0">
                    <a:pos x="30" y="168"/>
                  </a:cxn>
                  <a:cxn ang="0">
                    <a:pos x="52" y="192"/>
                  </a:cxn>
                  <a:cxn ang="0">
                    <a:pos x="81" y="176"/>
                  </a:cxn>
                  <a:cxn ang="0">
                    <a:pos x="96" y="168"/>
                  </a:cxn>
                  <a:cxn ang="0">
                    <a:pos x="96" y="144"/>
                  </a:cxn>
                  <a:cxn ang="0">
                    <a:pos x="133" y="136"/>
                  </a:cxn>
                  <a:cxn ang="0">
                    <a:pos x="148" y="152"/>
                  </a:cxn>
                  <a:cxn ang="0">
                    <a:pos x="170" y="160"/>
                  </a:cxn>
                  <a:cxn ang="0">
                    <a:pos x="170" y="120"/>
                  </a:cxn>
                  <a:cxn ang="0">
                    <a:pos x="133" y="80"/>
                  </a:cxn>
                  <a:cxn ang="0">
                    <a:pos x="126" y="56"/>
                  </a:cxn>
                  <a:cxn ang="0">
                    <a:pos x="89" y="16"/>
                  </a:cxn>
                  <a:cxn ang="0">
                    <a:pos x="52" y="0"/>
                  </a:cxn>
                </a:cxnLst>
                <a:rect l="0" t="0" r="r" b="b"/>
                <a:pathLst>
                  <a:path w="171" h="193">
                    <a:moveTo>
                      <a:pt x="52" y="0"/>
                    </a:moveTo>
                    <a:lnTo>
                      <a:pt x="52" y="16"/>
                    </a:lnTo>
                    <a:lnTo>
                      <a:pt x="37" y="32"/>
                    </a:lnTo>
                    <a:lnTo>
                      <a:pt x="30" y="88"/>
                    </a:lnTo>
                    <a:lnTo>
                      <a:pt x="0" y="128"/>
                    </a:lnTo>
                    <a:lnTo>
                      <a:pt x="15" y="168"/>
                    </a:lnTo>
                    <a:lnTo>
                      <a:pt x="30" y="168"/>
                    </a:lnTo>
                    <a:lnTo>
                      <a:pt x="52" y="192"/>
                    </a:lnTo>
                    <a:lnTo>
                      <a:pt x="81" y="176"/>
                    </a:lnTo>
                    <a:lnTo>
                      <a:pt x="96" y="168"/>
                    </a:lnTo>
                    <a:lnTo>
                      <a:pt x="96" y="144"/>
                    </a:lnTo>
                    <a:lnTo>
                      <a:pt x="133" y="136"/>
                    </a:lnTo>
                    <a:lnTo>
                      <a:pt x="148" y="152"/>
                    </a:lnTo>
                    <a:lnTo>
                      <a:pt x="170" y="160"/>
                    </a:lnTo>
                    <a:lnTo>
                      <a:pt x="170" y="120"/>
                    </a:lnTo>
                    <a:lnTo>
                      <a:pt x="133" y="80"/>
                    </a:lnTo>
                    <a:lnTo>
                      <a:pt x="126" y="56"/>
                    </a:lnTo>
                    <a:lnTo>
                      <a:pt x="89" y="16"/>
                    </a:lnTo>
                    <a:lnTo>
                      <a:pt x="52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81"/>
              <p:cNvSpPr>
                <a:spLocks/>
              </p:cNvSpPr>
              <p:nvPr/>
            </p:nvSpPr>
            <p:spPr bwMode="auto">
              <a:xfrm rot="704206">
                <a:off x="766763" y="3490913"/>
                <a:ext cx="447675" cy="487363"/>
              </a:xfrm>
              <a:custGeom>
                <a:avLst/>
                <a:gdLst/>
                <a:ahLst/>
                <a:cxnLst>
                  <a:cxn ang="0">
                    <a:pos x="192" y="200"/>
                  </a:cxn>
                  <a:cxn ang="0">
                    <a:pos x="170" y="184"/>
                  </a:cxn>
                  <a:cxn ang="0">
                    <a:pos x="177" y="152"/>
                  </a:cxn>
                  <a:cxn ang="0">
                    <a:pos x="155" y="128"/>
                  </a:cxn>
                  <a:cxn ang="0">
                    <a:pos x="162" y="120"/>
                  </a:cxn>
                  <a:cxn ang="0">
                    <a:pos x="214" y="112"/>
                  </a:cxn>
                  <a:cxn ang="0">
                    <a:pos x="207" y="80"/>
                  </a:cxn>
                  <a:cxn ang="0">
                    <a:pos x="221" y="56"/>
                  </a:cxn>
                  <a:cxn ang="0">
                    <a:pos x="236" y="48"/>
                  </a:cxn>
                  <a:cxn ang="0">
                    <a:pos x="221" y="8"/>
                  </a:cxn>
                  <a:cxn ang="0">
                    <a:pos x="192" y="24"/>
                  </a:cxn>
                  <a:cxn ang="0">
                    <a:pos x="170" y="0"/>
                  </a:cxn>
                  <a:cxn ang="0">
                    <a:pos x="155" y="0"/>
                  </a:cxn>
                  <a:cxn ang="0">
                    <a:pos x="118" y="16"/>
                  </a:cxn>
                  <a:cxn ang="0">
                    <a:pos x="118" y="32"/>
                  </a:cxn>
                  <a:cxn ang="0">
                    <a:pos x="81" y="72"/>
                  </a:cxn>
                  <a:cxn ang="0">
                    <a:pos x="52" y="56"/>
                  </a:cxn>
                  <a:cxn ang="0">
                    <a:pos x="15" y="48"/>
                  </a:cxn>
                  <a:cxn ang="0">
                    <a:pos x="0" y="64"/>
                  </a:cxn>
                  <a:cxn ang="0">
                    <a:pos x="22" y="80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37" y="112"/>
                  </a:cxn>
                  <a:cxn ang="0">
                    <a:pos x="44" y="136"/>
                  </a:cxn>
                  <a:cxn ang="0">
                    <a:pos x="30" y="144"/>
                  </a:cxn>
                  <a:cxn ang="0">
                    <a:pos x="22" y="168"/>
                  </a:cxn>
                  <a:cxn ang="0">
                    <a:pos x="52" y="184"/>
                  </a:cxn>
                  <a:cxn ang="0">
                    <a:pos x="44" y="216"/>
                  </a:cxn>
                  <a:cxn ang="0">
                    <a:pos x="81" y="216"/>
                  </a:cxn>
                  <a:cxn ang="0">
                    <a:pos x="96" y="208"/>
                  </a:cxn>
                  <a:cxn ang="0">
                    <a:pos x="111" y="232"/>
                  </a:cxn>
                  <a:cxn ang="0">
                    <a:pos x="125" y="232"/>
                  </a:cxn>
                  <a:cxn ang="0">
                    <a:pos x="118" y="256"/>
                  </a:cxn>
                  <a:cxn ang="0">
                    <a:pos x="133" y="256"/>
                  </a:cxn>
                  <a:cxn ang="0">
                    <a:pos x="155" y="272"/>
                  </a:cxn>
                  <a:cxn ang="0">
                    <a:pos x="214" y="232"/>
                  </a:cxn>
                  <a:cxn ang="0">
                    <a:pos x="207" y="216"/>
                  </a:cxn>
                  <a:cxn ang="0">
                    <a:pos x="184" y="216"/>
                  </a:cxn>
                  <a:cxn ang="0">
                    <a:pos x="192" y="200"/>
                  </a:cxn>
                </a:cxnLst>
                <a:rect l="0" t="0" r="r" b="b"/>
                <a:pathLst>
                  <a:path w="237" h="273">
                    <a:moveTo>
                      <a:pt x="192" y="200"/>
                    </a:moveTo>
                    <a:lnTo>
                      <a:pt x="170" y="184"/>
                    </a:lnTo>
                    <a:lnTo>
                      <a:pt x="177" y="152"/>
                    </a:lnTo>
                    <a:lnTo>
                      <a:pt x="155" y="128"/>
                    </a:lnTo>
                    <a:lnTo>
                      <a:pt x="162" y="120"/>
                    </a:lnTo>
                    <a:lnTo>
                      <a:pt x="214" y="112"/>
                    </a:lnTo>
                    <a:lnTo>
                      <a:pt x="207" y="80"/>
                    </a:lnTo>
                    <a:lnTo>
                      <a:pt x="221" y="56"/>
                    </a:lnTo>
                    <a:lnTo>
                      <a:pt x="236" y="48"/>
                    </a:lnTo>
                    <a:lnTo>
                      <a:pt x="221" y="8"/>
                    </a:lnTo>
                    <a:lnTo>
                      <a:pt x="192" y="24"/>
                    </a:lnTo>
                    <a:lnTo>
                      <a:pt x="170" y="0"/>
                    </a:lnTo>
                    <a:lnTo>
                      <a:pt x="155" y="0"/>
                    </a:lnTo>
                    <a:lnTo>
                      <a:pt x="118" y="16"/>
                    </a:lnTo>
                    <a:lnTo>
                      <a:pt x="118" y="32"/>
                    </a:lnTo>
                    <a:lnTo>
                      <a:pt x="81" y="72"/>
                    </a:lnTo>
                    <a:lnTo>
                      <a:pt x="52" y="56"/>
                    </a:lnTo>
                    <a:lnTo>
                      <a:pt x="15" y="48"/>
                    </a:lnTo>
                    <a:lnTo>
                      <a:pt x="0" y="64"/>
                    </a:lnTo>
                    <a:lnTo>
                      <a:pt x="22" y="80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37" y="112"/>
                    </a:lnTo>
                    <a:lnTo>
                      <a:pt x="44" y="136"/>
                    </a:lnTo>
                    <a:lnTo>
                      <a:pt x="30" y="144"/>
                    </a:lnTo>
                    <a:lnTo>
                      <a:pt x="22" y="168"/>
                    </a:lnTo>
                    <a:lnTo>
                      <a:pt x="52" y="184"/>
                    </a:lnTo>
                    <a:lnTo>
                      <a:pt x="44" y="216"/>
                    </a:lnTo>
                    <a:lnTo>
                      <a:pt x="81" y="216"/>
                    </a:lnTo>
                    <a:lnTo>
                      <a:pt x="96" y="208"/>
                    </a:lnTo>
                    <a:lnTo>
                      <a:pt x="111" y="232"/>
                    </a:lnTo>
                    <a:lnTo>
                      <a:pt x="125" y="232"/>
                    </a:lnTo>
                    <a:lnTo>
                      <a:pt x="118" y="256"/>
                    </a:lnTo>
                    <a:lnTo>
                      <a:pt x="133" y="256"/>
                    </a:lnTo>
                    <a:lnTo>
                      <a:pt x="155" y="272"/>
                    </a:lnTo>
                    <a:lnTo>
                      <a:pt x="214" y="232"/>
                    </a:lnTo>
                    <a:lnTo>
                      <a:pt x="207" y="216"/>
                    </a:lnTo>
                    <a:lnTo>
                      <a:pt x="184" y="216"/>
                    </a:lnTo>
                    <a:lnTo>
                      <a:pt x="192" y="20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82"/>
              <p:cNvSpPr>
                <a:spLocks/>
              </p:cNvSpPr>
              <p:nvPr/>
            </p:nvSpPr>
            <p:spPr bwMode="auto">
              <a:xfrm rot="704206">
                <a:off x="969963" y="3128963"/>
                <a:ext cx="225425" cy="301625"/>
              </a:xfrm>
              <a:custGeom>
                <a:avLst/>
                <a:gdLst/>
                <a:ahLst/>
                <a:cxnLst>
                  <a:cxn ang="0">
                    <a:pos x="118" y="72"/>
                  </a:cxn>
                  <a:cxn ang="0">
                    <a:pos x="118" y="72"/>
                  </a:cxn>
                  <a:cxn ang="0">
                    <a:pos x="96" y="40"/>
                  </a:cxn>
                  <a:cxn ang="0">
                    <a:pos x="66" y="40"/>
                  </a:cxn>
                  <a:cxn ang="0">
                    <a:pos x="7" y="0"/>
                  </a:cxn>
                  <a:cxn ang="0">
                    <a:pos x="0" y="32"/>
                  </a:cxn>
                  <a:cxn ang="0">
                    <a:pos x="15" y="72"/>
                  </a:cxn>
                  <a:cxn ang="0">
                    <a:pos x="44" y="88"/>
                  </a:cxn>
                  <a:cxn ang="0">
                    <a:pos x="52" y="136"/>
                  </a:cxn>
                  <a:cxn ang="0">
                    <a:pos x="66" y="144"/>
                  </a:cxn>
                  <a:cxn ang="0">
                    <a:pos x="81" y="168"/>
                  </a:cxn>
                  <a:cxn ang="0">
                    <a:pos x="111" y="128"/>
                  </a:cxn>
                  <a:cxn ang="0">
                    <a:pos x="118" y="72"/>
                  </a:cxn>
                </a:cxnLst>
                <a:rect l="0" t="0" r="r" b="b"/>
                <a:pathLst>
                  <a:path w="119" h="169">
                    <a:moveTo>
                      <a:pt x="118" y="72"/>
                    </a:moveTo>
                    <a:lnTo>
                      <a:pt x="118" y="72"/>
                    </a:lnTo>
                    <a:lnTo>
                      <a:pt x="96" y="40"/>
                    </a:lnTo>
                    <a:lnTo>
                      <a:pt x="66" y="40"/>
                    </a:lnTo>
                    <a:lnTo>
                      <a:pt x="7" y="0"/>
                    </a:lnTo>
                    <a:lnTo>
                      <a:pt x="0" y="32"/>
                    </a:lnTo>
                    <a:lnTo>
                      <a:pt x="15" y="72"/>
                    </a:lnTo>
                    <a:lnTo>
                      <a:pt x="44" y="88"/>
                    </a:lnTo>
                    <a:lnTo>
                      <a:pt x="52" y="136"/>
                    </a:lnTo>
                    <a:lnTo>
                      <a:pt x="66" y="144"/>
                    </a:lnTo>
                    <a:lnTo>
                      <a:pt x="81" y="168"/>
                    </a:lnTo>
                    <a:lnTo>
                      <a:pt x="111" y="128"/>
                    </a:lnTo>
                    <a:lnTo>
                      <a:pt x="118" y="7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83"/>
              <p:cNvSpPr>
                <a:spLocks/>
              </p:cNvSpPr>
              <p:nvPr/>
            </p:nvSpPr>
            <p:spPr bwMode="auto">
              <a:xfrm rot="704206">
                <a:off x="896938" y="1952625"/>
                <a:ext cx="155575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2" y="112"/>
                  </a:cxn>
                  <a:cxn ang="0">
                    <a:pos x="59" y="96"/>
                  </a:cxn>
                  <a:cxn ang="0">
                    <a:pos x="74" y="96"/>
                  </a:cxn>
                  <a:cxn ang="0">
                    <a:pos x="81" y="88"/>
                  </a:cxn>
                  <a:cxn ang="0">
                    <a:pos x="66" y="72"/>
                  </a:cxn>
                  <a:cxn ang="0">
                    <a:pos x="66" y="24"/>
                  </a:cxn>
                  <a:cxn ang="0">
                    <a:pos x="59" y="32"/>
                  </a:cxn>
                  <a:cxn ang="0">
                    <a:pos x="29" y="0"/>
                  </a:cxn>
                  <a:cxn ang="0">
                    <a:pos x="15" y="0"/>
                  </a:cxn>
                  <a:cxn ang="0">
                    <a:pos x="0" y="24"/>
                  </a:cxn>
                </a:cxnLst>
                <a:rect l="0" t="0" r="r" b="b"/>
                <a:pathLst>
                  <a:path w="82" h="113">
                    <a:moveTo>
                      <a:pt x="0" y="24"/>
                    </a:moveTo>
                    <a:lnTo>
                      <a:pt x="52" y="112"/>
                    </a:lnTo>
                    <a:lnTo>
                      <a:pt x="59" y="96"/>
                    </a:lnTo>
                    <a:lnTo>
                      <a:pt x="74" y="96"/>
                    </a:lnTo>
                    <a:lnTo>
                      <a:pt x="81" y="88"/>
                    </a:lnTo>
                    <a:lnTo>
                      <a:pt x="66" y="72"/>
                    </a:lnTo>
                    <a:lnTo>
                      <a:pt x="66" y="24"/>
                    </a:lnTo>
                    <a:lnTo>
                      <a:pt x="59" y="32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84"/>
              <p:cNvSpPr>
                <a:spLocks/>
              </p:cNvSpPr>
              <p:nvPr/>
            </p:nvSpPr>
            <p:spPr bwMode="auto">
              <a:xfrm rot="704206">
                <a:off x="2514600" y="3348038"/>
                <a:ext cx="603250" cy="701675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22" y="272"/>
                  </a:cxn>
                  <a:cxn ang="0">
                    <a:pos x="52" y="264"/>
                  </a:cxn>
                  <a:cxn ang="0">
                    <a:pos x="59" y="240"/>
                  </a:cxn>
                  <a:cxn ang="0">
                    <a:pos x="67" y="240"/>
                  </a:cxn>
                  <a:cxn ang="0">
                    <a:pos x="89" y="240"/>
                  </a:cxn>
                  <a:cxn ang="0">
                    <a:pos x="96" y="216"/>
                  </a:cxn>
                  <a:cxn ang="0">
                    <a:pos x="126" y="208"/>
                  </a:cxn>
                  <a:cxn ang="0">
                    <a:pos x="133" y="192"/>
                  </a:cxn>
                  <a:cxn ang="0">
                    <a:pos x="118" y="184"/>
                  </a:cxn>
                  <a:cxn ang="0">
                    <a:pos x="126" y="176"/>
                  </a:cxn>
                  <a:cxn ang="0">
                    <a:pos x="126" y="152"/>
                  </a:cxn>
                  <a:cxn ang="0">
                    <a:pos x="118" y="136"/>
                  </a:cxn>
                  <a:cxn ang="0">
                    <a:pos x="126" y="120"/>
                  </a:cxn>
                  <a:cxn ang="0">
                    <a:pos x="148" y="104"/>
                  </a:cxn>
                  <a:cxn ang="0">
                    <a:pos x="192" y="72"/>
                  </a:cxn>
                  <a:cxn ang="0">
                    <a:pos x="192" y="24"/>
                  </a:cxn>
                  <a:cxn ang="0">
                    <a:pos x="222" y="0"/>
                  </a:cxn>
                  <a:cxn ang="0">
                    <a:pos x="229" y="16"/>
                  </a:cxn>
                  <a:cxn ang="0">
                    <a:pos x="259" y="48"/>
                  </a:cxn>
                  <a:cxn ang="0">
                    <a:pos x="274" y="96"/>
                  </a:cxn>
                  <a:cxn ang="0">
                    <a:pos x="274" y="144"/>
                  </a:cxn>
                  <a:cxn ang="0">
                    <a:pos x="281" y="176"/>
                  </a:cxn>
                  <a:cxn ang="0">
                    <a:pos x="274" y="208"/>
                  </a:cxn>
                  <a:cxn ang="0">
                    <a:pos x="311" y="240"/>
                  </a:cxn>
                  <a:cxn ang="0">
                    <a:pos x="318" y="288"/>
                  </a:cxn>
                  <a:cxn ang="0">
                    <a:pos x="318" y="296"/>
                  </a:cxn>
                  <a:cxn ang="0">
                    <a:pos x="296" y="328"/>
                  </a:cxn>
                  <a:cxn ang="0">
                    <a:pos x="274" y="328"/>
                  </a:cxn>
                  <a:cxn ang="0">
                    <a:pos x="259" y="392"/>
                  </a:cxn>
                  <a:cxn ang="0">
                    <a:pos x="244" y="384"/>
                  </a:cxn>
                  <a:cxn ang="0">
                    <a:pos x="215" y="392"/>
                  </a:cxn>
                  <a:cxn ang="0">
                    <a:pos x="185" y="368"/>
                  </a:cxn>
                  <a:cxn ang="0">
                    <a:pos x="170" y="368"/>
                  </a:cxn>
                  <a:cxn ang="0">
                    <a:pos x="148" y="384"/>
                  </a:cxn>
                  <a:cxn ang="0">
                    <a:pos x="126" y="360"/>
                  </a:cxn>
                  <a:cxn ang="0">
                    <a:pos x="96" y="360"/>
                  </a:cxn>
                  <a:cxn ang="0">
                    <a:pos x="67" y="328"/>
                  </a:cxn>
                  <a:cxn ang="0">
                    <a:pos x="59" y="344"/>
                  </a:cxn>
                  <a:cxn ang="0">
                    <a:pos x="15" y="328"/>
                  </a:cxn>
                  <a:cxn ang="0">
                    <a:pos x="0" y="304"/>
                  </a:cxn>
                </a:cxnLst>
                <a:rect l="0" t="0" r="r" b="b"/>
                <a:pathLst>
                  <a:path w="319" h="393">
                    <a:moveTo>
                      <a:pt x="0" y="304"/>
                    </a:moveTo>
                    <a:lnTo>
                      <a:pt x="22" y="272"/>
                    </a:lnTo>
                    <a:lnTo>
                      <a:pt x="52" y="264"/>
                    </a:lnTo>
                    <a:lnTo>
                      <a:pt x="59" y="240"/>
                    </a:lnTo>
                    <a:lnTo>
                      <a:pt x="67" y="240"/>
                    </a:lnTo>
                    <a:lnTo>
                      <a:pt x="89" y="240"/>
                    </a:lnTo>
                    <a:lnTo>
                      <a:pt x="96" y="216"/>
                    </a:lnTo>
                    <a:lnTo>
                      <a:pt x="126" y="208"/>
                    </a:lnTo>
                    <a:lnTo>
                      <a:pt x="133" y="192"/>
                    </a:lnTo>
                    <a:lnTo>
                      <a:pt x="118" y="184"/>
                    </a:lnTo>
                    <a:lnTo>
                      <a:pt x="126" y="176"/>
                    </a:lnTo>
                    <a:lnTo>
                      <a:pt x="126" y="152"/>
                    </a:lnTo>
                    <a:lnTo>
                      <a:pt x="118" y="136"/>
                    </a:lnTo>
                    <a:lnTo>
                      <a:pt x="126" y="120"/>
                    </a:lnTo>
                    <a:lnTo>
                      <a:pt x="148" y="104"/>
                    </a:lnTo>
                    <a:lnTo>
                      <a:pt x="192" y="72"/>
                    </a:lnTo>
                    <a:lnTo>
                      <a:pt x="192" y="24"/>
                    </a:lnTo>
                    <a:lnTo>
                      <a:pt x="222" y="0"/>
                    </a:lnTo>
                    <a:lnTo>
                      <a:pt x="229" y="16"/>
                    </a:lnTo>
                    <a:lnTo>
                      <a:pt x="259" y="48"/>
                    </a:lnTo>
                    <a:lnTo>
                      <a:pt x="274" y="96"/>
                    </a:lnTo>
                    <a:lnTo>
                      <a:pt x="274" y="144"/>
                    </a:lnTo>
                    <a:lnTo>
                      <a:pt x="281" y="176"/>
                    </a:lnTo>
                    <a:lnTo>
                      <a:pt x="274" y="208"/>
                    </a:lnTo>
                    <a:lnTo>
                      <a:pt x="311" y="240"/>
                    </a:lnTo>
                    <a:lnTo>
                      <a:pt x="318" y="288"/>
                    </a:lnTo>
                    <a:lnTo>
                      <a:pt x="318" y="296"/>
                    </a:lnTo>
                    <a:lnTo>
                      <a:pt x="296" y="328"/>
                    </a:lnTo>
                    <a:lnTo>
                      <a:pt x="274" y="328"/>
                    </a:lnTo>
                    <a:lnTo>
                      <a:pt x="259" y="392"/>
                    </a:lnTo>
                    <a:lnTo>
                      <a:pt x="244" y="384"/>
                    </a:lnTo>
                    <a:lnTo>
                      <a:pt x="215" y="392"/>
                    </a:lnTo>
                    <a:lnTo>
                      <a:pt x="185" y="368"/>
                    </a:lnTo>
                    <a:lnTo>
                      <a:pt x="170" y="368"/>
                    </a:lnTo>
                    <a:lnTo>
                      <a:pt x="148" y="384"/>
                    </a:lnTo>
                    <a:lnTo>
                      <a:pt x="126" y="360"/>
                    </a:lnTo>
                    <a:lnTo>
                      <a:pt x="96" y="360"/>
                    </a:lnTo>
                    <a:lnTo>
                      <a:pt x="67" y="328"/>
                    </a:lnTo>
                    <a:lnTo>
                      <a:pt x="59" y="344"/>
                    </a:lnTo>
                    <a:lnTo>
                      <a:pt x="15" y="328"/>
                    </a:lnTo>
                    <a:lnTo>
                      <a:pt x="0" y="3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85"/>
              <p:cNvSpPr>
                <a:spLocks/>
              </p:cNvSpPr>
              <p:nvPr/>
            </p:nvSpPr>
            <p:spPr bwMode="auto">
              <a:xfrm rot="704206">
                <a:off x="2362200" y="3221038"/>
                <a:ext cx="546100" cy="630238"/>
              </a:xfrm>
              <a:custGeom>
                <a:avLst/>
                <a:gdLst/>
                <a:ahLst/>
                <a:cxnLst>
                  <a:cxn ang="0">
                    <a:pos x="74" y="160"/>
                  </a:cxn>
                  <a:cxn ang="0">
                    <a:pos x="81" y="96"/>
                  </a:cxn>
                  <a:cxn ang="0">
                    <a:pos x="111" y="64"/>
                  </a:cxn>
                  <a:cxn ang="0">
                    <a:pos x="81" y="48"/>
                  </a:cxn>
                  <a:cxn ang="0">
                    <a:pos x="81" y="40"/>
                  </a:cxn>
                  <a:cxn ang="0">
                    <a:pos x="74" y="0"/>
                  </a:cxn>
                  <a:cxn ang="0">
                    <a:pos x="118" y="0"/>
                  </a:cxn>
                  <a:cxn ang="0">
                    <a:pos x="126" y="24"/>
                  </a:cxn>
                  <a:cxn ang="0">
                    <a:pos x="170" y="40"/>
                  </a:cxn>
                  <a:cxn ang="0">
                    <a:pos x="229" y="40"/>
                  </a:cxn>
                  <a:cxn ang="0">
                    <a:pos x="288" y="72"/>
                  </a:cxn>
                  <a:cxn ang="0">
                    <a:pos x="288" y="120"/>
                  </a:cxn>
                  <a:cxn ang="0">
                    <a:pos x="244" y="152"/>
                  </a:cxn>
                  <a:cxn ang="0">
                    <a:pos x="222" y="168"/>
                  </a:cxn>
                  <a:cxn ang="0">
                    <a:pos x="214" y="184"/>
                  </a:cxn>
                  <a:cxn ang="0">
                    <a:pos x="222" y="200"/>
                  </a:cxn>
                  <a:cxn ang="0">
                    <a:pos x="222" y="224"/>
                  </a:cxn>
                  <a:cxn ang="0">
                    <a:pos x="214" y="232"/>
                  </a:cxn>
                  <a:cxn ang="0">
                    <a:pos x="229" y="240"/>
                  </a:cxn>
                  <a:cxn ang="0">
                    <a:pos x="222" y="256"/>
                  </a:cxn>
                  <a:cxn ang="0">
                    <a:pos x="192" y="264"/>
                  </a:cxn>
                  <a:cxn ang="0">
                    <a:pos x="185" y="288"/>
                  </a:cxn>
                  <a:cxn ang="0">
                    <a:pos x="163" y="288"/>
                  </a:cxn>
                  <a:cxn ang="0">
                    <a:pos x="155" y="288"/>
                  </a:cxn>
                  <a:cxn ang="0">
                    <a:pos x="148" y="312"/>
                  </a:cxn>
                  <a:cxn ang="0">
                    <a:pos x="118" y="320"/>
                  </a:cxn>
                  <a:cxn ang="0">
                    <a:pos x="96" y="352"/>
                  </a:cxn>
                  <a:cxn ang="0">
                    <a:pos x="74" y="344"/>
                  </a:cxn>
                  <a:cxn ang="0">
                    <a:pos x="74" y="328"/>
                  </a:cxn>
                  <a:cxn ang="0">
                    <a:pos x="44" y="328"/>
                  </a:cxn>
                  <a:cxn ang="0">
                    <a:pos x="44" y="312"/>
                  </a:cxn>
                  <a:cxn ang="0">
                    <a:pos x="30" y="304"/>
                  </a:cxn>
                  <a:cxn ang="0">
                    <a:pos x="30" y="288"/>
                  </a:cxn>
                  <a:cxn ang="0">
                    <a:pos x="22" y="288"/>
                  </a:cxn>
                  <a:cxn ang="0">
                    <a:pos x="0" y="264"/>
                  </a:cxn>
                  <a:cxn ang="0">
                    <a:pos x="44" y="248"/>
                  </a:cxn>
                  <a:cxn ang="0">
                    <a:pos x="44" y="216"/>
                  </a:cxn>
                  <a:cxn ang="0">
                    <a:pos x="59" y="200"/>
                  </a:cxn>
                  <a:cxn ang="0">
                    <a:pos x="52" y="168"/>
                  </a:cxn>
                  <a:cxn ang="0">
                    <a:pos x="74" y="160"/>
                  </a:cxn>
                </a:cxnLst>
                <a:rect l="0" t="0" r="r" b="b"/>
                <a:pathLst>
                  <a:path w="289" h="353">
                    <a:moveTo>
                      <a:pt x="74" y="160"/>
                    </a:moveTo>
                    <a:lnTo>
                      <a:pt x="81" y="96"/>
                    </a:lnTo>
                    <a:lnTo>
                      <a:pt x="111" y="64"/>
                    </a:lnTo>
                    <a:lnTo>
                      <a:pt x="81" y="48"/>
                    </a:lnTo>
                    <a:lnTo>
                      <a:pt x="81" y="40"/>
                    </a:lnTo>
                    <a:lnTo>
                      <a:pt x="74" y="0"/>
                    </a:lnTo>
                    <a:lnTo>
                      <a:pt x="118" y="0"/>
                    </a:lnTo>
                    <a:lnTo>
                      <a:pt x="126" y="24"/>
                    </a:lnTo>
                    <a:lnTo>
                      <a:pt x="170" y="40"/>
                    </a:lnTo>
                    <a:lnTo>
                      <a:pt x="229" y="40"/>
                    </a:lnTo>
                    <a:lnTo>
                      <a:pt x="288" y="72"/>
                    </a:lnTo>
                    <a:lnTo>
                      <a:pt x="288" y="120"/>
                    </a:lnTo>
                    <a:lnTo>
                      <a:pt x="244" y="152"/>
                    </a:lnTo>
                    <a:lnTo>
                      <a:pt x="222" y="168"/>
                    </a:lnTo>
                    <a:lnTo>
                      <a:pt x="214" y="184"/>
                    </a:lnTo>
                    <a:lnTo>
                      <a:pt x="222" y="200"/>
                    </a:lnTo>
                    <a:lnTo>
                      <a:pt x="222" y="224"/>
                    </a:lnTo>
                    <a:lnTo>
                      <a:pt x="214" y="232"/>
                    </a:lnTo>
                    <a:lnTo>
                      <a:pt x="229" y="240"/>
                    </a:lnTo>
                    <a:lnTo>
                      <a:pt x="222" y="256"/>
                    </a:lnTo>
                    <a:lnTo>
                      <a:pt x="192" y="264"/>
                    </a:lnTo>
                    <a:lnTo>
                      <a:pt x="185" y="288"/>
                    </a:lnTo>
                    <a:lnTo>
                      <a:pt x="163" y="288"/>
                    </a:lnTo>
                    <a:lnTo>
                      <a:pt x="155" y="288"/>
                    </a:lnTo>
                    <a:lnTo>
                      <a:pt x="148" y="312"/>
                    </a:lnTo>
                    <a:lnTo>
                      <a:pt x="118" y="320"/>
                    </a:lnTo>
                    <a:lnTo>
                      <a:pt x="96" y="352"/>
                    </a:lnTo>
                    <a:lnTo>
                      <a:pt x="74" y="344"/>
                    </a:lnTo>
                    <a:lnTo>
                      <a:pt x="74" y="328"/>
                    </a:lnTo>
                    <a:lnTo>
                      <a:pt x="44" y="328"/>
                    </a:lnTo>
                    <a:lnTo>
                      <a:pt x="44" y="312"/>
                    </a:lnTo>
                    <a:lnTo>
                      <a:pt x="30" y="304"/>
                    </a:lnTo>
                    <a:lnTo>
                      <a:pt x="30" y="288"/>
                    </a:lnTo>
                    <a:lnTo>
                      <a:pt x="22" y="288"/>
                    </a:lnTo>
                    <a:lnTo>
                      <a:pt x="0" y="264"/>
                    </a:lnTo>
                    <a:lnTo>
                      <a:pt x="44" y="248"/>
                    </a:lnTo>
                    <a:lnTo>
                      <a:pt x="44" y="216"/>
                    </a:lnTo>
                    <a:lnTo>
                      <a:pt x="59" y="200"/>
                    </a:lnTo>
                    <a:lnTo>
                      <a:pt x="52" y="168"/>
                    </a:lnTo>
                    <a:lnTo>
                      <a:pt x="74" y="16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86"/>
              <p:cNvSpPr>
                <a:spLocks/>
              </p:cNvSpPr>
              <p:nvPr/>
            </p:nvSpPr>
            <p:spPr bwMode="auto">
              <a:xfrm rot="704206">
                <a:off x="7400925" y="1320800"/>
                <a:ext cx="1074737" cy="2417763"/>
              </a:xfrm>
              <a:custGeom>
                <a:avLst/>
                <a:gdLst/>
                <a:ahLst/>
                <a:cxnLst>
                  <a:cxn ang="0">
                    <a:pos x="118" y="784"/>
                  </a:cxn>
                  <a:cxn ang="0">
                    <a:pos x="81" y="760"/>
                  </a:cxn>
                  <a:cxn ang="0">
                    <a:pos x="22" y="720"/>
                  </a:cxn>
                  <a:cxn ang="0">
                    <a:pos x="59" y="632"/>
                  </a:cxn>
                  <a:cxn ang="0">
                    <a:pos x="0" y="584"/>
                  </a:cxn>
                  <a:cxn ang="0">
                    <a:pos x="37" y="504"/>
                  </a:cxn>
                  <a:cxn ang="0">
                    <a:pos x="96" y="464"/>
                  </a:cxn>
                  <a:cxn ang="0">
                    <a:pos x="74" y="416"/>
                  </a:cxn>
                  <a:cxn ang="0">
                    <a:pos x="103" y="328"/>
                  </a:cxn>
                  <a:cxn ang="0">
                    <a:pos x="221" y="192"/>
                  </a:cxn>
                  <a:cxn ang="0">
                    <a:pos x="369" y="120"/>
                  </a:cxn>
                  <a:cxn ang="0">
                    <a:pos x="339" y="88"/>
                  </a:cxn>
                  <a:cxn ang="0">
                    <a:pos x="450" y="56"/>
                  </a:cxn>
                  <a:cxn ang="0">
                    <a:pos x="465" y="80"/>
                  </a:cxn>
                  <a:cxn ang="0">
                    <a:pos x="516" y="96"/>
                  </a:cxn>
                  <a:cxn ang="0">
                    <a:pos x="457" y="176"/>
                  </a:cxn>
                  <a:cxn ang="0">
                    <a:pos x="406" y="240"/>
                  </a:cxn>
                  <a:cxn ang="0">
                    <a:pos x="354" y="264"/>
                  </a:cxn>
                  <a:cxn ang="0">
                    <a:pos x="428" y="312"/>
                  </a:cxn>
                  <a:cxn ang="0">
                    <a:pos x="413" y="408"/>
                  </a:cxn>
                  <a:cxn ang="0">
                    <a:pos x="494" y="368"/>
                  </a:cxn>
                  <a:cxn ang="0">
                    <a:pos x="568" y="344"/>
                  </a:cxn>
                  <a:cxn ang="0">
                    <a:pos x="553" y="408"/>
                  </a:cxn>
                  <a:cxn ang="0">
                    <a:pos x="516" y="528"/>
                  </a:cxn>
                  <a:cxn ang="0">
                    <a:pos x="450" y="632"/>
                  </a:cxn>
                  <a:cxn ang="0">
                    <a:pos x="406" y="608"/>
                  </a:cxn>
                  <a:cxn ang="0">
                    <a:pos x="339" y="632"/>
                  </a:cxn>
                  <a:cxn ang="0">
                    <a:pos x="280" y="704"/>
                  </a:cxn>
                  <a:cxn ang="0">
                    <a:pos x="266" y="744"/>
                  </a:cxn>
                  <a:cxn ang="0">
                    <a:pos x="295" y="768"/>
                  </a:cxn>
                  <a:cxn ang="0">
                    <a:pos x="332" y="800"/>
                  </a:cxn>
                  <a:cxn ang="0">
                    <a:pos x="384" y="816"/>
                  </a:cxn>
                  <a:cxn ang="0">
                    <a:pos x="435" y="952"/>
                  </a:cxn>
                  <a:cxn ang="0">
                    <a:pos x="369" y="896"/>
                  </a:cxn>
                  <a:cxn ang="0">
                    <a:pos x="332" y="976"/>
                  </a:cxn>
                  <a:cxn ang="0">
                    <a:pos x="376" y="1136"/>
                  </a:cxn>
                  <a:cxn ang="0">
                    <a:pos x="406" y="1176"/>
                  </a:cxn>
                  <a:cxn ang="0">
                    <a:pos x="391" y="1224"/>
                  </a:cxn>
                  <a:cxn ang="0">
                    <a:pos x="354" y="1224"/>
                  </a:cxn>
                  <a:cxn ang="0">
                    <a:pos x="280" y="1288"/>
                  </a:cxn>
                  <a:cxn ang="0">
                    <a:pos x="266" y="1320"/>
                  </a:cxn>
                  <a:cxn ang="0">
                    <a:pos x="243" y="1328"/>
                  </a:cxn>
                  <a:cxn ang="0">
                    <a:pos x="177" y="1344"/>
                  </a:cxn>
                  <a:cxn ang="0">
                    <a:pos x="118" y="1248"/>
                  </a:cxn>
                  <a:cxn ang="0">
                    <a:pos x="81" y="1248"/>
                  </a:cxn>
                  <a:cxn ang="0">
                    <a:pos x="22" y="1144"/>
                  </a:cxn>
                  <a:cxn ang="0">
                    <a:pos x="37" y="1080"/>
                  </a:cxn>
                  <a:cxn ang="0">
                    <a:pos x="103" y="1048"/>
                  </a:cxn>
                  <a:cxn ang="0">
                    <a:pos x="96" y="968"/>
                  </a:cxn>
                  <a:cxn ang="0">
                    <a:pos x="81" y="920"/>
                  </a:cxn>
                  <a:cxn ang="0">
                    <a:pos x="111" y="832"/>
                  </a:cxn>
                </a:cxnLst>
                <a:rect l="0" t="0" r="r" b="b"/>
                <a:pathLst>
                  <a:path w="569" h="1353">
                    <a:moveTo>
                      <a:pt x="118" y="784"/>
                    </a:moveTo>
                    <a:lnTo>
                      <a:pt x="118" y="784"/>
                    </a:lnTo>
                    <a:lnTo>
                      <a:pt x="96" y="760"/>
                    </a:lnTo>
                    <a:lnTo>
                      <a:pt x="81" y="760"/>
                    </a:lnTo>
                    <a:lnTo>
                      <a:pt x="44" y="760"/>
                    </a:lnTo>
                    <a:lnTo>
                      <a:pt x="22" y="720"/>
                    </a:lnTo>
                    <a:lnTo>
                      <a:pt x="30" y="696"/>
                    </a:lnTo>
                    <a:lnTo>
                      <a:pt x="59" y="632"/>
                    </a:lnTo>
                    <a:lnTo>
                      <a:pt x="30" y="600"/>
                    </a:lnTo>
                    <a:lnTo>
                      <a:pt x="0" y="584"/>
                    </a:lnTo>
                    <a:lnTo>
                      <a:pt x="0" y="560"/>
                    </a:lnTo>
                    <a:lnTo>
                      <a:pt x="37" y="504"/>
                    </a:lnTo>
                    <a:lnTo>
                      <a:pt x="52" y="472"/>
                    </a:lnTo>
                    <a:lnTo>
                      <a:pt x="96" y="464"/>
                    </a:lnTo>
                    <a:lnTo>
                      <a:pt x="118" y="424"/>
                    </a:lnTo>
                    <a:lnTo>
                      <a:pt x="74" y="416"/>
                    </a:lnTo>
                    <a:lnTo>
                      <a:pt x="52" y="384"/>
                    </a:lnTo>
                    <a:lnTo>
                      <a:pt x="103" y="328"/>
                    </a:lnTo>
                    <a:lnTo>
                      <a:pt x="103" y="280"/>
                    </a:lnTo>
                    <a:lnTo>
                      <a:pt x="221" y="192"/>
                    </a:lnTo>
                    <a:lnTo>
                      <a:pt x="295" y="120"/>
                    </a:lnTo>
                    <a:lnTo>
                      <a:pt x="369" y="120"/>
                    </a:lnTo>
                    <a:lnTo>
                      <a:pt x="369" y="88"/>
                    </a:lnTo>
                    <a:lnTo>
                      <a:pt x="339" y="88"/>
                    </a:lnTo>
                    <a:lnTo>
                      <a:pt x="406" y="0"/>
                    </a:lnTo>
                    <a:lnTo>
                      <a:pt x="450" y="56"/>
                    </a:lnTo>
                    <a:lnTo>
                      <a:pt x="428" y="80"/>
                    </a:lnTo>
                    <a:lnTo>
                      <a:pt x="465" y="80"/>
                    </a:lnTo>
                    <a:lnTo>
                      <a:pt x="472" y="96"/>
                    </a:lnTo>
                    <a:lnTo>
                      <a:pt x="516" y="96"/>
                    </a:lnTo>
                    <a:lnTo>
                      <a:pt x="472" y="152"/>
                    </a:lnTo>
                    <a:lnTo>
                      <a:pt x="457" y="176"/>
                    </a:lnTo>
                    <a:lnTo>
                      <a:pt x="421" y="176"/>
                    </a:lnTo>
                    <a:lnTo>
                      <a:pt x="406" y="240"/>
                    </a:lnTo>
                    <a:lnTo>
                      <a:pt x="354" y="240"/>
                    </a:lnTo>
                    <a:lnTo>
                      <a:pt x="354" y="264"/>
                    </a:lnTo>
                    <a:lnTo>
                      <a:pt x="406" y="280"/>
                    </a:lnTo>
                    <a:lnTo>
                      <a:pt x="428" y="312"/>
                    </a:lnTo>
                    <a:lnTo>
                      <a:pt x="398" y="384"/>
                    </a:lnTo>
                    <a:lnTo>
                      <a:pt x="413" y="408"/>
                    </a:lnTo>
                    <a:lnTo>
                      <a:pt x="457" y="352"/>
                    </a:lnTo>
                    <a:lnTo>
                      <a:pt x="494" y="368"/>
                    </a:lnTo>
                    <a:lnTo>
                      <a:pt x="531" y="344"/>
                    </a:lnTo>
                    <a:lnTo>
                      <a:pt x="568" y="344"/>
                    </a:lnTo>
                    <a:lnTo>
                      <a:pt x="568" y="376"/>
                    </a:lnTo>
                    <a:lnTo>
                      <a:pt x="553" y="408"/>
                    </a:lnTo>
                    <a:lnTo>
                      <a:pt x="553" y="504"/>
                    </a:lnTo>
                    <a:lnTo>
                      <a:pt x="516" y="528"/>
                    </a:lnTo>
                    <a:lnTo>
                      <a:pt x="487" y="624"/>
                    </a:lnTo>
                    <a:lnTo>
                      <a:pt x="450" y="632"/>
                    </a:lnTo>
                    <a:lnTo>
                      <a:pt x="421" y="648"/>
                    </a:lnTo>
                    <a:lnTo>
                      <a:pt x="406" y="608"/>
                    </a:lnTo>
                    <a:lnTo>
                      <a:pt x="362" y="616"/>
                    </a:lnTo>
                    <a:lnTo>
                      <a:pt x="339" y="632"/>
                    </a:lnTo>
                    <a:lnTo>
                      <a:pt x="288" y="680"/>
                    </a:lnTo>
                    <a:lnTo>
                      <a:pt x="280" y="704"/>
                    </a:lnTo>
                    <a:lnTo>
                      <a:pt x="258" y="720"/>
                    </a:lnTo>
                    <a:lnTo>
                      <a:pt x="266" y="744"/>
                    </a:lnTo>
                    <a:lnTo>
                      <a:pt x="288" y="752"/>
                    </a:lnTo>
                    <a:lnTo>
                      <a:pt x="295" y="768"/>
                    </a:lnTo>
                    <a:lnTo>
                      <a:pt x="310" y="776"/>
                    </a:lnTo>
                    <a:lnTo>
                      <a:pt x="332" y="800"/>
                    </a:lnTo>
                    <a:lnTo>
                      <a:pt x="354" y="824"/>
                    </a:lnTo>
                    <a:lnTo>
                      <a:pt x="384" y="816"/>
                    </a:lnTo>
                    <a:lnTo>
                      <a:pt x="421" y="856"/>
                    </a:lnTo>
                    <a:lnTo>
                      <a:pt x="435" y="952"/>
                    </a:lnTo>
                    <a:lnTo>
                      <a:pt x="406" y="944"/>
                    </a:lnTo>
                    <a:lnTo>
                      <a:pt x="369" y="896"/>
                    </a:lnTo>
                    <a:lnTo>
                      <a:pt x="369" y="928"/>
                    </a:lnTo>
                    <a:lnTo>
                      <a:pt x="332" y="976"/>
                    </a:lnTo>
                    <a:lnTo>
                      <a:pt x="347" y="1048"/>
                    </a:lnTo>
                    <a:lnTo>
                      <a:pt x="376" y="1136"/>
                    </a:lnTo>
                    <a:lnTo>
                      <a:pt x="413" y="1152"/>
                    </a:lnTo>
                    <a:lnTo>
                      <a:pt x="406" y="1176"/>
                    </a:lnTo>
                    <a:lnTo>
                      <a:pt x="376" y="1184"/>
                    </a:lnTo>
                    <a:lnTo>
                      <a:pt x="391" y="1224"/>
                    </a:lnTo>
                    <a:lnTo>
                      <a:pt x="347" y="1264"/>
                    </a:lnTo>
                    <a:lnTo>
                      <a:pt x="354" y="1224"/>
                    </a:lnTo>
                    <a:lnTo>
                      <a:pt x="310" y="1248"/>
                    </a:lnTo>
                    <a:lnTo>
                      <a:pt x="280" y="1288"/>
                    </a:lnTo>
                    <a:lnTo>
                      <a:pt x="295" y="1312"/>
                    </a:lnTo>
                    <a:lnTo>
                      <a:pt x="266" y="1320"/>
                    </a:lnTo>
                    <a:lnTo>
                      <a:pt x="243" y="1352"/>
                    </a:lnTo>
                    <a:lnTo>
                      <a:pt x="243" y="1328"/>
                    </a:lnTo>
                    <a:lnTo>
                      <a:pt x="199" y="1320"/>
                    </a:lnTo>
                    <a:lnTo>
                      <a:pt x="177" y="1344"/>
                    </a:lnTo>
                    <a:lnTo>
                      <a:pt x="170" y="1280"/>
                    </a:lnTo>
                    <a:lnTo>
                      <a:pt x="118" y="1248"/>
                    </a:lnTo>
                    <a:lnTo>
                      <a:pt x="81" y="1280"/>
                    </a:lnTo>
                    <a:lnTo>
                      <a:pt x="81" y="1248"/>
                    </a:lnTo>
                    <a:lnTo>
                      <a:pt x="30" y="1176"/>
                    </a:lnTo>
                    <a:lnTo>
                      <a:pt x="22" y="1144"/>
                    </a:lnTo>
                    <a:lnTo>
                      <a:pt x="59" y="1112"/>
                    </a:lnTo>
                    <a:lnTo>
                      <a:pt x="37" y="1080"/>
                    </a:lnTo>
                    <a:lnTo>
                      <a:pt x="81" y="1056"/>
                    </a:lnTo>
                    <a:lnTo>
                      <a:pt x="103" y="1048"/>
                    </a:lnTo>
                    <a:lnTo>
                      <a:pt x="125" y="984"/>
                    </a:lnTo>
                    <a:lnTo>
                      <a:pt x="96" y="968"/>
                    </a:lnTo>
                    <a:lnTo>
                      <a:pt x="103" y="936"/>
                    </a:lnTo>
                    <a:lnTo>
                      <a:pt x="81" y="920"/>
                    </a:lnTo>
                    <a:lnTo>
                      <a:pt x="74" y="872"/>
                    </a:lnTo>
                    <a:lnTo>
                      <a:pt x="111" y="832"/>
                    </a:lnTo>
                    <a:lnTo>
                      <a:pt x="118" y="7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87"/>
              <p:cNvSpPr>
                <a:spLocks/>
              </p:cNvSpPr>
              <p:nvPr/>
            </p:nvSpPr>
            <p:spPr bwMode="auto">
              <a:xfrm rot="704206">
                <a:off x="7773988" y="2317750"/>
                <a:ext cx="1147762" cy="1630363"/>
              </a:xfrm>
              <a:custGeom>
                <a:avLst/>
                <a:gdLst/>
                <a:ahLst/>
                <a:cxnLst>
                  <a:cxn ang="0">
                    <a:pos x="340" y="760"/>
                  </a:cxn>
                  <a:cxn ang="0">
                    <a:pos x="296" y="688"/>
                  </a:cxn>
                  <a:cxn ang="0">
                    <a:pos x="273" y="664"/>
                  </a:cxn>
                  <a:cxn ang="0">
                    <a:pos x="273" y="584"/>
                  </a:cxn>
                  <a:cxn ang="0">
                    <a:pos x="229" y="448"/>
                  </a:cxn>
                  <a:cxn ang="0">
                    <a:pos x="222" y="352"/>
                  </a:cxn>
                  <a:cxn ang="0">
                    <a:pos x="155" y="296"/>
                  </a:cxn>
                  <a:cxn ang="0">
                    <a:pos x="148" y="256"/>
                  </a:cxn>
                  <a:cxn ang="0">
                    <a:pos x="118" y="272"/>
                  </a:cxn>
                  <a:cxn ang="0">
                    <a:pos x="118" y="312"/>
                  </a:cxn>
                  <a:cxn ang="0">
                    <a:pos x="126" y="312"/>
                  </a:cxn>
                  <a:cxn ang="0">
                    <a:pos x="96" y="320"/>
                  </a:cxn>
                  <a:cxn ang="0">
                    <a:pos x="74" y="296"/>
                  </a:cxn>
                  <a:cxn ang="0">
                    <a:pos x="52" y="272"/>
                  </a:cxn>
                  <a:cxn ang="0">
                    <a:pos x="37" y="264"/>
                  </a:cxn>
                  <a:cxn ang="0">
                    <a:pos x="30" y="248"/>
                  </a:cxn>
                  <a:cxn ang="0">
                    <a:pos x="7" y="240"/>
                  </a:cxn>
                  <a:cxn ang="0">
                    <a:pos x="0" y="216"/>
                  </a:cxn>
                  <a:cxn ang="0">
                    <a:pos x="22" y="200"/>
                  </a:cxn>
                  <a:cxn ang="0">
                    <a:pos x="30" y="176"/>
                  </a:cxn>
                  <a:cxn ang="0">
                    <a:pos x="81" y="128"/>
                  </a:cxn>
                  <a:cxn ang="0">
                    <a:pos x="103" y="112"/>
                  </a:cxn>
                  <a:cxn ang="0">
                    <a:pos x="148" y="104"/>
                  </a:cxn>
                  <a:cxn ang="0">
                    <a:pos x="163" y="144"/>
                  </a:cxn>
                  <a:cxn ang="0">
                    <a:pos x="192" y="128"/>
                  </a:cxn>
                  <a:cxn ang="0">
                    <a:pos x="229" y="120"/>
                  </a:cxn>
                  <a:cxn ang="0">
                    <a:pos x="259" y="24"/>
                  </a:cxn>
                  <a:cxn ang="0">
                    <a:pos x="296" y="0"/>
                  </a:cxn>
                  <a:cxn ang="0">
                    <a:pos x="340" y="152"/>
                  </a:cxn>
                  <a:cxn ang="0">
                    <a:pos x="362" y="184"/>
                  </a:cxn>
                  <a:cxn ang="0">
                    <a:pos x="303" y="200"/>
                  </a:cxn>
                  <a:cxn ang="0">
                    <a:pos x="288" y="264"/>
                  </a:cxn>
                  <a:cxn ang="0">
                    <a:pos x="303" y="296"/>
                  </a:cxn>
                  <a:cxn ang="0">
                    <a:pos x="281" y="304"/>
                  </a:cxn>
                  <a:cxn ang="0">
                    <a:pos x="303" y="344"/>
                  </a:cxn>
                  <a:cxn ang="0">
                    <a:pos x="273" y="376"/>
                  </a:cxn>
                  <a:cxn ang="0">
                    <a:pos x="347" y="488"/>
                  </a:cxn>
                  <a:cxn ang="0">
                    <a:pos x="377" y="456"/>
                  </a:cxn>
                  <a:cxn ang="0">
                    <a:pos x="399" y="488"/>
                  </a:cxn>
                  <a:cxn ang="0">
                    <a:pos x="407" y="496"/>
                  </a:cxn>
                  <a:cxn ang="0">
                    <a:pos x="436" y="488"/>
                  </a:cxn>
                  <a:cxn ang="0">
                    <a:pos x="458" y="520"/>
                  </a:cxn>
                  <a:cxn ang="0">
                    <a:pos x="436" y="528"/>
                  </a:cxn>
                  <a:cxn ang="0">
                    <a:pos x="458" y="576"/>
                  </a:cxn>
                  <a:cxn ang="0">
                    <a:pos x="525" y="608"/>
                  </a:cxn>
                  <a:cxn ang="0">
                    <a:pos x="495" y="648"/>
                  </a:cxn>
                  <a:cxn ang="0">
                    <a:pos x="517" y="696"/>
                  </a:cxn>
                  <a:cxn ang="0">
                    <a:pos x="554" y="720"/>
                  </a:cxn>
                  <a:cxn ang="0">
                    <a:pos x="547" y="768"/>
                  </a:cxn>
                  <a:cxn ang="0">
                    <a:pos x="584" y="824"/>
                  </a:cxn>
                  <a:cxn ang="0">
                    <a:pos x="606" y="912"/>
                  </a:cxn>
                  <a:cxn ang="0">
                    <a:pos x="584" y="912"/>
                  </a:cxn>
                  <a:cxn ang="0">
                    <a:pos x="532" y="880"/>
                  </a:cxn>
                  <a:cxn ang="0">
                    <a:pos x="362" y="792"/>
                  </a:cxn>
                  <a:cxn ang="0">
                    <a:pos x="340" y="760"/>
                  </a:cxn>
                </a:cxnLst>
                <a:rect l="0" t="0" r="r" b="b"/>
                <a:pathLst>
                  <a:path w="607" h="913">
                    <a:moveTo>
                      <a:pt x="340" y="760"/>
                    </a:moveTo>
                    <a:lnTo>
                      <a:pt x="296" y="688"/>
                    </a:lnTo>
                    <a:lnTo>
                      <a:pt x="273" y="664"/>
                    </a:lnTo>
                    <a:lnTo>
                      <a:pt x="273" y="584"/>
                    </a:lnTo>
                    <a:lnTo>
                      <a:pt x="229" y="448"/>
                    </a:lnTo>
                    <a:lnTo>
                      <a:pt x="222" y="352"/>
                    </a:lnTo>
                    <a:lnTo>
                      <a:pt x="155" y="296"/>
                    </a:lnTo>
                    <a:lnTo>
                      <a:pt x="148" y="256"/>
                    </a:lnTo>
                    <a:lnTo>
                      <a:pt x="118" y="272"/>
                    </a:lnTo>
                    <a:lnTo>
                      <a:pt x="118" y="312"/>
                    </a:lnTo>
                    <a:lnTo>
                      <a:pt x="126" y="312"/>
                    </a:lnTo>
                    <a:lnTo>
                      <a:pt x="96" y="320"/>
                    </a:lnTo>
                    <a:lnTo>
                      <a:pt x="74" y="296"/>
                    </a:lnTo>
                    <a:lnTo>
                      <a:pt x="52" y="272"/>
                    </a:lnTo>
                    <a:lnTo>
                      <a:pt x="37" y="264"/>
                    </a:lnTo>
                    <a:lnTo>
                      <a:pt x="30" y="248"/>
                    </a:lnTo>
                    <a:lnTo>
                      <a:pt x="7" y="240"/>
                    </a:lnTo>
                    <a:lnTo>
                      <a:pt x="0" y="216"/>
                    </a:lnTo>
                    <a:lnTo>
                      <a:pt x="22" y="200"/>
                    </a:lnTo>
                    <a:lnTo>
                      <a:pt x="30" y="176"/>
                    </a:lnTo>
                    <a:lnTo>
                      <a:pt x="81" y="128"/>
                    </a:lnTo>
                    <a:lnTo>
                      <a:pt x="103" y="112"/>
                    </a:lnTo>
                    <a:lnTo>
                      <a:pt x="148" y="104"/>
                    </a:lnTo>
                    <a:lnTo>
                      <a:pt x="163" y="144"/>
                    </a:lnTo>
                    <a:lnTo>
                      <a:pt x="192" y="128"/>
                    </a:lnTo>
                    <a:lnTo>
                      <a:pt x="229" y="120"/>
                    </a:lnTo>
                    <a:lnTo>
                      <a:pt x="259" y="24"/>
                    </a:lnTo>
                    <a:lnTo>
                      <a:pt x="296" y="0"/>
                    </a:lnTo>
                    <a:lnTo>
                      <a:pt x="340" y="152"/>
                    </a:lnTo>
                    <a:lnTo>
                      <a:pt x="362" y="184"/>
                    </a:lnTo>
                    <a:lnTo>
                      <a:pt x="303" y="200"/>
                    </a:lnTo>
                    <a:lnTo>
                      <a:pt x="288" y="264"/>
                    </a:lnTo>
                    <a:lnTo>
                      <a:pt x="303" y="296"/>
                    </a:lnTo>
                    <a:lnTo>
                      <a:pt x="281" y="304"/>
                    </a:lnTo>
                    <a:lnTo>
                      <a:pt x="303" y="344"/>
                    </a:lnTo>
                    <a:lnTo>
                      <a:pt x="273" y="376"/>
                    </a:lnTo>
                    <a:lnTo>
                      <a:pt x="347" y="488"/>
                    </a:lnTo>
                    <a:lnTo>
                      <a:pt x="377" y="456"/>
                    </a:lnTo>
                    <a:lnTo>
                      <a:pt x="399" y="488"/>
                    </a:lnTo>
                    <a:lnTo>
                      <a:pt x="407" y="496"/>
                    </a:lnTo>
                    <a:lnTo>
                      <a:pt x="436" y="488"/>
                    </a:lnTo>
                    <a:lnTo>
                      <a:pt x="458" y="520"/>
                    </a:lnTo>
                    <a:lnTo>
                      <a:pt x="436" y="528"/>
                    </a:lnTo>
                    <a:lnTo>
                      <a:pt x="458" y="576"/>
                    </a:lnTo>
                    <a:lnTo>
                      <a:pt x="525" y="608"/>
                    </a:lnTo>
                    <a:lnTo>
                      <a:pt x="495" y="648"/>
                    </a:lnTo>
                    <a:lnTo>
                      <a:pt x="517" y="696"/>
                    </a:lnTo>
                    <a:lnTo>
                      <a:pt x="554" y="720"/>
                    </a:lnTo>
                    <a:lnTo>
                      <a:pt x="547" y="768"/>
                    </a:lnTo>
                    <a:lnTo>
                      <a:pt x="584" y="824"/>
                    </a:lnTo>
                    <a:lnTo>
                      <a:pt x="606" y="912"/>
                    </a:lnTo>
                    <a:lnTo>
                      <a:pt x="584" y="912"/>
                    </a:lnTo>
                    <a:lnTo>
                      <a:pt x="532" y="880"/>
                    </a:lnTo>
                    <a:lnTo>
                      <a:pt x="362" y="792"/>
                    </a:lnTo>
                    <a:lnTo>
                      <a:pt x="340" y="76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88"/>
              <p:cNvSpPr>
                <a:spLocks/>
              </p:cNvSpPr>
              <p:nvPr/>
            </p:nvSpPr>
            <p:spPr bwMode="auto">
              <a:xfrm rot="704206">
                <a:off x="8342313" y="3206750"/>
                <a:ext cx="123825" cy="487363"/>
              </a:xfrm>
              <a:custGeom>
                <a:avLst/>
                <a:gdLst/>
                <a:ahLst/>
                <a:cxnLst>
                  <a:cxn ang="0">
                    <a:pos x="7" y="272"/>
                  </a:cxn>
                  <a:cxn ang="0">
                    <a:pos x="7" y="272"/>
                  </a:cxn>
                  <a:cxn ang="0">
                    <a:pos x="51" y="232"/>
                  </a:cxn>
                  <a:cxn ang="0">
                    <a:pos x="44" y="200"/>
                  </a:cxn>
                  <a:cxn ang="0">
                    <a:pos x="7" y="200"/>
                  </a:cxn>
                  <a:cxn ang="0">
                    <a:pos x="0" y="160"/>
                  </a:cxn>
                  <a:cxn ang="0">
                    <a:pos x="29" y="152"/>
                  </a:cxn>
                  <a:cxn ang="0">
                    <a:pos x="37" y="128"/>
                  </a:cxn>
                  <a:cxn ang="0">
                    <a:pos x="15" y="72"/>
                  </a:cxn>
                  <a:cxn ang="0">
                    <a:pos x="66" y="0"/>
                  </a:cxn>
                </a:cxnLst>
                <a:rect l="0" t="0" r="r" b="b"/>
                <a:pathLst>
                  <a:path w="67" h="273">
                    <a:moveTo>
                      <a:pt x="7" y="272"/>
                    </a:moveTo>
                    <a:lnTo>
                      <a:pt x="7" y="272"/>
                    </a:lnTo>
                    <a:lnTo>
                      <a:pt x="51" y="232"/>
                    </a:lnTo>
                    <a:lnTo>
                      <a:pt x="44" y="200"/>
                    </a:lnTo>
                    <a:lnTo>
                      <a:pt x="7" y="200"/>
                    </a:lnTo>
                    <a:lnTo>
                      <a:pt x="0" y="160"/>
                    </a:lnTo>
                    <a:lnTo>
                      <a:pt x="29" y="152"/>
                    </a:lnTo>
                    <a:lnTo>
                      <a:pt x="37" y="128"/>
                    </a:lnTo>
                    <a:lnTo>
                      <a:pt x="15" y="72"/>
                    </a:lnTo>
                    <a:lnTo>
                      <a:pt x="66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89"/>
              <p:cNvSpPr>
                <a:spLocks/>
              </p:cNvSpPr>
              <p:nvPr/>
            </p:nvSpPr>
            <p:spPr bwMode="auto">
              <a:xfrm rot="704206">
                <a:off x="5356225" y="2066925"/>
                <a:ext cx="2084387" cy="2560638"/>
              </a:xfrm>
              <a:custGeom>
                <a:avLst/>
                <a:gdLst/>
                <a:ahLst/>
                <a:cxnLst>
                  <a:cxn ang="0">
                    <a:pos x="236" y="352"/>
                  </a:cxn>
                  <a:cxn ang="0">
                    <a:pos x="347" y="352"/>
                  </a:cxn>
                  <a:cxn ang="0">
                    <a:pos x="458" y="472"/>
                  </a:cxn>
                  <a:cxn ang="0">
                    <a:pos x="502" y="360"/>
                  </a:cxn>
                  <a:cxn ang="0">
                    <a:pos x="539" y="232"/>
                  </a:cxn>
                  <a:cxn ang="0">
                    <a:pos x="642" y="152"/>
                  </a:cxn>
                  <a:cxn ang="0">
                    <a:pos x="724" y="152"/>
                  </a:cxn>
                  <a:cxn ang="0">
                    <a:pos x="812" y="80"/>
                  </a:cxn>
                  <a:cxn ang="0">
                    <a:pos x="945" y="32"/>
                  </a:cxn>
                  <a:cxn ang="0">
                    <a:pos x="1004" y="16"/>
                  </a:cxn>
                  <a:cxn ang="0">
                    <a:pos x="997" y="136"/>
                  </a:cxn>
                  <a:cxn ang="0">
                    <a:pos x="1071" y="176"/>
                  </a:cxn>
                  <a:cxn ang="0">
                    <a:pos x="1048" y="288"/>
                  </a:cxn>
                  <a:cxn ang="0">
                    <a:pos x="1071" y="384"/>
                  </a:cxn>
                  <a:cxn ang="0">
                    <a:pos x="1056" y="472"/>
                  </a:cxn>
                  <a:cxn ang="0">
                    <a:pos x="997" y="560"/>
                  </a:cxn>
                  <a:cxn ang="0">
                    <a:pos x="1056" y="696"/>
                  </a:cxn>
                  <a:cxn ang="0">
                    <a:pos x="997" y="760"/>
                  </a:cxn>
                  <a:cxn ang="0">
                    <a:pos x="982" y="816"/>
                  </a:cxn>
                  <a:cxn ang="0">
                    <a:pos x="982" y="1008"/>
                  </a:cxn>
                  <a:cxn ang="0">
                    <a:pos x="901" y="1072"/>
                  </a:cxn>
                  <a:cxn ang="0">
                    <a:pos x="930" y="1192"/>
                  </a:cxn>
                  <a:cxn ang="0">
                    <a:pos x="952" y="1280"/>
                  </a:cxn>
                  <a:cxn ang="0">
                    <a:pos x="916" y="1376"/>
                  </a:cxn>
                  <a:cxn ang="0">
                    <a:pos x="834" y="1416"/>
                  </a:cxn>
                  <a:cxn ang="0">
                    <a:pos x="738" y="1408"/>
                  </a:cxn>
                  <a:cxn ang="0">
                    <a:pos x="664" y="1432"/>
                  </a:cxn>
                  <a:cxn ang="0">
                    <a:pos x="576" y="1408"/>
                  </a:cxn>
                  <a:cxn ang="0">
                    <a:pos x="517" y="1328"/>
                  </a:cxn>
                  <a:cxn ang="0">
                    <a:pos x="473" y="1320"/>
                  </a:cxn>
                  <a:cxn ang="0">
                    <a:pos x="377" y="1312"/>
                  </a:cxn>
                  <a:cxn ang="0">
                    <a:pos x="325" y="1376"/>
                  </a:cxn>
                  <a:cxn ang="0">
                    <a:pos x="266" y="1424"/>
                  </a:cxn>
                  <a:cxn ang="0">
                    <a:pos x="244" y="1296"/>
                  </a:cxn>
                  <a:cxn ang="0">
                    <a:pos x="207" y="1224"/>
                  </a:cxn>
                  <a:cxn ang="0">
                    <a:pos x="148" y="1144"/>
                  </a:cxn>
                  <a:cxn ang="0">
                    <a:pos x="66" y="1104"/>
                  </a:cxn>
                  <a:cxn ang="0">
                    <a:pos x="52" y="1000"/>
                  </a:cxn>
                  <a:cxn ang="0">
                    <a:pos x="52" y="912"/>
                  </a:cxn>
                  <a:cxn ang="0">
                    <a:pos x="22" y="816"/>
                  </a:cxn>
                  <a:cxn ang="0">
                    <a:pos x="59" y="744"/>
                  </a:cxn>
                  <a:cxn ang="0">
                    <a:pos x="81" y="608"/>
                  </a:cxn>
                  <a:cxn ang="0">
                    <a:pos x="30" y="496"/>
                  </a:cxn>
                  <a:cxn ang="0">
                    <a:pos x="59" y="440"/>
                  </a:cxn>
                  <a:cxn ang="0">
                    <a:pos x="162" y="448"/>
                  </a:cxn>
                </a:cxnLst>
                <a:rect l="0" t="0" r="r" b="b"/>
                <a:pathLst>
                  <a:path w="1101" h="1433">
                    <a:moveTo>
                      <a:pt x="251" y="432"/>
                    </a:moveTo>
                    <a:lnTo>
                      <a:pt x="236" y="392"/>
                    </a:lnTo>
                    <a:lnTo>
                      <a:pt x="236" y="352"/>
                    </a:lnTo>
                    <a:lnTo>
                      <a:pt x="273" y="360"/>
                    </a:lnTo>
                    <a:lnTo>
                      <a:pt x="303" y="344"/>
                    </a:lnTo>
                    <a:lnTo>
                      <a:pt x="347" y="352"/>
                    </a:lnTo>
                    <a:lnTo>
                      <a:pt x="325" y="408"/>
                    </a:lnTo>
                    <a:lnTo>
                      <a:pt x="369" y="432"/>
                    </a:lnTo>
                    <a:lnTo>
                      <a:pt x="458" y="472"/>
                    </a:lnTo>
                    <a:lnTo>
                      <a:pt x="450" y="400"/>
                    </a:lnTo>
                    <a:lnTo>
                      <a:pt x="495" y="392"/>
                    </a:lnTo>
                    <a:lnTo>
                      <a:pt x="502" y="360"/>
                    </a:lnTo>
                    <a:lnTo>
                      <a:pt x="576" y="312"/>
                    </a:lnTo>
                    <a:lnTo>
                      <a:pt x="524" y="272"/>
                    </a:lnTo>
                    <a:lnTo>
                      <a:pt x="539" y="232"/>
                    </a:lnTo>
                    <a:lnTo>
                      <a:pt x="598" y="176"/>
                    </a:lnTo>
                    <a:lnTo>
                      <a:pt x="628" y="192"/>
                    </a:lnTo>
                    <a:lnTo>
                      <a:pt x="642" y="152"/>
                    </a:lnTo>
                    <a:lnTo>
                      <a:pt x="694" y="120"/>
                    </a:lnTo>
                    <a:lnTo>
                      <a:pt x="694" y="152"/>
                    </a:lnTo>
                    <a:lnTo>
                      <a:pt x="724" y="152"/>
                    </a:lnTo>
                    <a:lnTo>
                      <a:pt x="738" y="136"/>
                    </a:lnTo>
                    <a:lnTo>
                      <a:pt x="812" y="136"/>
                    </a:lnTo>
                    <a:lnTo>
                      <a:pt x="812" y="80"/>
                    </a:lnTo>
                    <a:lnTo>
                      <a:pt x="871" y="16"/>
                    </a:lnTo>
                    <a:lnTo>
                      <a:pt x="923" y="40"/>
                    </a:lnTo>
                    <a:lnTo>
                      <a:pt x="945" y="32"/>
                    </a:lnTo>
                    <a:lnTo>
                      <a:pt x="982" y="40"/>
                    </a:lnTo>
                    <a:lnTo>
                      <a:pt x="975" y="0"/>
                    </a:lnTo>
                    <a:lnTo>
                      <a:pt x="1004" y="16"/>
                    </a:lnTo>
                    <a:lnTo>
                      <a:pt x="1034" y="48"/>
                    </a:lnTo>
                    <a:lnTo>
                      <a:pt x="1004" y="112"/>
                    </a:lnTo>
                    <a:lnTo>
                      <a:pt x="997" y="136"/>
                    </a:lnTo>
                    <a:lnTo>
                      <a:pt x="1019" y="176"/>
                    </a:lnTo>
                    <a:lnTo>
                      <a:pt x="1056" y="176"/>
                    </a:lnTo>
                    <a:lnTo>
                      <a:pt x="1071" y="176"/>
                    </a:lnTo>
                    <a:lnTo>
                      <a:pt x="1093" y="200"/>
                    </a:lnTo>
                    <a:lnTo>
                      <a:pt x="1085" y="248"/>
                    </a:lnTo>
                    <a:lnTo>
                      <a:pt x="1048" y="288"/>
                    </a:lnTo>
                    <a:lnTo>
                      <a:pt x="1056" y="336"/>
                    </a:lnTo>
                    <a:lnTo>
                      <a:pt x="1078" y="352"/>
                    </a:lnTo>
                    <a:lnTo>
                      <a:pt x="1071" y="384"/>
                    </a:lnTo>
                    <a:lnTo>
                      <a:pt x="1100" y="400"/>
                    </a:lnTo>
                    <a:lnTo>
                      <a:pt x="1078" y="464"/>
                    </a:lnTo>
                    <a:lnTo>
                      <a:pt x="1056" y="472"/>
                    </a:lnTo>
                    <a:lnTo>
                      <a:pt x="1011" y="496"/>
                    </a:lnTo>
                    <a:lnTo>
                      <a:pt x="1034" y="528"/>
                    </a:lnTo>
                    <a:lnTo>
                      <a:pt x="997" y="560"/>
                    </a:lnTo>
                    <a:lnTo>
                      <a:pt x="1004" y="592"/>
                    </a:lnTo>
                    <a:lnTo>
                      <a:pt x="1056" y="664"/>
                    </a:lnTo>
                    <a:lnTo>
                      <a:pt x="1056" y="696"/>
                    </a:lnTo>
                    <a:lnTo>
                      <a:pt x="1063" y="720"/>
                    </a:lnTo>
                    <a:lnTo>
                      <a:pt x="1026" y="736"/>
                    </a:lnTo>
                    <a:lnTo>
                      <a:pt x="997" y="760"/>
                    </a:lnTo>
                    <a:lnTo>
                      <a:pt x="960" y="744"/>
                    </a:lnTo>
                    <a:lnTo>
                      <a:pt x="952" y="784"/>
                    </a:lnTo>
                    <a:lnTo>
                      <a:pt x="982" y="816"/>
                    </a:lnTo>
                    <a:lnTo>
                      <a:pt x="967" y="872"/>
                    </a:lnTo>
                    <a:lnTo>
                      <a:pt x="1011" y="952"/>
                    </a:lnTo>
                    <a:lnTo>
                      <a:pt x="982" y="1008"/>
                    </a:lnTo>
                    <a:lnTo>
                      <a:pt x="960" y="1008"/>
                    </a:lnTo>
                    <a:lnTo>
                      <a:pt x="960" y="1040"/>
                    </a:lnTo>
                    <a:lnTo>
                      <a:pt x="901" y="1072"/>
                    </a:lnTo>
                    <a:lnTo>
                      <a:pt x="916" y="1144"/>
                    </a:lnTo>
                    <a:lnTo>
                      <a:pt x="908" y="1168"/>
                    </a:lnTo>
                    <a:lnTo>
                      <a:pt x="930" y="1192"/>
                    </a:lnTo>
                    <a:lnTo>
                      <a:pt x="930" y="1232"/>
                    </a:lnTo>
                    <a:lnTo>
                      <a:pt x="960" y="1232"/>
                    </a:lnTo>
                    <a:lnTo>
                      <a:pt x="952" y="1280"/>
                    </a:lnTo>
                    <a:lnTo>
                      <a:pt x="967" y="1312"/>
                    </a:lnTo>
                    <a:lnTo>
                      <a:pt x="923" y="1336"/>
                    </a:lnTo>
                    <a:lnTo>
                      <a:pt x="916" y="1376"/>
                    </a:lnTo>
                    <a:lnTo>
                      <a:pt x="886" y="1376"/>
                    </a:lnTo>
                    <a:lnTo>
                      <a:pt x="849" y="1400"/>
                    </a:lnTo>
                    <a:lnTo>
                      <a:pt x="834" y="1416"/>
                    </a:lnTo>
                    <a:lnTo>
                      <a:pt x="797" y="1416"/>
                    </a:lnTo>
                    <a:lnTo>
                      <a:pt x="775" y="1432"/>
                    </a:lnTo>
                    <a:lnTo>
                      <a:pt x="738" y="1408"/>
                    </a:lnTo>
                    <a:lnTo>
                      <a:pt x="709" y="1424"/>
                    </a:lnTo>
                    <a:lnTo>
                      <a:pt x="679" y="1416"/>
                    </a:lnTo>
                    <a:lnTo>
                      <a:pt x="664" y="1432"/>
                    </a:lnTo>
                    <a:lnTo>
                      <a:pt x="642" y="1416"/>
                    </a:lnTo>
                    <a:lnTo>
                      <a:pt x="605" y="1432"/>
                    </a:lnTo>
                    <a:lnTo>
                      <a:pt x="576" y="1408"/>
                    </a:lnTo>
                    <a:lnTo>
                      <a:pt x="554" y="1392"/>
                    </a:lnTo>
                    <a:lnTo>
                      <a:pt x="546" y="1376"/>
                    </a:lnTo>
                    <a:lnTo>
                      <a:pt x="517" y="1328"/>
                    </a:lnTo>
                    <a:lnTo>
                      <a:pt x="509" y="1304"/>
                    </a:lnTo>
                    <a:lnTo>
                      <a:pt x="495" y="1296"/>
                    </a:lnTo>
                    <a:lnTo>
                      <a:pt x="473" y="1320"/>
                    </a:lnTo>
                    <a:lnTo>
                      <a:pt x="450" y="1296"/>
                    </a:lnTo>
                    <a:lnTo>
                      <a:pt x="413" y="1272"/>
                    </a:lnTo>
                    <a:lnTo>
                      <a:pt x="377" y="1312"/>
                    </a:lnTo>
                    <a:lnTo>
                      <a:pt x="369" y="1360"/>
                    </a:lnTo>
                    <a:lnTo>
                      <a:pt x="340" y="1400"/>
                    </a:lnTo>
                    <a:lnTo>
                      <a:pt x="325" y="1376"/>
                    </a:lnTo>
                    <a:lnTo>
                      <a:pt x="317" y="1392"/>
                    </a:lnTo>
                    <a:lnTo>
                      <a:pt x="273" y="1408"/>
                    </a:lnTo>
                    <a:lnTo>
                      <a:pt x="266" y="1424"/>
                    </a:lnTo>
                    <a:lnTo>
                      <a:pt x="244" y="1424"/>
                    </a:lnTo>
                    <a:lnTo>
                      <a:pt x="236" y="1384"/>
                    </a:lnTo>
                    <a:lnTo>
                      <a:pt x="244" y="1296"/>
                    </a:lnTo>
                    <a:lnTo>
                      <a:pt x="214" y="1272"/>
                    </a:lnTo>
                    <a:lnTo>
                      <a:pt x="199" y="1248"/>
                    </a:lnTo>
                    <a:lnTo>
                      <a:pt x="207" y="1224"/>
                    </a:lnTo>
                    <a:lnTo>
                      <a:pt x="185" y="1216"/>
                    </a:lnTo>
                    <a:lnTo>
                      <a:pt x="185" y="1176"/>
                    </a:lnTo>
                    <a:lnTo>
                      <a:pt x="148" y="1144"/>
                    </a:lnTo>
                    <a:lnTo>
                      <a:pt x="140" y="1128"/>
                    </a:lnTo>
                    <a:lnTo>
                      <a:pt x="133" y="1104"/>
                    </a:lnTo>
                    <a:lnTo>
                      <a:pt x="66" y="1104"/>
                    </a:lnTo>
                    <a:lnTo>
                      <a:pt x="59" y="1064"/>
                    </a:lnTo>
                    <a:lnTo>
                      <a:pt x="74" y="1032"/>
                    </a:lnTo>
                    <a:lnTo>
                      <a:pt x="52" y="1000"/>
                    </a:lnTo>
                    <a:lnTo>
                      <a:pt x="44" y="960"/>
                    </a:lnTo>
                    <a:lnTo>
                      <a:pt x="22" y="952"/>
                    </a:lnTo>
                    <a:lnTo>
                      <a:pt x="52" y="912"/>
                    </a:lnTo>
                    <a:lnTo>
                      <a:pt x="37" y="888"/>
                    </a:lnTo>
                    <a:lnTo>
                      <a:pt x="37" y="856"/>
                    </a:lnTo>
                    <a:lnTo>
                      <a:pt x="22" y="816"/>
                    </a:lnTo>
                    <a:lnTo>
                      <a:pt x="0" y="784"/>
                    </a:lnTo>
                    <a:lnTo>
                      <a:pt x="30" y="752"/>
                    </a:lnTo>
                    <a:lnTo>
                      <a:pt x="59" y="744"/>
                    </a:lnTo>
                    <a:lnTo>
                      <a:pt x="59" y="696"/>
                    </a:lnTo>
                    <a:lnTo>
                      <a:pt x="103" y="632"/>
                    </a:lnTo>
                    <a:lnTo>
                      <a:pt x="81" y="608"/>
                    </a:lnTo>
                    <a:lnTo>
                      <a:pt x="81" y="576"/>
                    </a:lnTo>
                    <a:lnTo>
                      <a:pt x="44" y="544"/>
                    </a:lnTo>
                    <a:lnTo>
                      <a:pt x="30" y="496"/>
                    </a:lnTo>
                    <a:lnTo>
                      <a:pt x="37" y="456"/>
                    </a:lnTo>
                    <a:lnTo>
                      <a:pt x="44" y="464"/>
                    </a:lnTo>
                    <a:lnTo>
                      <a:pt x="59" y="440"/>
                    </a:lnTo>
                    <a:lnTo>
                      <a:pt x="81" y="464"/>
                    </a:lnTo>
                    <a:lnTo>
                      <a:pt x="155" y="416"/>
                    </a:lnTo>
                    <a:lnTo>
                      <a:pt x="162" y="448"/>
                    </a:lnTo>
                    <a:lnTo>
                      <a:pt x="251" y="432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90"/>
              <p:cNvSpPr>
                <a:spLocks/>
              </p:cNvSpPr>
              <p:nvPr/>
            </p:nvSpPr>
            <p:spPr bwMode="auto">
              <a:xfrm rot="704206">
                <a:off x="4116388" y="2463800"/>
                <a:ext cx="55562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lnTo>
                      <a:pt x="0" y="24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91"/>
              <p:cNvSpPr>
                <a:spLocks/>
              </p:cNvSpPr>
              <p:nvPr/>
            </p:nvSpPr>
            <p:spPr bwMode="auto">
              <a:xfrm rot="704206">
                <a:off x="5016500" y="1709738"/>
                <a:ext cx="127000" cy="17303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2" y="96"/>
                  </a:cxn>
                  <a:cxn ang="0">
                    <a:pos x="66" y="72"/>
                  </a:cxn>
                  <a:cxn ang="0">
                    <a:pos x="66" y="24"/>
                  </a:cxn>
                  <a:cxn ang="0">
                    <a:pos x="37" y="0"/>
                  </a:cxn>
                  <a:cxn ang="0">
                    <a:pos x="7" y="24"/>
                  </a:cxn>
                  <a:cxn ang="0">
                    <a:pos x="0" y="80"/>
                  </a:cxn>
                </a:cxnLst>
                <a:rect l="0" t="0" r="r" b="b"/>
                <a:pathLst>
                  <a:path w="67" h="97">
                    <a:moveTo>
                      <a:pt x="0" y="80"/>
                    </a:moveTo>
                    <a:lnTo>
                      <a:pt x="22" y="96"/>
                    </a:lnTo>
                    <a:lnTo>
                      <a:pt x="66" y="72"/>
                    </a:lnTo>
                    <a:lnTo>
                      <a:pt x="66" y="24"/>
                    </a:lnTo>
                    <a:lnTo>
                      <a:pt x="37" y="0"/>
                    </a:lnTo>
                    <a:lnTo>
                      <a:pt x="7" y="24"/>
                    </a:lnTo>
                    <a:lnTo>
                      <a:pt x="0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92"/>
              <p:cNvSpPr>
                <a:spLocks/>
              </p:cNvSpPr>
              <p:nvPr/>
            </p:nvSpPr>
            <p:spPr bwMode="auto">
              <a:xfrm rot="704206">
                <a:off x="5037138" y="1889125"/>
                <a:ext cx="127000" cy="15875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" y="16"/>
                  </a:cxn>
                  <a:cxn ang="0">
                    <a:pos x="37" y="0"/>
                  </a:cxn>
                  <a:cxn ang="0">
                    <a:pos x="37" y="24"/>
                  </a:cxn>
                  <a:cxn ang="0">
                    <a:pos x="59" y="0"/>
                  </a:cxn>
                  <a:cxn ang="0">
                    <a:pos x="66" y="56"/>
                  </a:cxn>
                  <a:cxn ang="0">
                    <a:pos x="59" y="88"/>
                  </a:cxn>
                  <a:cxn ang="0">
                    <a:pos x="0" y="48"/>
                  </a:cxn>
                </a:cxnLst>
                <a:rect l="0" t="0" r="r" b="b"/>
                <a:pathLst>
                  <a:path w="67" h="89">
                    <a:moveTo>
                      <a:pt x="0" y="48"/>
                    </a:moveTo>
                    <a:lnTo>
                      <a:pt x="7" y="16"/>
                    </a:lnTo>
                    <a:lnTo>
                      <a:pt x="37" y="0"/>
                    </a:lnTo>
                    <a:lnTo>
                      <a:pt x="37" y="24"/>
                    </a:lnTo>
                    <a:lnTo>
                      <a:pt x="59" y="0"/>
                    </a:lnTo>
                    <a:lnTo>
                      <a:pt x="66" y="56"/>
                    </a:lnTo>
                    <a:lnTo>
                      <a:pt x="59" y="88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93"/>
              <p:cNvSpPr>
                <a:spLocks/>
              </p:cNvSpPr>
              <p:nvPr/>
            </p:nvSpPr>
            <p:spPr bwMode="auto">
              <a:xfrm rot="704206">
                <a:off x="5184775" y="1981200"/>
                <a:ext cx="142875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0"/>
                  </a:cxn>
                  <a:cxn ang="0">
                    <a:pos x="30" y="32"/>
                  </a:cxn>
                  <a:cxn ang="0">
                    <a:pos x="44" y="24"/>
                  </a:cxn>
                  <a:cxn ang="0">
                    <a:pos x="74" y="64"/>
                  </a:cxn>
                  <a:cxn ang="0">
                    <a:pos x="0" y="112"/>
                  </a:cxn>
                  <a:cxn ang="0">
                    <a:pos x="0" y="24"/>
                  </a:cxn>
                </a:cxnLst>
                <a:rect l="0" t="0" r="r" b="b"/>
                <a:pathLst>
                  <a:path w="75" h="113">
                    <a:moveTo>
                      <a:pt x="0" y="24"/>
                    </a:moveTo>
                    <a:lnTo>
                      <a:pt x="22" y="0"/>
                    </a:lnTo>
                    <a:lnTo>
                      <a:pt x="30" y="32"/>
                    </a:lnTo>
                    <a:lnTo>
                      <a:pt x="44" y="24"/>
                    </a:lnTo>
                    <a:lnTo>
                      <a:pt x="74" y="64"/>
                    </a:lnTo>
                    <a:lnTo>
                      <a:pt x="0" y="112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94"/>
              <p:cNvSpPr>
                <a:spLocks/>
              </p:cNvSpPr>
              <p:nvPr/>
            </p:nvSpPr>
            <p:spPr bwMode="auto">
              <a:xfrm rot="704206">
                <a:off x="4965700" y="1865313"/>
                <a:ext cx="60325" cy="460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8"/>
                  </a:cxn>
                  <a:cxn ang="0">
                    <a:pos x="15" y="24"/>
                  </a:cxn>
                  <a:cxn ang="0">
                    <a:pos x="0" y="16"/>
                  </a:cxn>
                  <a:cxn ang="0">
                    <a:pos x="8" y="0"/>
                  </a:cxn>
                </a:cxnLst>
                <a:rect l="0" t="0" r="r" b="b"/>
                <a:pathLst>
                  <a:path w="31" h="25">
                    <a:moveTo>
                      <a:pt x="8" y="0"/>
                    </a:moveTo>
                    <a:lnTo>
                      <a:pt x="30" y="8"/>
                    </a:lnTo>
                    <a:lnTo>
                      <a:pt x="15" y="24"/>
                    </a:lnTo>
                    <a:lnTo>
                      <a:pt x="0" y="16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95"/>
              <p:cNvSpPr>
                <a:spLocks/>
              </p:cNvSpPr>
              <p:nvPr/>
            </p:nvSpPr>
            <p:spPr bwMode="auto">
              <a:xfrm rot="704206">
                <a:off x="3124200" y="2347913"/>
                <a:ext cx="85725" cy="8731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7" y="48"/>
                  </a:cxn>
                  <a:cxn ang="0">
                    <a:pos x="44" y="32"/>
                  </a:cxn>
                  <a:cxn ang="0">
                    <a:pos x="22" y="0"/>
                  </a:cxn>
                  <a:cxn ang="0">
                    <a:pos x="7" y="8"/>
                  </a:cxn>
                  <a:cxn ang="0">
                    <a:pos x="0" y="40"/>
                  </a:cxn>
                </a:cxnLst>
                <a:rect l="0" t="0" r="r" b="b"/>
                <a:pathLst>
                  <a:path w="45" h="49">
                    <a:moveTo>
                      <a:pt x="0" y="40"/>
                    </a:moveTo>
                    <a:lnTo>
                      <a:pt x="37" y="48"/>
                    </a:lnTo>
                    <a:lnTo>
                      <a:pt x="44" y="32"/>
                    </a:lnTo>
                    <a:lnTo>
                      <a:pt x="22" y="0"/>
                    </a:lnTo>
                    <a:lnTo>
                      <a:pt x="7" y="8"/>
                    </a:lnTo>
                    <a:lnTo>
                      <a:pt x="0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96"/>
              <p:cNvSpPr>
                <a:spLocks/>
              </p:cNvSpPr>
              <p:nvPr/>
            </p:nvSpPr>
            <p:spPr bwMode="auto">
              <a:xfrm rot="704206">
                <a:off x="4132263" y="1284288"/>
                <a:ext cx="57150" cy="58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16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16"/>
                    </a:ln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97"/>
              <p:cNvSpPr>
                <a:spLocks/>
              </p:cNvSpPr>
              <p:nvPr/>
            </p:nvSpPr>
            <p:spPr bwMode="auto">
              <a:xfrm rot="704206">
                <a:off x="4119563" y="1354138"/>
                <a:ext cx="57150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4"/>
                  </a:cxn>
                  <a:cxn ang="0">
                    <a:pos x="29" y="8"/>
                  </a:cxn>
                  <a:cxn ang="0">
                    <a:pos x="0" y="0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lnTo>
                      <a:pt x="7" y="24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98"/>
              <p:cNvSpPr>
                <a:spLocks/>
              </p:cNvSpPr>
              <p:nvPr/>
            </p:nvSpPr>
            <p:spPr bwMode="auto">
              <a:xfrm rot="704206">
                <a:off x="4191000" y="1339850"/>
                <a:ext cx="57150" cy="587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32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33">
                    <a:moveTo>
                      <a:pt x="0" y="8"/>
                    </a:moveTo>
                    <a:lnTo>
                      <a:pt x="7" y="32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99"/>
              <p:cNvSpPr>
                <a:spLocks/>
              </p:cNvSpPr>
              <p:nvPr/>
            </p:nvSpPr>
            <p:spPr bwMode="auto">
              <a:xfrm rot="704206">
                <a:off x="4291013" y="1406525"/>
                <a:ext cx="85725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0"/>
                  </a:cxn>
                  <a:cxn ang="0">
                    <a:pos x="44" y="0"/>
                  </a:cxn>
                  <a:cxn ang="0">
                    <a:pos x="44" y="24"/>
                  </a:cxn>
                  <a:cxn ang="0">
                    <a:pos x="22" y="32"/>
                  </a:cxn>
                  <a:cxn ang="0">
                    <a:pos x="0" y="8"/>
                  </a:cxn>
                </a:cxnLst>
                <a:rect l="0" t="0" r="r" b="b"/>
                <a:pathLst>
                  <a:path w="45" h="33">
                    <a:moveTo>
                      <a:pt x="0" y="8"/>
                    </a:moveTo>
                    <a:lnTo>
                      <a:pt x="15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22" y="32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00"/>
              <p:cNvSpPr>
                <a:spLocks/>
              </p:cNvSpPr>
              <p:nvPr/>
            </p:nvSpPr>
            <p:spPr bwMode="auto">
              <a:xfrm rot="704206">
                <a:off x="4368800" y="1387475"/>
                <a:ext cx="285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4" y="16"/>
                  </a:cxn>
                  <a:cxn ang="0">
                    <a:pos x="0" y="0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0" y="16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01"/>
              <p:cNvSpPr>
                <a:spLocks/>
              </p:cNvSpPr>
              <p:nvPr/>
            </p:nvSpPr>
            <p:spPr bwMode="auto">
              <a:xfrm rot="704206">
                <a:off x="4214813" y="1444625"/>
                <a:ext cx="28575" cy="301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4" y="0"/>
                  </a:cxn>
                </a:cxnLst>
                <a:rect l="0" t="0" r="r" b="b"/>
                <a:pathLst>
                  <a:path w="15" h="17">
                    <a:moveTo>
                      <a:pt x="14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02"/>
              <p:cNvSpPr>
                <a:spLocks/>
              </p:cNvSpPr>
              <p:nvPr/>
            </p:nvSpPr>
            <p:spPr bwMode="auto">
              <a:xfrm rot="704206">
                <a:off x="4273550" y="1487488"/>
                <a:ext cx="44450" cy="7302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40"/>
                  </a:cxn>
                  <a:cxn ang="0">
                    <a:pos x="22" y="8"/>
                  </a:cxn>
                </a:cxnLst>
                <a:rect l="0" t="0" r="r" b="b"/>
                <a:pathLst>
                  <a:path w="23" h="41">
                    <a:moveTo>
                      <a:pt x="22" y="8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15" y="40"/>
                    </a:lnTo>
                    <a:lnTo>
                      <a:pt x="22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03"/>
              <p:cNvSpPr>
                <a:spLocks/>
              </p:cNvSpPr>
              <p:nvPr/>
            </p:nvSpPr>
            <p:spPr bwMode="auto">
              <a:xfrm rot="704206">
                <a:off x="4321175" y="1481138"/>
                <a:ext cx="42862" cy="460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24"/>
                  </a:cxn>
                  <a:cxn ang="0">
                    <a:pos x="22" y="24"/>
                  </a:cxn>
                  <a:cxn ang="0">
                    <a:pos x="15" y="0"/>
                  </a:cxn>
                  <a:cxn ang="0">
                    <a:pos x="0" y="8"/>
                  </a:cxn>
                </a:cxnLst>
                <a:rect l="0" t="0" r="r" b="b"/>
                <a:pathLst>
                  <a:path w="23" h="25">
                    <a:moveTo>
                      <a:pt x="0" y="8"/>
                    </a:moveTo>
                    <a:lnTo>
                      <a:pt x="7" y="24"/>
                    </a:lnTo>
                    <a:lnTo>
                      <a:pt x="22" y="24"/>
                    </a:lnTo>
                    <a:lnTo>
                      <a:pt x="15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04"/>
              <p:cNvSpPr>
                <a:spLocks/>
              </p:cNvSpPr>
              <p:nvPr/>
            </p:nvSpPr>
            <p:spPr bwMode="auto">
              <a:xfrm rot="704206">
                <a:off x="4318000" y="1552575"/>
                <a:ext cx="30162" cy="46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5" y="24"/>
                  </a:cxn>
                  <a:cxn ang="0">
                    <a:pos x="0" y="0"/>
                  </a:cxn>
                </a:cxnLst>
                <a:rect l="0" t="0" r="r" b="b"/>
                <a:pathLst>
                  <a:path w="16" h="25">
                    <a:moveTo>
                      <a:pt x="0" y="0"/>
                    </a:moveTo>
                    <a:lnTo>
                      <a:pt x="0" y="16"/>
                    </a:lnTo>
                    <a:lnTo>
                      <a:pt x="15" y="24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05"/>
              <p:cNvSpPr>
                <a:spLocks/>
              </p:cNvSpPr>
              <p:nvPr/>
            </p:nvSpPr>
            <p:spPr bwMode="auto">
              <a:xfrm rot="704206">
                <a:off x="4376738" y="1481138"/>
                <a:ext cx="57150" cy="587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8"/>
                  </a:cxn>
                  <a:cxn ang="0">
                    <a:pos x="30" y="32"/>
                  </a:cxn>
                  <a:cxn ang="0">
                    <a:pos x="0" y="24"/>
                  </a:cxn>
                  <a:cxn ang="0">
                    <a:pos x="8" y="0"/>
                  </a:cxn>
                </a:cxnLst>
                <a:rect l="0" t="0" r="r" b="b"/>
                <a:pathLst>
                  <a:path w="31" h="33">
                    <a:moveTo>
                      <a:pt x="8" y="0"/>
                    </a:moveTo>
                    <a:lnTo>
                      <a:pt x="30" y="8"/>
                    </a:lnTo>
                    <a:lnTo>
                      <a:pt x="30" y="32"/>
                    </a:lnTo>
                    <a:lnTo>
                      <a:pt x="0" y="24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06"/>
              <p:cNvSpPr>
                <a:spLocks/>
              </p:cNvSpPr>
              <p:nvPr/>
            </p:nvSpPr>
            <p:spPr bwMode="auto">
              <a:xfrm rot="704206">
                <a:off x="4443413" y="1498600"/>
                <a:ext cx="84137" cy="7143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" y="8"/>
                  </a:cxn>
                  <a:cxn ang="0">
                    <a:pos x="29" y="0"/>
                  </a:cxn>
                  <a:cxn ang="0">
                    <a:pos x="44" y="16"/>
                  </a:cxn>
                  <a:cxn ang="0">
                    <a:pos x="15" y="40"/>
                  </a:cxn>
                  <a:cxn ang="0">
                    <a:pos x="0" y="16"/>
                  </a:cxn>
                </a:cxnLst>
                <a:rect l="0" t="0" r="r" b="b"/>
                <a:pathLst>
                  <a:path w="45" h="41">
                    <a:moveTo>
                      <a:pt x="0" y="16"/>
                    </a:moveTo>
                    <a:lnTo>
                      <a:pt x="15" y="8"/>
                    </a:lnTo>
                    <a:lnTo>
                      <a:pt x="29" y="0"/>
                    </a:lnTo>
                    <a:lnTo>
                      <a:pt x="44" y="16"/>
                    </a:lnTo>
                    <a:lnTo>
                      <a:pt x="15" y="4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07"/>
              <p:cNvSpPr>
                <a:spLocks/>
              </p:cNvSpPr>
              <p:nvPr/>
            </p:nvSpPr>
            <p:spPr bwMode="auto">
              <a:xfrm rot="704206">
                <a:off x="3463925" y="1943100"/>
                <a:ext cx="795337" cy="587375"/>
              </a:xfrm>
              <a:custGeom>
                <a:avLst/>
                <a:gdLst/>
                <a:ahLst/>
                <a:cxnLst>
                  <a:cxn ang="0">
                    <a:pos x="66" y="328"/>
                  </a:cxn>
                  <a:cxn ang="0">
                    <a:pos x="74" y="232"/>
                  </a:cxn>
                  <a:cxn ang="0">
                    <a:pos x="133" y="176"/>
                  </a:cxn>
                  <a:cxn ang="0">
                    <a:pos x="214" y="104"/>
                  </a:cxn>
                  <a:cxn ang="0">
                    <a:pos x="310" y="72"/>
                  </a:cxn>
                  <a:cxn ang="0">
                    <a:pos x="405" y="48"/>
                  </a:cxn>
                  <a:cxn ang="0">
                    <a:pos x="420" y="8"/>
                  </a:cxn>
                  <a:cxn ang="0">
                    <a:pos x="391" y="0"/>
                  </a:cxn>
                  <a:cxn ang="0">
                    <a:pos x="332" y="24"/>
                  </a:cxn>
                  <a:cxn ang="0">
                    <a:pos x="302" y="16"/>
                  </a:cxn>
                  <a:cxn ang="0">
                    <a:pos x="273" y="8"/>
                  </a:cxn>
                  <a:cxn ang="0">
                    <a:pos x="251" y="32"/>
                  </a:cxn>
                  <a:cxn ang="0">
                    <a:pos x="214" y="32"/>
                  </a:cxn>
                  <a:cxn ang="0">
                    <a:pos x="184" y="48"/>
                  </a:cxn>
                  <a:cxn ang="0">
                    <a:pos x="177" y="64"/>
                  </a:cxn>
                  <a:cxn ang="0">
                    <a:pos x="140" y="96"/>
                  </a:cxn>
                  <a:cxn ang="0">
                    <a:pos x="111" y="96"/>
                  </a:cxn>
                  <a:cxn ang="0">
                    <a:pos x="103" y="120"/>
                  </a:cxn>
                  <a:cxn ang="0">
                    <a:pos x="125" y="152"/>
                  </a:cxn>
                  <a:cxn ang="0">
                    <a:pos x="118" y="160"/>
                  </a:cxn>
                  <a:cxn ang="0">
                    <a:pos x="81" y="136"/>
                  </a:cxn>
                  <a:cxn ang="0">
                    <a:pos x="52" y="152"/>
                  </a:cxn>
                  <a:cxn ang="0">
                    <a:pos x="37" y="184"/>
                  </a:cxn>
                  <a:cxn ang="0">
                    <a:pos x="7" y="184"/>
                  </a:cxn>
                  <a:cxn ang="0">
                    <a:pos x="0" y="232"/>
                  </a:cxn>
                  <a:cxn ang="0">
                    <a:pos x="29" y="248"/>
                  </a:cxn>
                  <a:cxn ang="0">
                    <a:pos x="15" y="304"/>
                  </a:cxn>
                  <a:cxn ang="0">
                    <a:pos x="44" y="328"/>
                  </a:cxn>
                  <a:cxn ang="0">
                    <a:pos x="66" y="328"/>
                  </a:cxn>
                </a:cxnLst>
                <a:rect l="0" t="0" r="r" b="b"/>
                <a:pathLst>
                  <a:path w="421" h="329">
                    <a:moveTo>
                      <a:pt x="66" y="328"/>
                    </a:moveTo>
                    <a:lnTo>
                      <a:pt x="74" y="232"/>
                    </a:lnTo>
                    <a:lnTo>
                      <a:pt x="133" y="176"/>
                    </a:lnTo>
                    <a:lnTo>
                      <a:pt x="214" y="104"/>
                    </a:lnTo>
                    <a:lnTo>
                      <a:pt x="310" y="72"/>
                    </a:lnTo>
                    <a:lnTo>
                      <a:pt x="405" y="48"/>
                    </a:lnTo>
                    <a:lnTo>
                      <a:pt x="420" y="8"/>
                    </a:lnTo>
                    <a:lnTo>
                      <a:pt x="391" y="0"/>
                    </a:lnTo>
                    <a:lnTo>
                      <a:pt x="332" y="24"/>
                    </a:lnTo>
                    <a:lnTo>
                      <a:pt x="302" y="16"/>
                    </a:lnTo>
                    <a:lnTo>
                      <a:pt x="273" y="8"/>
                    </a:lnTo>
                    <a:lnTo>
                      <a:pt x="251" y="32"/>
                    </a:lnTo>
                    <a:lnTo>
                      <a:pt x="214" y="32"/>
                    </a:lnTo>
                    <a:lnTo>
                      <a:pt x="184" y="48"/>
                    </a:lnTo>
                    <a:lnTo>
                      <a:pt x="177" y="64"/>
                    </a:lnTo>
                    <a:lnTo>
                      <a:pt x="140" y="96"/>
                    </a:lnTo>
                    <a:lnTo>
                      <a:pt x="111" y="96"/>
                    </a:lnTo>
                    <a:lnTo>
                      <a:pt x="103" y="120"/>
                    </a:lnTo>
                    <a:lnTo>
                      <a:pt x="125" y="152"/>
                    </a:lnTo>
                    <a:lnTo>
                      <a:pt x="118" y="160"/>
                    </a:lnTo>
                    <a:lnTo>
                      <a:pt x="81" y="136"/>
                    </a:lnTo>
                    <a:lnTo>
                      <a:pt x="52" y="152"/>
                    </a:lnTo>
                    <a:lnTo>
                      <a:pt x="37" y="184"/>
                    </a:lnTo>
                    <a:lnTo>
                      <a:pt x="7" y="184"/>
                    </a:lnTo>
                    <a:lnTo>
                      <a:pt x="0" y="232"/>
                    </a:lnTo>
                    <a:lnTo>
                      <a:pt x="29" y="248"/>
                    </a:lnTo>
                    <a:lnTo>
                      <a:pt x="15" y="304"/>
                    </a:lnTo>
                    <a:lnTo>
                      <a:pt x="44" y="328"/>
                    </a:lnTo>
                    <a:lnTo>
                      <a:pt x="66" y="3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08"/>
              <p:cNvSpPr>
                <a:spLocks/>
              </p:cNvSpPr>
              <p:nvPr/>
            </p:nvSpPr>
            <p:spPr bwMode="auto">
              <a:xfrm rot="704206">
                <a:off x="7624763" y="4406900"/>
                <a:ext cx="700087" cy="771525"/>
              </a:xfrm>
              <a:custGeom>
                <a:avLst/>
                <a:gdLst/>
                <a:ahLst/>
                <a:cxnLst>
                  <a:cxn ang="0">
                    <a:pos x="96" y="64"/>
                  </a:cxn>
                  <a:cxn ang="0">
                    <a:pos x="59" y="24"/>
                  </a:cxn>
                  <a:cxn ang="0">
                    <a:pos x="44" y="32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37" y="56"/>
                  </a:cxn>
                  <a:cxn ang="0">
                    <a:pos x="15" y="56"/>
                  </a:cxn>
                  <a:cxn ang="0">
                    <a:pos x="22" y="80"/>
                  </a:cxn>
                  <a:cxn ang="0">
                    <a:pos x="44" y="104"/>
                  </a:cxn>
                  <a:cxn ang="0">
                    <a:pos x="74" y="152"/>
                  </a:cxn>
                  <a:cxn ang="0">
                    <a:pos x="103" y="152"/>
                  </a:cxn>
                  <a:cxn ang="0">
                    <a:pos x="133" y="192"/>
                  </a:cxn>
                  <a:cxn ang="0">
                    <a:pos x="148" y="224"/>
                  </a:cxn>
                  <a:cxn ang="0">
                    <a:pos x="177" y="240"/>
                  </a:cxn>
                  <a:cxn ang="0">
                    <a:pos x="199" y="288"/>
                  </a:cxn>
                  <a:cxn ang="0">
                    <a:pos x="251" y="328"/>
                  </a:cxn>
                  <a:cxn ang="0">
                    <a:pos x="251" y="360"/>
                  </a:cxn>
                  <a:cxn ang="0">
                    <a:pos x="303" y="416"/>
                  </a:cxn>
                  <a:cxn ang="0">
                    <a:pos x="340" y="432"/>
                  </a:cxn>
                  <a:cxn ang="0">
                    <a:pos x="317" y="384"/>
                  </a:cxn>
                  <a:cxn ang="0">
                    <a:pos x="325" y="376"/>
                  </a:cxn>
                  <a:cxn ang="0">
                    <a:pos x="347" y="368"/>
                  </a:cxn>
                  <a:cxn ang="0">
                    <a:pos x="362" y="384"/>
                  </a:cxn>
                  <a:cxn ang="0">
                    <a:pos x="369" y="360"/>
                  </a:cxn>
                  <a:cxn ang="0">
                    <a:pos x="347" y="336"/>
                  </a:cxn>
                  <a:cxn ang="0">
                    <a:pos x="288" y="320"/>
                  </a:cxn>
                  <a:cxn ang="0">
                    <a:pos x="266" y="312"/>
                  </a:cxn>
                  <a:cxn ang="0">
                    <a:pos x="244" y="256"/>
                  </a:cxn>
                  <a:cxn ang="0">
                    <a:pos x="229" y="240"/>
                  </a:cxn>
                  <a:cxn ang="0">
                    <a:pos x="251" y="216"/>
                  </a:cxn>
                  <a:cxn ang="0">
                    <a:pos x="273" y="208"/>
                  </a:cxn>
                  <a:cxn ang="0">
                    <a:pos x="229" y="176"/>
                  </a:cxn>
                  <a:cxn ang="0">
                    <a:pos x="170" y="128"/>
                  </a:cxn>
                  <a:cxn ang="0">
                    <a:pos x="140" y="112"/>
                  </a:cxn>
                  <a:cxn ang="0">
                    <a:pos x="96" y="64"/>
                  </a:cxn>
                </a:cxnLst>
                <a:rect l="0" t="0" r="r" b="b"/>
                <a:pathLst>
                  <a:path w="370" h="433">
                    <a:moveTo>
                      <a:pt x="96" y="64"/>
                    </a:moveTo>
                    <a:lnTo>
                      <a:pt x="59" y="24"/>
                    </a:lnTo>
                    <a:lnTo>
                      <a:pt x="44" y="32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37" y="56"/>
                    </a:lnTo>
                    <a:lnTo>
                      <a:pt x="15" y="56"/>
                    </a:lnTo>
                    <a:lnTo>
                      <a:pt x="22" y="80"/>
                    </a:lnTo>
                    <a:lnTo>
                      <a:pt x="44" y="104"/>
                    </a:lnTo>
                    <a:lnTo>
                      <a:pt x="74" y="152"/>
                    </a:lnTo>
                    <a:lnTo>
                      <a:pt x="103" y="152"/>
                    </a:lnTo>
                    <a:lnTo>
                      <a:pt x="133" y="192"/>
                    </a:lnTo>
                    <a:lnTo>
                      <a:pt x="148" y="224"/>
                    </a:lnTo>
                    <a:lnTo>
                      <a:pt x="177" y="240"/>
                    </a:lnTo>
                    <a:lnTo>
                      <a:pt x="199" y="288"/>
                    </a:lnTo>
                    <a:lnTo>
                      <a:pt x="251" y="328"/>
                    </a:lnTo>
                    <a:lnTo>
                      <a:pt x="251" y="360"/>
                    </a:lnTo>
                    <a:lnTo>
                      <a:pt x="303" y="416"/>
                    </a:lnTo>
                    <a:lnTo>
                      <a:pt x="340" y="432"/>
                    </a:lnTo>
                    <a:lnTo>
                      <a:pt x="317" y="384"/>
                    </a:lnTo>
                    <a:lnTo>
                      <a:pt x="325" y="376"/>
                    </a:lnTo>
                    <a:lnTo>
                      <a:pt x="347" y="368"/>
                    </a:lnTo>
                    <a:lnTo>
                      <a:pt x="362" y="384"/>
                    </a:lnTo>
                    <a:lnTo>
                      <a:pt x="369" y="360"/>
                    </a:lnTo>
                    <a:lnTo>
                      <a:pt x="347" y="336"/>
                    </a:lnTo>
                    <a:lnTo>
                      <a:pt x="288" y="320"/>
                    </a:lnTo>
                    <a:lnTo>
                      <a:pt x="266" y="312"/>
                    </a:lnTo>
                    <a:lnTo>
                      <a:pt x="244" y="256"/>
                    </a:lnTo>
                    <a:lnTo>
                      <a:pt x="229" y="240"/>
                    </a:lnTo>
                    <a:lnTo>
                      <a:pt x="251" y="216"/>
                    </a:lnTo>
                    <a:lnTo>
                      <a:pt x="273" y="208"/>
                    </a:lnTo>
                    <a:lnTo>
                      <a:pt x="229" y="176"/>
                    </a:lnTo>
                    <a:lnTo>
                      <a:pt x="170" y="128"/>
                    </a:lnTo>
                    <a:lnTo>
                      <a:pt x="140" y="112"/>
                    </a:lnTo>
                    <a:lnTo>
                      <a:pt x="96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09"/>
              <p:cNvSpPr>
                <a:spLocks/>
              </p:cNvSpPr>
              <p:nvPr/>
            </p:nvSpPr>
            <p:spPr bwMode="auto">
              <a:xfrm rot="704206">
                <a:off x="8664575" y="1455738"/>
                <a:ext cx="85725" cy="18732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40"/>
                  </a:cxn>
                  <a:cxn ang="0">
                    <a:pos x="0" y="88"/>
                  </a:cxn>
                  <a:cxn ang="0">
                    <a:pos x="22" y="104"/>
                  </a:cxn>
                  <a:cxn ang="0">
                    <a:pos x="29" y="56"/>
                  </a:cxn>
                  <a:cxn ang="0">
                    <a:pos x="44" y="48"/>
                  </a:cxn>
                  <a:cxn ang="0">
                    <a:pos x="44" y="0"/>
                  </a:cxn>
                </a:cxnLst>
                <a:rect l="0" t="0" r="r" b="b"/>
                <a:pathLst>
                  <a:path w="45" h="105">
                    <a:moveTo>
                      <a:pt x="44" y="0"/>
                    </a:moveTo>
                    <a:lnTo>
                      <a:pt x="0" y="40"/>
                    </a:lnTo>
                    <a:lnTo>
                      <a:pt x="0" y="88"/>
                    </a:lnTo>
                    <a:lnTo>
                      <a:pt x="22" y="104"/>
                    </a:lnTo>
                    <a:lnTo>
                      <a:pt x="29" y="56"/>
                    </a:lnTo>
                    <a:lnTo>
                      <a:pt x="44" y="48"/>
                    </a:lnTo>
                    <a:lnTo>
                      <a:pt x="4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10"/>
              <p:cNvSpPr>
                <a:spLocks/>
              </p:cNvSpPr>
              <p:nvPr/>
            </p:nvSpPr>
            <p:spPr bwMode="auto">
              <a:xfrm rot="704206">
                <a:off x="7664450" y="1466850"/>
                <a:ext cx="84137" cy="173038"/>
              </a:xfrm>
              <a:custGeom>
                <a:avLst/>
                <a:gdLst/>
                <a:ahLst/>
                <a:cxnLst>
                  <a:cxn ang="0">
                    <a:pos x="44" y="24"/>
                  </a:cxn>
                  <a:cxn ang="0">
                    <a:pos x="29" y="64"/>
                  </a:cxn>
                  <a:cxn ang="0">
                    <a:pos x="37" y="96"/>
                  </a:cxn>
                  <a:cxn ang="0">
                    <a:pos x="22" y="96"/>
                  </a:cxn>
                  <a:cxn ang="0">
                    <a:pos x="0" y="40"/>
                  </a:cxn>
                  <a:cxn ang="0">
                    <a:pos x="29" y="0"/>
                  </a:cxn>
                  <a:cxn ang="0">
                    <a:pos x="44" y="24"/>
                  </a:cxn>
                </a:cxnLst>
                <a:rect l="0" t="0" r="r" b="b"/>
                <a:pathLst>
                  <a:path w="45" h="97">
                    <a:moveTo>
                      <a:pt x="44" y="24"/>
                    </a:moveTo>
                    <a:lnTo>
                      <a:pt x="29" y="64"/>
                    </a:lnTo>
                    <a:lnTo>
                      <a:pt x="37" y="96"/>
                    </a:lnTo>
                    <a:lnTo>
                      <a:pt x="22" y="96"/>
                    </a:lnTo>
                    <a:lnTo>
                      <a:pt x="0" y="40"/>
                    </a:lnTo>
                    <a:lnTo>
                      <a:pt x="29" y="0"/>
                    </a:lnTo>
                    <a:lnTo>
                      <a:pt x="44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11"/>
              <p:cNvSpPr>
                <a:spLocks/>
              </p:cNvSpPr>
              <p:nvPr/>
            </p:nvSpPr>
            <p:spPr bwMode="auto">
              <a:xfrm rot="704206">
                <a:off x="7561263" y="2024063"/>
                <a:ext cx="42862" cy="4445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24"/>
                  </a:cxn>
                  <a:cxn ang="0">
                    <a:pos x="22" y="0"/>
                  </a:cxn>
                  <a:cxn ang="0">
                    <a:pos x="7" y="0"/>
                  </a:cxn>
                  <a:cxn ang="0">
                    <a:pos x="0" y="24"/>
                  </a:cxn>
                </a:cxnLst>
                <a:rect l="0" t="0" r="r" b="b"/>
                <a:pathLst>
                  <a:path w="23" h="25">
                    <a:moveTo>
                      <a:pt x="0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7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12"/>
              <p:cNvSpPr>
                <a:spLocks/>
              </p:cNvSpPr>
              <p:nvPr/>
            </p:nvSpPr>
            <p:spPr bwMode="auto">
              <a:xfrm rot="704206">
                <a:off x="8799513" y="3206750"/>
                <a:ext cx="98425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9" y="0"/>
                  </a:cxn>
                  <a:cxn ang="0">
                    <a:pos x="51" y="16"/>
                  </a:cxn>
                  <a:cxn ang="0">
                    <a:pos x="22" y="24"/>
                  </a:cxn>
                  <a:cxn ang="0">
                    <a:pos x="0" y="16"/>
                  </a:cxn>
                </a:cxnLst>
                <a:rect l="0" t="0" r="r" b="b"/>
                <a:pathLst>
                  <a:path w="52" h="25">
                    <a:moveTo>
                      <a:pt x="0" y="16"/>
                    </a:moveTo>
                    <a:lnTo>
                      <a:pt x="29" y="0"/>
                    </a:lnTo>
                    <a:lnTo>
                      <a:pt x="51" y="16"/>
                    </a:lnTo>
                    <a:lnTo>
                      <a:pt x="22" y="24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13"/>
              <p:cNvSpPr>
                <a:spLocks/>
              </p:cNvSpPr>
              <p:nvPr/>
            </p:nvSpPr>
            <p:spPr bwMode="auto">
              <a:xfrm rot="704206">
                <a:off x="8689975" y="4087813"/>
                <a:ext cx="69850" cy="42863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7" y="8"/>
                  </a:cxn>
                  <a:cxn ang="0">
                    <a:pos x="0" y="0"/>
                  </a:cxn>
                  <a:cxn ang="0">
                    <a:pos x="15" y="24"/>
                  </a:cxn>
                </a:cxnLst>
                <a:rect l="0" t="0" r="r" b="b"/>
                <a:pathLst>
                  <a:path w="38" h="25">
                    <a:moveTo>
                      <a:pt x="15" y="24"/>
                    </a:moveTo>
                    <a:lnTo>
                      <a:pt x="37" y="8"/>
                    </a:lnTo>
                    <a:lnTo>
                      <a:pt x="0" y="0"/>
                    </a:lnTo>
                    <a:lnTo>
                      <a:pt x="15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14"/>
              <p:cNvSpPr>
                <a:spLocks/>
              </p:cNvSpPr>
              <p:nvPr/>
            </p:nvSpPr>
            <p:spPr bwMode="auto">
              <a:xfrm rot="704206">
                <a:off x="8713788" y="4133850"/>
                <a:ext cx="44450" cy="1031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2" y="0"/>
                  </a:cxn>
                  <a:cxn ang="0">
                    <a:pos x="15" y="56"/>
                  </a:cxn>
                  <a:cxn ang="0">
                    <a:pos x="0" y="8"/>
                  </a:cxn>
                </a:cxnLst>
                <a:rect l="0" t="0" r="r" b="b"/>
                <a:pathLst>
                  <a:path w="23" h="57">
                    <a:moveTo>
                      <a:pt x="0" y="8"/>
                    </a:moveTo>
                    <a:lnTo>
                      <a:pt x="22" y="0"/>
                    </a:lnTo>
                    <a:lnTo>
                      <a:pt x="15" y="56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15"/>
              <p:cNvSpPr>
                <a:spLocks/>
              </p:cNvSpPr>
              <p:nvPr/>
            </p:nvSpPr>
            <p:spPr bwMode="auto">
              <a:xfrm rot="704206">
                <a:off x="8720138" y="4265613"/>
                <a:ext cx="42862" cy="58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2"/>
                  </a:cxn>
                  <a:cxn ang="0">
                    <a:pos x="22" y="8"/>
                  </a:cxn>
                  <a:cxn ang="0">
                    <a:pos x="0" y="0"/>
                  </a:cxn>
                </a:cxnLst>
                <a:rect l="0" t="0" r="r" b="b"/>
                <a:pathLst>
                  <a:path w="23" h="33">
                    <a:moveTo>
                      <a:pt x="0" y="0"/>
                    </a:moveTo>
                    <a:lnTo>
                      <a:pt x="7" y="32"/>
                    </a:lnTo>
                    <a:lnTo>
                      <a:pt x="22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16"/>
              <p:cNvSpPr>
                <a:spLocks/>
              </p:cNvSpPr>
              <p:nvPr/>
            </p:nvSpPr>
            <p:spPr bwMode="auto">
              <a:xfrm rot="704206">
                <a:off x="8653463" y="4117975"/>
                <a:ext cx="30162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6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15" y="0"/>
                    </a:lnTo>
                    <a:lnTo>
                      <a:pt x="15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17"/>
              <p:cNvSpPr>
                <a:spLocks/>
              </p:cNvSpPr>
              <p:nvPr/>
            </p:nvSpPr>
            <p:spPr bwMode="auto">
              <a:xfrm rot="704206">
                <a:off x="8734425" y="4341813"/>
                <a:ext cx="30162" cy="3016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0"/>
                  </a:cxn>
                  <a:cxn ang="0">
                    <a:pos x="15" y="16"/>
                  </a:cxn>
                  <a:cxn ang="0">
                    <a:pos x="0" y="16"/>
                  </a:cxn>
                </a:cxnLst>
                <a:rect l="0" t="0" r="r" b="b"/>
                <a:pathLst>
                  <a:path w="16" h="17">
                    <a:moveTo>
                      <a:pt x="0" y="16"/>
                    </a:moveTo>
                    <a:lnTo>
                      <a:pt x="8" y="0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18"/>
              <p:cNvSpPr>
                <a:spLocks/>
              </p:cNvSpPr>
              <p:nvPr/>
            </p:nvSpPr>
            <p:spPr bwMode="auto">
              <a:xfrm rot="704206">
                <a:off x="8740775" y="4384675"/>
                <a:ext cx="30162" cy="3016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16"/>
                  </a:cxn>
                </a:cxnLst>
                <a:rect l="0" t="0" r="r" b="b"/>
                <a:pathLst>
                  <a:path w="15" h="17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19"/>
              <p:cNvSpPr>
                <a:spLocks/>
              </p:cNvSpPr>
              <p:nvPr/>
            </p:nvSpPr>
            <p:spPr bwMode="auto">
              <a:xfrm rot="704206">
                <a:off x="8743950" y="4619625"/>
                <a:ext cx="30162" cy="746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40"/>
                  </a:cxn>
                  <a:cxn ang="0">
                    <a:pos x="0" y="32"/>
                  </a:cxn>
                  <a:cxn ang="0">
                    <a:pos x="8" y="0"/>
                  </a:cxn>
                </a:cxnLst>
                <a:rect l="0" t="0" r="r" b="b"/>
                <a:pathLst>
                  <a:path w="16" h="41">
                    <a:moveTo>
                      <a:pt x="8" y="0"/>
                    </a:moveTo>
                    <a:lnTo>
                      <a:pt x="15" y="40"/>
                    </a:lnTo>
                    <a:lnTo>
                      <a:pt x="0" y="32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20"/>
              <p:cNvSpPr>
                <a:spLocks/>
              </p:cNvSpPr>
              <p:nvPr/>
            </p:nvSpPr>
            <p:spPr bwMode="auto">
              <a:xfrm rot="704206">
                <a:off x="8688388" y="4800600"/>
                <a:ext cx="42862" cy="11588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64"/>
                  </a:cxn>
                  <a:cxn ang="0">
                    <a:pos x="22" y="4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56"/>
                  </a:cxn>
                </a:cxnLst>
                <a:rect l="0" t="0" r="r" b="b"/>
                <a:pathLst>
                  <a:path w="23" h="65">
                    <a:moveTo>
                      <a:pt x="0" y="56"/>
                    </a:moveTo>
                    <a:lnTo>
                      <a:pt x="15" y="64"/>
                    </a:lnTo>
                    <a:lnTo>
                      <a:pt x="22" y="4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21"/>
              <p:cNvSpPr>
                <a:spLocks/>
              </p:cNvSpPr>
              <p:nvPr/>
            </p:nvSpPr>
            <p:spPr bwMode="auto">
              <a:xfrm rot="704206">
                <a:off x="8575675" y="4954588"/>
                <a:ext cx="73025" cy="203200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30" y="0"/>
                  </a:cxn>
                  <a:cxn ang="0">
                    <a:pos x="37" y="32"/>
                  </a:cxn>
                  <a:cxn ang="0">
                    <a:pos x="30" y="48"/>
                  </a:cxn>
                  <a:cxn ang="0">
                    <a:pos x="30" y="96"/>
                  </a:cxn>
                  <a:cxn ang="0">
                    <a:pos x="22" y="11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15" y="16"/>
                  </a:cxn>
                  <a:cxn ang="0">
                    <a:pos x="22" y="24"/>
                  </a:cxn>
                </a:cxnLst>
                <a:rect l="0" t="0" r="r" b="b"/>
                <a:pathLst>
                  <a:path w="38" h="113">
                    <a:moveTo>
                      <a:pt x="22" y="24"/>
                    </a:moveTo>
                    <a:lnTo>
                      <a:pt x="30" y="0"/>
                    </a:lnTo>
                    <a:lnTo>
                      <a:pt x="37" y="32"/>
                    </a:lnTo>
                    <a:lnTo>
                      <a:pt x="30" y="48"/>
                    </a:lnTo>
                    <a:lnTo>
                      <a:pt x="30" y="96"/>
                    </a:lnTo>
                    <a:lnTo>
                      <a:pt x="22" y="11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15" y="16"/>
                    </a:lnTo>
                    <a:lnTo>
                      <a:pt x="22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22"/>
              <p:cNvSpPr>
                <a:spLocks/>
              </p:cNvSpPr>
              <p:nvPr/>
            </p:nvSpPr>
            <p:spPr bwMode="auto">
              <a:xfrm rot="704206">
                <a:off x="8529638" y="5160963"/>
                <a:ext cx="42862" cy="101600"/>
              </a:xfrm>
              <a:custGeom>
                <a:avLst/>
                <a:gdLst/>
                <a:ahLst/>
                <a:cxnLst>
                  <a:cxn ang="0">
                    <a:pos x="15" y="56"/>
                  </a:cxn>
                  <a:cxn ang="0">
                    <a:pos x="22" y="24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0" y="32"/>
                  </a:cxn>
                  <a:cxn ang="0">
                    <a:pos x="7" y="56"/>
                  </a:cxn>
                  <a:cxn ang="0">
                    <a:pos x="15" y="56"/>
                  </a:cxn>
                </a:cxnLst>
                <a:rect l="0" t="0" r="r" b="b"/>
                <a:pathLst>
                  <a:path w="23" h="57">
                    <a:moveTo>
                      <a:pt x="15" y="56"/>
                    </a:moveTo>
                    <a:lnTo>
                      <a:pt x="22" y="24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7" y="56"/>
                    </a:lnTo>
                    <a:lnTo>
                      <a:pt x="15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23"/>
              <p:cNvSpPr>
                <a:spLocks/>
              </p:cNvSpPr>
              <p:nvPr/>
            </p:nvSpPr>
            <p:spPr bwMode="auto">
              <a:xfrm rot="704206">
                <a:off x="8393113" y="2987675"/>
                <a:ext cx="57150" cy="130175"/>
              </a:xfrm>
              <a:custGeom>
                <a:avLst/>
                <a:gdLst/>
                <a:ahLst/>
                <a:cxnLst>
                  <a:cxn ang="0">
                    <a:pos x="29" y="40"/>
                  </a:cxn>
                  <a:cxn ang="0">
                    <a:pos x="29" y="8"/>
                  </a:cxn>
                  <a:cxn ang="0">
                    <a:pos x="15" y="0"/>
                  </a:cxn>
                  <a:cxn ang="0">
                    <a:pos x="0" y="32"/>
                  </a:cxn>
                  <a:cxn ang="0">
                    <a:pos x="29" y="72"/>
                  </a:cxn>
                  <a:cxn ang="0">
                    <a:pos x="29" y="40"/>
                  </a:cxn>
                </a:cxnLst>
                <a:rect l="0" t="0" r="r" b="b"/>
                <a:pathLst>
                  <a:path w="30" h="73">
                    <a:moveTo>
                      <a:pt x="29" y="40"/>
                    </a:moveTo>
                    <a:lnTo>
                      <a:pt x="29" y="8"/>
                    </a:lnTo>
                    <a:lnTo>
                      <a:pt x="15" y="0"/>
                    </a:lnTo>
                    <a:lnTo>
                      <a:pt x="0" y="32"/>
                    </a:lnTo>
                    <a:lnTo>
                      <a:pt x="29" y="72"/>
                    </a:lnTo>
                    <a:lnTo>
                      <a:pt x="29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24"/>
              <p:cNvSpPr>
                <a:spLocks/>
              </p:cNvSpPr>
              <p:nvPr/>
            </p:nvSpPr>
            <p:spPr bwMode="auto">
              <a:xfrm rot="704206">
                <a:off x="6486525" y="2363788"/>
                <a:ext cx="114300" cy="8731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9" y="16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8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lnTo>
                      <a:pt x="59" y="16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25"/>
              <p:cNvSpPr>
                <a:spLocks/>
              </p:cNvSpPr>
              <p:nvPr/>
            </p:nvSpPr>
            <p:spPr bwMode="auto">
              <a:xfrm rot="704206">
                <a:off x="6426200" y="2330450"/>
                <a:ext cx="57150" cy="58738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23" y="8"/>
                  </a:cxn>
                  <a:cxn ang="0">
                    <a:pos x="8" y="0"/>
                  </a:cxn>
                  <a:cxn ang="0">
                    <a:pos x="0" y="24"/>
                  </a:cxn>
                  <a:cxn ang="0">
                    <a:pos x="30" y="32"/>
                  </a:cxn>
                </a:cxnLst>
                <a:rect l="0" t="0" r="r" b="b"/>
                <a:pathLst>
                  <a:path w="31" h="33">
                    <a:moveTo>
                      <a:pt x="30" y="32"/>
                    </a:moveTo>
                    <a:lnTo>
                      <a:pt x="23" y="8"/>
                    </a:lnTo>
                    <a:lnTo>
                      <a:pt x="8" y="0"/>
                    </a:lnTo>
                    <a:lnTo>
                      <a:pt x="0" y="24"/>
                    </a:lnTo>
                    <a:lnTo>
                      <a:pt x="30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26"/>
              <p:cNvSpPr>
                <a:spLocks/>
              </p:cNvSpPr>
              <p:nvPr/>
            </p:nvSpPr>
            <p:spPr bwMode="auto">
              <a:xfrm rot="704206">
                <a:off x="6270625" y="2111375"/>
                <a:ext cx="212725" cy="21431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88"/>
                  </a:cxn>
                  <a:cxn ang="0">
                    <a:pos x="37" y="120"/>
                  </a:cxn>
                  <a:cxn ang="0">
                    <a:pos x="59" y="120"/>
                  </a:cxn>
                  <a:cxn ang="0">
                    <a:pos x="111" y="48"/>
                  </a:cxn>
                  <a:cxn ang="0">
                    <a:pos x="111" y="0"/>
                  </a:cxn>
                  <a:cxn ang="0">
                    <a:pos x="37" y="0"/>
                  </a:cxn>
                  <a:cxn ang="0">
                    <a:pos x="30" y="24"/>
                  </a:cxn>
                  <a:cxn ang="0">
                    <a:pos x="37" y="40"/>
                  </a:cxn>
                  <a:cxn ang="0">
                    <a:pos x="15" y="40"/>
                  </a:cxn>
                  <a:cxn ang="0">
                    <a:pos x="0" y="64"/>
                  </a:cxn>
                </a:cxnLst>
                <a:rect l="0" t="0" r="r" b="b"/>
                <a:pathLst>
                  <a:path w="112" h="121">
                    <a:moveTo>
                      <a:pt x="0" y="64"/>
                    </a:moveTo>
                    <a:lnTo>
                      <a:pt x="0" y="88"/>
                    </a:lnTo>
                    <a:lnTo>
                      <a:pt x="37" y="120"/>
                    </a:lnTo>
                    <a:lnTo>
                      <a:pt x="59" y="120"/>
                    </a:lnTo>
                    <a:lnTo>
                      <a:pt x="111" y="48"/>
                    </a:lnTo>
                    <a:lnTo>
                      <a:pt x="111" y="0"/>
                    </a:lnTo>
                    <a:lnTo>
                      <a:pt x="37" y="0"/>
                    </a:lnTo>
                    <a:lnTo>
                      <a:pt x="30" y="24"/>
                    </a:lnTo>
                    <a:lnTo>
                      <a:pt x="37" y="40"/>
                    </a:lnTo>
                    <a:lnTo>
                      <a:pt x="15" y="40"/>
                    </a:lnTo>
                    <a:lnTo>
                      <a:pt x="0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27"/>
              <p:cNvSpPr>
                <a:spLocks/>
              </p:cNvSpPr>
              <p:nvPr/>
            </p:nvSpPr>
            <p:spPr bwMode="auto">
              <a:xfrm rot="704206">
                <a:off x="6519863" y="2054225"/>
                <a:ext cx="169862" cy="10318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0" y="24"/>
                  </a:cxn>
                  <a:cxn ang="0">
                    <a:pos x="67" y="0"/>
                  </a:cxn>
                  <a:cxn ang="0">
                    <a:pos x="89" y="16"/>
                  </a:cxn>
                  <a:cxn ang="0">
                    <a:pos x="45" y="56"/>
                  </a:cxn>
                  <a:cxn ang="0">
                    <a:pos x="15" y="56"/>
                  </a:cxn>
                  <a:cxn ang="0">
                    <a:pos x="0" y="24"/>
                  </a:cxn>
                </a:cxnLst>
                <a:rect l="0" t="0" r="r" b="b"/>
                <a:pathLst>
                  <a:path w="90" h="57">
                    <a:moveTo>
                      <a:pt x="0" y="24"/>
                    </a:moveTo>
                    <a:lnTo>
                      <a:pt x="30" y="24"/>
                    </a:lnTo>
                    <a:lnTo>
                      <a:pt x="67" y="0"/>
                    </a:lnTo>
                    <a:lnTo>
                      <a:pt x="89" y="16"/>
                    </a:lnTo>
                    <a:lnTo>
                      <a:pt x="45" y="56"/>
                    </a:lnTo>
                    <a:lnTo>
                      <a:pt x="15" y="56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28"/>
              <p:cNvSpPr>
                <a:spLocks/>
              </p:cNvSpPr>
              <p:nvPr/>
            </p:nvSpPr>
            <p:spPr bwMode="auto">
              <a:xfrm rot="704206">
                <a:off x="6216650" y="2239963"/>
                <a:ext cx="44450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4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3" h="25">
                    <a:moveTo>
                      <a:pt x="0" y="0"/>
                    </a:moveTo>
                    <a:lnTo>
                      <a:pt x="22" y="24"/>
                    </a:lnTo>
                    <a:lnTo>
                      <a:pt x="7" y="24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29"/>
              <p:cNvSpPr>
                <a:spLocks/>
              </p:cNvSpPr>
              <p:nvPr/>
            </p:nvSpPr>
            <p:spPr bwMode="auto">
              <a:xfrm rot="704206">
                <a:off x="6151563" y="2695575"/>
                <a:ext cx="57150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2" y="24"/>
                  </a:cxn>
                  <a:cxn ang="0">
                    <a:pos x="29" y="0"/>
                  </a:cxn>
                  <a:cxn ang="0">
                    <a:pos x="7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25">
                    <a:moveTo>
                      <a:pt x="0" y="16"/>
                    </a:moveTo>
                    <a:lnTo>
                      <a:pt x="22" y="24"/>
                    </a:lnTo>
                    <a:lnTo>
                      <a:pt x="29" y="0"/>
                    </a:lnTo>
                    <a:lnTo>
                      <a:pt x="7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30"/>
              <p:cNvSpPr>
                <a:spLocks/>
              </p:cNvSpPr>
              <p:nvPr/>
            </p:nvSpPr>
            <p:spPr bwMode="auto">
              <a:xfrm rot="704206">
                <a:off x="5527675" y="2595563"/>
                <a:ext cx="58737" cy="603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5" y="32"/>
                  </a:cxn>
                  <a:cxn ang="0">
                    <a:pos x="30" y="16"/>
                  </a:cxn>
                  <a:cxn ang="0">
                    <a:pos x="30" y="0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15" y="32"/>
                    </a:lnTo>
                    <a:lnTo>
                      <a:pt x="30" y="16"/>
                    </a:lnTo>
                    <a:lnTo>
                      <a:pt x="30" y="0"/>
                    </a:lnTo>
                    <a:lnTo>
                      <a:pt x="0" y="8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131"/>
              <p:cNvSpPr>
                <a:spLocks/>
              </p:cNvSpPr>
              <p:nvPr/>
            </p:nvSpPr>
            <p:spPr bwMode="auto">
              <a:xfrm rot="704206">
                <a:off x="3424238" y="2289175"/>
                <a:ext cx="41275" cy="58738"/>
              </a:xfrm>
              <a:custGeom>
                <a:avLst/>
                <a:gdLst/>
                <a:ahLst/>
                <a:cxnLst>
                  <a:cxn ang="0">
                    <a:pos x="15" y="32"/>
                  </a:cxn>
                  <a:cxn ang="0">
                    <a:pos x="22" y="16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32"/>
                  </a:cxn>
                </a:cxnLst>
                <a:rect l="0" t="0" r="r" b="b"/>
                <a:pathLst>
                  <a:path w="23" h="33">
                    <a:moveTo>
                      <a:pt x="15" y="32"/>
                    </a:moveTo>
                    <a:lnTo>
                      <a:pt x="22" y="16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15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133"/>
              <p:cNvSpPr>
                <a:spLocks/>
              </p:cNvSpPr>
              <p:nvPr/>
            </p:nvSpPr>
            <p:spPr bwMode="auto">
              <a:xfrm rot="704206">
                <a:off x="3079750" y="3873500"/>
                <a:ext cx="515937" cy="244475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56"/>
                  </a:cxn>
                  <a:cxn ang="0">
                    <a:pos x="37" y="40"/>
                  </a:cxn>
                  <a:cxn ang="0">
                    <a:pos x="74" y="40"/>
                  </a:cxn>
                  <a:cxn ang="0">
                    <a:pos x="96" y="32"/>
                  </a:cxn>
                  <a:cxn ang="0">
                    <a:pos x="125" y="0"/>
                  </a:cxn>
                  <a:cxn ang="0">
                    <a:pos x="148" y="24"/>
                  </a:cxn>
                  <a:cxn ang="0">
                    <a:pos x="162" y="16"/>
                  </a:cxn>
                  <a:cxn ang="0">
                    <a:pos x="229" y="120"/>
                  </a:cxn>
                  <a:cxn ang="0">
                    <a:pos x="251" y="120"/>
                  </a:cxn>
                  <a:cxn ang="0">
                    <a:pos x="273" y="136"/>
                  </a:cxn>
                </a:cxnLst>
                <a:rect l="0" t="0" r="r" b="b"/>
                <a:pathLst>
                  <a:path w="274" h="137">
                    <a:moveTo>
                      <a:pt x="0" y="56"/>
                    </a:moveTo>
                    <a:lnTo>
                      <a:pt x="15" y="56"/>
                    </a:lnTo>
                    <a:lnTo>
                      <a:pt x="37" y="40"/>
                    </a:lnTo>
                    <a:lnTo>
                      <a:pt x="74" y="40"/>
                    </a:lnTo>
                    <a:lnTo>
                      <a:pt x="96" y="32"/>
                    </a:lnTo>
                    <a:lnTo>
                      <a:pt x="125" y="0"/>
                    </a:lnTo>
                    <a:lnTo>
                      <a:pt x="148" y="24"/>
                    </a:lnTo>
                    <a:lnTo>
                      <a:pt x="162" y="16"/>
                    </a:lnTo>
                    <a:lnTo>
                      <a:pt x="229" y="120"/>
                    </a:lnTo>
                    <a:lnTo>
                      <a:pt x="251" y="120"/>
                    </a:lnTo>
                    <a:lnTo>
                      <a:pt x="273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134"/>
              <p:cNvSpPr>
                <a:spLocks/>
              </p:cNvSpPr>
              <p:nvPr/>
            </p:nvSpPr>
            <p:spPr bwMode="auto">
              <a:xfrm rot="704206">
                <a:off x="7580313" y="2593975"/>
                <a:ext cx="279400" cy="11430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4" y="64"/>
                  </a:cxn>
                  <a:cxn ang="0">
                    <a:pos x="96" y="32"/>
                  </a:cxn>
                  <a:cxn ang="0">
                    <a:pos x="118" y="32"/>
                  </a:cxn>
                  <a:cxn ang="0">
                    <a:pos x="147" y="0"/>
                  </a:cxn>
                </a:cxnLst>
                <a:rect l="0" t="0" r="r" b="b"/>
                <a:pathLst>
                  <a:path w="148" h="65">
                    <a:moveTo>
                      <a:pt x="0" y="40"/>
                    </a:moveTo>
                    <a:lnTo>
                      <a:pt x="44" y="64"/>
                    </a:lnTo>
                    <a:lnTo>
                      <a:pt x="96" y="32"/>
                    </a:lnTo>
                    <a:lnTo>
                      <a:pt x="118" y="32"/>
                    </a:lnTo>
                    <a:lnTo>
                      <a:pt x="14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140"/>
              <p:cNvSpPr>
                <a:spLocks/>
              </p:cNvSpPr>
              <p:nvPr/>
            </p:nvSpPr>
            <p:spPr bwMode="auto">
              <a:xfrm rot="704206">
                <a:off x="4930775" y="4546600"/>
                <a:ext cx="1108075" cy="1031875"/>
              </a:xfrm>
              <a:custGeom>
                <a:avLst/>
                <a:gdLst/>
                <a:ahLst/>
                <a:cxnLst>
                  <a:cxn ang="0">
                    <a:pos x="503" y="24"/>
                  </a:cxn>
                  <a:cxn ang="0">
                    <a:pos x="510" y="48"/>
                  </a:cxn>
                  <a:cxn ang="0">
                    <a:pos x="540" y="72"/>
                  </a:cxn>
                  <a:cxn ang="0">
                    <a:pos x="555" y="112"/>
                  </a:cxn>
                  <a:cxn ang="0">
                    <a:pos x="584" y="120"/>
                  </a:cxn>
                  <a:cxn ang="0">
                    <a:pos x="584" y="152"/>
                  </a:cxn>
                  <a:cxn ang="0">
                    <a:pos x="569" y="160"/>
                  </a:cxn>
                  <a:cxn ang="0">
                    <a:pos x="540" y="216"/>
                  </a:cxn>
                  <a:cxn ang="0">
                    <a:pos x="518" y="248"/>
                  </a:cxn>
                  <a:cxn ang="0">
                    <a:pos x="518" y="272"/>
                  </a:cxn>
                  <a:cxn ang="0">
                    <a:pos x="547" y="272"/>
                  </a:cxn>
                  <a:cxn ang="0">
                    <a:pos x="540" y="304"/>
                  </a:cxn>
                  <a:cxn ang="0">
                    <a:pos x="503" y="352"/>
                  </a:cxn>
                  <a:cxn ang="0">
                    <a:pos x="488" y="352"/>
                  </a:cxn>
                  <a:cxn ang="0">
                    <a:pos x="458" y="392"/>
                  </a:cxn>
                  <a:cxn ang="0">
                    <a:pos x="444" y="432"/>
                  </a:cxn>
                  <a:cxn ang="0">
                    <a:pos x="414" y="432"/>
                  </a:cxn>
                  <a:cxn ang="0">
                    <a:pos x="407" y="440"/>
                  </a:cxn>
                  <a:cxn ang="0">
                    <a:pos x="362" y="440"/>
                  </a:cxn>
                  <a:cxn ang="0">
                    <a:pos x="362" y="504"/>
                  </a:cxn>
                  <a:cxn ang="0">
                    <a:pos x="377" y="504"/>
                  </a:cxn>
                  <a:cxn ang="0">
                    <a:pos x="384" y="520"/>
                  </a:cxn>
                  <a:cxn ang="0">
                    <a:pos x="355" y="544"/>
                  </a:cxn>
                  <a:cxn ang="0">
                    <a:pos x="355" y="552"/>
                  </a:cxn>
                  <a:cxn ang="0">
                    <a:pos x="259" y="544"/>
                  </a:cxn>
                  <a:cxn ang="0">
                    <a:pos x="192" y="576"/>
                  </a:cxn>
                  <a:cxn ang="0">
                    <a:pos x="155" y="568"/>
                  </a:cxn>
                  <a:cxn ang="0">
                    <a:pos x="126" y="504"/>
                  </a:cxn>
                  <a:cxn ang="0">
                    <a:pos x="67" y="504"/>
                  </a:cxn>
                  <a:cxn ang="0">
                    <a:pos x="0" y="464"/>
                  </a:cxn>
                  <a:cxn ang="0">
                    <a:pos x="0" y="424"/>
                  </a:cxn>
                  <a:cxn ang="0">
                    <a:pos x="7" y="424"/>
                  </a:cxn>
                  <a:cxn ang="0">
                    <a:pos x="44" y="400"/>
                  </a:cxn>
                  <a:cxn ang="0">
                    <a:pos x="81" y="440"/>
                  </a:cxn>
                  <a:cxn ang="0">
                    <a:pos x="118" y="448"/>
                  </a:cxn>
                  <a:cxn ang="0">
                    <a:pos x="133" y="448"/>
                  </a:cxn>
                  <a:cxn ang="0">
                    <a:pos x="155" y="496"/>
                  </a:cxn>
                  <a:cxn ang="0">
                    <a:pos x="200" y="520"/>
                  </a:cxn>
                  <a:cxn ang="0">
                    <a:pos x="222" y="512"/>
                  </a:cxn>
                  <a:cxn ang="0">
                    <a:pos x="229" y="488"/>
                  </a:cxn>
                  <a:cxn ang="0">
                    <a:pos x="237" y="448"/>
                  </a:cxn>
                  <a:cxn ang="0">
                    <a:pos x="274" y="408"/>
                  </a:cxn>
                  <a:cxn ang="0">
                    <a:pos x="311" y="352"/>
                  </a:cxn>
                  <a:cxn ang="0">
                    <a:pos x="333" y="304"/>
                  </a:cxn>
                  <a:cxn ang="0">
                    <a:pos x="325" y="248"/>
                  </a:cxn>
                  <a:cxn ang="0">
                    <a:pos x="303" y="248"/>
                  </a:cxn>
                  <a:cxn ang="0">
                    <a:pos x="303" y="184"/>
                  </a:cxn>
                  <a:cxn ang="0">
                    <a:pos x="325" y="160"/>
                  </a:cxn>
                  <a:cxn ang="0">
                    <a:pos x="318" y="152"/>
                  </a:cxn>
                  <a:cxn ang="0">
                    <a:pos x="288" y="152"/>
                  </a:cxn>
                  <a:cxn ang="0">
                    <a:pos x="288" y="136"/>
                  </a:cxn>
                  <a:cxn ang="0">
                    <a:pos x="333" y="80"/>
                  </a:cxn>
                  <a:cxn ang="0">
                    <a:pos x="362" y="80"/>
                  </a:cxn>
                  <a:cxn ang="0">
                    <a:pos x="370" y="64"/>
                  </a:cxn>
                  <a:cxn ang="0">
                    <a:pos x="399" y="56"/>
                  </a:cxn>
                  <a:cxn ang="0">
                    <a:pos x="421" y="72"/>
                  </a:cxn>
                  <a:cxn ang="0">
                    <a:pos x="481" y="48"/>
                  </a:cxn>
                  <a:cxn ang="0">
                    <a:pos x="488" y="16"/>
                  </a:cxn>
                  <a:cxn ang="0">
                    <a:pos x="518" y="0"/>
                  </a:cxn>
                  <a:cxn ang="0">
                    <a:pos x="518" y="8"/>
                  </a:cxn>
                  <a:cxn ang="0">
                    <a:pos x="503" y="24"/>
                  </a:cxn>
                </a:cxnLst>
                <a:rect l="0" t="0" r="r" b="b"/>
                <a:pathLst>
                  <a:path w="585" h="577">
                    <a:moveTo>
                      <a:pt x="503" y="24"/>
                    </a:moveTo>
                    <a:lnTo>
                      <a:pt x="510" y="48"/>
                    </a:lnTo>
                    <a:lnTo>
                      <a:pt x="540" y="72"/>
                    </a:lnTo>
                    <a:lnTo>
                      <a:pt x="555" y="112"/>
                    </a:lnTo>
                    <a:lnTo>
                      <a:pt x="584" y="120"/>
                    </a:lnTo>
                    <a:lnTo>
                      <a:pt x="584" y="152"/>
                    </a:lnTo>
                    <a:lnTo>
                      <a:pt x="569" y="160"/>
                    </a:lnTo>
                    <a:lnTo>
                      <a:pt x="540" y="216"/>
                    </a:lnTo>
                    <a:lnTo>
                      <a:pt x="518" y="248"/>
                    </a:lnTo>
                    <a:lnTo>
                      <a:pt x="518" y="272"/>
                    </a:lnTo>
                    <a:lnTo>
                      <a:pt x="547" y="272"/>
                    </a:lnTo>
                    <a:lnTo>
                      <a:pt x="540" y="304"/>
                    </a:lnTo>
                    <a:lnTo>
                      <a:pt x="503" y="352"/>
                    </a:lnTo>
                    <a:lnTo>
                      <a:pt x="488" y="352"/>
                    </a:lnTo>
                    <a:lnTo>
                      <a:pt x="458" y="392"/>
                    </a:lnTo>
                    <a:lnTo>
                      <a:pt x="444" y="432"/>
                    </a:lnTo>
                    <a:lnTo>
                      <a:pt x="414" y="432"/>
                    </a:lnTo>
                    <a:lnTo>
                      <a:pt x="407" y="440"/>
                    </a:lnTo>
                    <a:lnTo>
                      <a:pt x="362" y="440"/>
                    </a:lnTo>
                    <a:lnTo>
                      <a:pt x="362" y="504"/>
                    </a:lnTo>
                    <a:lnTo>
                      <a:pt x="377" y="504"/>
                    </a:lnTo>
                    <a:lnTo>
                      <a:pt x="384" y="520"/>
                    </a:lnTo>
                    <a:lnTo>
                      <a:pt x="355" y="544"/>
                    </a:lnTo>
                    <a:lnTo>
                      <a:pt x="355" y="552"/>
                    </a:lnTo>
                    <a:lnTo>
                      <a:pt x="259" y="544"/>
                    </a:lnTo>
                    <a:lnTo>
                      <a:pt x="192" y="576"/>
                    </a:lnTo>
                    <a:lnTo>
                      <a:pt x="155" y="568"/>
                    </a:lnTo>
                    <a:lnTo>
                      <a:pt x="126" y="504"/>
                    </a:lnTo>
                    <a:lnTo>
                      <a:pt x="67" y="504"/>
                    </a:lnTo>
                    <a:lnTo>
                      <a:pt x="0" y="464"/>
                    </a:lnTo>
                    <a:lnTo>
                      <a:pt x="0" y="424"/>
                    </a:lnTo>
                    <a:lnTo>
                      <a:pt x="7" y="424"/>
                    </a:lnTo>
                    <a:lnTo>
                      <a:pt x="44" y="400"/>
                    </a:lnTo>
                    <a:lnTo>
                      <a:pt x="81" y="440"/>
                    </a:lnTo>
                    <a:lnTo>
                      <a:pt x="118" y="448"/>
                    </a:lnTo>
                    <a:lnTo>
                      <a:pt x="133" y="448"/>
                    </a:lnTo>
                    <a:lnTo>
                      <a:pt x="155" y="496"/>
                    </a:lnTo>
                    <a:lnTo>
                      <a:pt x="200" y="520"/>
                    </a:lnTo>
                    <a:lnTo>
                      <a:pt x="222" y="512"/>
                    </a:lnTo>
                    <a:lnTo>
                      <a:pt x="229" y="488"/>
                    </a:lnTo>
                    <a:lnTo>
                      <a:pt x="237" y="448"/>
                    </a:lnTo>
                    <a:lnTo>
                      <a:pt x="274" y="408"/>
                    </a:lnTo>
                    <a:lnTo>
                      <a:pt x="311" y="352"/>
                    </a:lnTo>
                    <a:lnTo>
                      <a:pt x="333" y="304"/>
                    </a:lnTo>
                    <a:lnTo>
                      <a:pt x="325" y="248"/>
                    </a:lnTo>
                    <a:lnTo>
                      <a:pt x="303" y="248"/>
                    </a:lnTo>
                    <a:lnTo>
                      <a:pt x="303" y="184"/>
                    </a:lnTo>
                    <a:lnTo>
                      <a:pt x="325" y="160"/>
                    </a:lnTo>
                    <a:lnTo>
                      <a:pt x="318" y="152"/>
                    </a:lnTo>
                    <a:lnTo>
                      <a:pt x="288" y="152"/>
                    </a:lnTo>
                    <a:lnTo>
                      <a:pt x="288" y="136"/>
                    </a:lnTo>
                    <a:lnTo>
                      <a:pt x="333" y="80"/>
                    </a:lnTo>
                    <a:lnTo>
                      <a:pt x="362" y="80"/>
                    </a:lnTo>
                    <a:lnTo>
                      <a:pt x="370" y="64"/>
                    </a:lnTo>
                    <a:lnTo>
                      <a:pt x="399" y="56"/>
                    </a:lnTo>
                    <a:lnTo>
                      <a:pt x="421" y="72"/>
                    </a:lnTo>
                    <a:lnTo>
                      <a:pt x="481" y="48"/>
                    </a:lnTo>
                    <a:lnTo>
                      <a:pt x="488" y="16"/>
                    </a:lnTo>
                    <a:lnTo>
                      <a:pt x="518" y="0"/>
                    </a:lnTo>
                    <a:lnTo>
                      <a:pt x="518" y="8"/>
                    </a:lnTo>
                    <a:lnTo>
                      <a:pt x="503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144"/>
              <p:cNvSpPr>
                <a:spLocks/>
              </p:cNvSpPr>
              <p:nvPr/>
            </p:nvSpPr>
            <p:spPr bwMode="auto">
              <a:xfrm rot="704206">
                <a:off x="4171950" y="5043488"/>
                <a:ext cx="696912" cy="458788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0" y="184"/>
                  </a:cxn>
                  <a:cxn ang="0">
                    <a:pos x="37" y="224"/>
                  </a:cxn>
                  <a:cxn ang="0">
                    <a:pos x="15" y="232"/>
                  </a:cxn>
                  <a:cxn ang="0">
                    <a:pos x="15" y="248"/>
                  </a:cxn>
                  <a:cxn ang="0">
                    <a:pos x="22" y="256"/>
                  </a:cxn>
                  <a:cxn ang="0">
                    <a:pos x="133" y="200"/>
                  </a:cxn>
                  <a:cxn ang="0">
                    <a:pos x="162" y="224"/>
                  </a:cxn>
                  <a:cxn ang="0">
                    <a:pos x="207" y="216"/>
                  </a:cxn>
                  <a:cxn ang="0">
                    <a:pos x="229" y="256"/>
                  </a:cxn>
                  <a:cxn ang="0">
                    <a:pos x="325" y="256"/>
                  </a:cxn>
                  <a:cxn ang="0">
                    <a:pos x="369" y="216"/>
                  </a:cxn>
                  <a:cxn ang="0">
                    <a:pos x="347" y="168"/>
                  </a:cxn>
                  <a:cxn ang="0">
                    <a:pos x="369" y="112"/>
                  </a:cxn>
                  <a:cxn ang="0">
                    <a:pos x="369" y="80"/>
                  </a:cxn>
                  <a:cxn ang="0">
                    <a:pos x="369" y="40"/>
                  </a:cxn>
                  <a:cxn ang="0">
                    <a:pos x="354" y="32"/>
                  </a:cxn>
                  <a:cxn ang="0">
                    <a:pos x="317" y="24"/>
                  </a:cxn>
                  <a:cxn ang="0">
                    <a:pos x="295" y="0"/>
                  </a:cxn>
                  <a:cxn ang="0">
                    <a:pos x="280" y="0"/>
                  </a:cxn>
                  <a:cxn ang="0">
                    <a:pos x="273" y="8"/>
                  </a:cxn>
                  <a:cxn ang="0">
                    <a:pos x="236" y="24"/>
                  </a:cxn>
                  <a:cxn ang="0">
                    <a:pos x="199" y="64"/>
                  </a:cxn>
                  <a:cxn ang="0">
                    <a:pos x="177" y="112"/>
                  </a:cxn>
                  <a:cxn ang="0">
                    <a:pos x="155" y="120"/>
                  </a:cxn>
                  <a:cxn ang="0">
                    <a:pos x="140" y="144"/>
                  </a:cxn>
                  <a:cxn ang="0">
                    <a:pos x="74" y="128"/>
                  </a:cxn>
                  <a:cxn ang="0">
                    <a:pos x="59" y="112"/>
                  </a:cxn>
                  <a:cxn ang="0">
                    <a:pos x="44" y="120"/>
                  </a:cxn>
                  <a:cxn ang="0">
                    <a:pos x="30" y="152"/>
                  </a:cxn>
                  <a:cxn ang="0">
                    <a:pos x="7" y="152"/>
                  </a:cxn>
                </a:cxnLst>
                <a:rect l="0" t="0" r="r" b="b"/>
                <a:pathLst>
                  <a:path w="370" h="257">
                    <a:moveTo>
                      <a:pt x="7" y="152"/>
                    </a:moveTo>
                    <a:lnTo>
                      <a:pt x="0" y="184"/>
                    </a:lnTo>
                    <a:lnTo>
                      <a:pt x="37" y="224"/>
                    </a:lnTo>
                    <a:lnTo>
                      <a:pt x="15" y="232"/>
                    </a:lnTo>
                    <a:lnTo>
                      <a:pt x="15" y="248"/>
                    </a:lnTo>
                    <a:lnTo>
                      <a:pt x="22" y="256"/>
                    </a:lnTo>
                    <a:lnTo>
                      <a:pt x="133" y="200"/>
                    </a:lnTo>
                    <a:lnTo>
                      <a:pt x="162" y="224"/>
                    </a:lnTo>
                    <a:lnTo>
                      <a:pt x="207" y="216"/>
                    </a:lnTo>
                    <a:lnTo>
                      <a:pt x="229" y="256"/>
                    </a:lnTo>
                    <a:lnTo>
                      <a:pt x="325" y="256"/>
                    </a:lnTo>
                    <a:lnTo>
                      <a:pt x="369" y="216"/>
                    </a:lnTo>
                    <a:lnTo>
                      <a:pt x="347" y="168"/>
                    </a:lnTo>
                    <a:lnTo>
                      <a:pt x="369" y="112"/>
                    </a:lnTo>
                    <a:lnTo>
                      <a:pt x="369" y="80"/>
                    </a:lnTo>
                    <a:lnTo>
                      <a:pt x="369" y="40"/>
                    </a:lnTo>
                    <a:lnTo>
                      <a:pt x="354" y="32"/>
                    </a:lnTo>
                    <a:lnTo>
                      <a:pt x="317" y="24"/>
                    </a:lnTo>
                    <a:lnTo>
                      <a:pt x="295" y="0"/>
                    </a:lnTo>
                    <a:lnTo>
                      <a:pt x="280" y="0"/>
                    </a:lnTo>
                    <a:lnTo>
                      <a:pt x="273" y="8"/>
                    </a:lnTo>
                    <a:lnTo>
                      <a:pt x="236" y="24"/>
                    </a:lnTo>
                    <a:lnTo>
                      <a:pt x="199" y="64"/>
                    </a:lnTo>
                    <a:lnTo>
                      <a:pt x="177" y="112"/>
                    </a:lnTo>
                    <a:lnTo>
                      <a:pt x="155" y="120"/>
                    </a:lnTo>
                    <a:lnTo>
                      <a:pt x="140" y="144"/>
                    </a:lnTo>
                    <a:lnTo>
                      <a:pt x="74" y="128"/>
                    </a:lnTo>
                    <a:lnTo>
                      <a:pt x="59" y="112"/>
                    </a:lnTo>
                    <a:lnTo>
                      <a:pt x="44" y="120"/>
                    </a:lnTo>
                    <a:lnTo>
                      <a:pt x="30" y="152"/>
                    </a:lnTo>
                    <a:lnTo>
                      <a:pt x="7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146"/>
              <p:cNvSpPr>
                <a:spLocks/>
              </p:cNvSpPr>
              <p:nvPr/>
            </p:nvSpPr>
            <p:spPr bwMode="auto">
              <a:xfrm rot="704206">
                <a:off x="3533775" y="4037013"/>
                <a:ext cx="855662" cy="644525"/>
              </a:xfrm>
              <a:custGeom>
                <a:avLst/>
                <a:gdLst/>
                <a:ahLst/>
                <a:cxnLst>
                  <a:cxn ang="0">
                    <a:pos x="303" y="32"/>
                  </a:cxn>
                  <a:cxn ang="0">
                    <a:pos x="311" y="56"/>
                  </a:cxn>
                  <a:cxn ang="0">
                    <a:pos x="311" y="88"/>
                  </a:cxn>
                  <a:cxn ang="0">
                    <a:pos x="362" y="88"/>
                  </a:cxn>
                  <a:cxn ang="0">
                    <a:pos x="392" y="104"/>
                  </a:cxn>
                  <a:cxn ang="0">
                    <a:pos x="399" y="136"/>
                  </a:cxn>
                  <a:cxn ang="0">
                    <a:pos x="436" y="136"/>
                  </a:cxn>
                  <a:cxn ang="0">
                    <a:pos x="436" y="152"/>
                  </a:cxn>
                  <a:cxn ang="0">
                    <a:pos x="414" y="168"/>
                  </a:cxn>
                  <a:cxn ang="0">
                    <a:pos x="399" y="200"/>
                  </a:cxn>
                  <a:cxn ang="0">
                    <a:pos x="444" y="224"/>
                  </a:cxn>
                  <a:cxn ang="0">
                    <a:pos x="451" y="248"/>
                  </a:cxn>
                  <a:cxn ang="0">
                    <a:pos x="421" y="272"/>
                  </a:cxn>
                  <a:cxn ang="0">
                    <a:pos x="421" y="296"/>
                  </a:cxn>
                  <a:cxn ang="0">
                    <a:pos x="392" y="320"/>
                  </a:cxn>
                  <a:cxn ang="0">
                    <a:pos x="370" y="304"/>
                  </a:cxn>
                  <a:cxn ang="0">
                    <a:pos x="340" y="312"/>
                  </a:cxn>
                  <a:cxn ang="0">
                    <a:pos x="318" y="336"/>
                  </a:cxn>
                  <a:cxn ang="0">
                    <a:pos x="281" y="336"/>
                  </a:cxn>
                  <a:cxn ang="0">
                    <a:pos x="244" y="360"/>
                  </a:cxn>
                  <a:cxn ang="0">
                    <a:pos x="229" y="328"/>
                  </a:cxn>
                  <a:cxn ang="0">
                    <a:pos x="251" y="320"/>
                  </a:cxn>
                  <a:cxn ang="0">
                    <a:pos x="222" y="304"/>
                  </a:cxn>
                  <a:cxn ang="0">
                    <a:pos x="200" y="312"/>
                  </a:cxn>
                  <a:cxn ang="0">
                    <a:pos x="177" y="296"/>
                  </a:cxn>
                  <a:cxn ang="0">
                    <a:pos x="155" y="296"/>
                  </a:cxn>
                  <a:cxn ang="0">
                    <a:pos x="104" y="248"/>
                  </a:cxn>
                  <a:cxn ang="0">
                    <a:pos x="44" y="232"/>
                  </a:cxn>
                  <a:cxn ang="0">
                    <a:pos x="15" y="232"/>
                  </a:cxn>
                  <a:cxn ang="0">
                    <a:pos x="7" y="184"/>
                  </a:cxn>
                  <a:cxn ang="0">
                    <a:pos x="0" y="128"/>
                  </a:cxn>
                  <a:cxn ang="0">
                    <a:pos x="30" y="88"/>
                  </a:cxn>
                  <a:cxn ang="0">
                    <a:pos x="37" y="72"/>
                  </a:cxn>
                  <a:cxn ang="0">
                    <a:pos x="74" y="64"/>
                  </a:cxn>
                  <a:cxn ang="0">
                    <a:pos x="67" y="40"/>
                  </a:cxn>
                  <a:cxn ang="0">
                    <a:pos x="89" y="0"/>
                  </a:cxn>
                  <a:cxn ang="0">
                    <a:pos x="140" y="0"/>
                  </a:cxn>
                  <a:cxn ang="0">
                    <a:pos x="163" y="16"/>
                  </a:cxn>
                  <a:cxn ang="0">
                    <a:pos x="192" y="16"/>
                  </a:cxn>
                  <a:cxn ang="0">
                    <a:pos x="207" y="24"/>
                  </a:cxn>
                  <a:cxn ang="0">
                    <a:pos x="237" y="40"/>
                  </a:cxn>
                  <a:cxn ang="0">
                    <a:pos x="259" y="16"/>
                  </a:cxn>
                  <a:cxn ang="0">
                    <a:pos x="274" y="8"/>
                  </a:cxn>
                  <a:cxn ang="0">
                    <a:pos x="303" y="32"/>
                  </a:cxn>
                </a:cxnLst>
                <a:rect l="0" t="0" r="r" b="b"/>
                <a:pathLst>
                  <a:path w="452" h="361">
                    <a:moveTo>
                      <a:pt x="303" y="32"/>
                    </a:moveTo>
                    <a:lnTo>
                      <a:pt x="311" y="56"/>
                    </a:lnTo>
                    <a:lnTo>
                      <a:pt x="311" y="88"/>
                    </a:lnTo>
                    <a:lnTo>
                      <a:pt x="362" y="88"/>
                    </a:lnTo>
                    <a:lnTo>
                      <a:pt x="392" y="104"/>
                    </a:lnTo>
                    <a:lnTo>
                      <a:pt x="399" y="136"/>
                    </a:lnTo>
                    <a:lnTo>
                      <a:pt x="436" y="136"/>
                    </a:lnTo>
                    <a:lnTo>
                      <a:pt x="436" y="152"/>
                    </a:lnTo>
                    <a:lnTo>
                      <a:pt x="414" y="168"/>
                    </a:lnTo>
                    <a:lnTo>
                      <a:pt x="399" y="200"/>
                    </a:lnTo>
                    <a:lnTo>
                      <a:pt x="444" y="224"/>
                    </a:lnTo>
                    <a:lnTo>
                      <a:pt x="451" y="248"/>
                    </a:lnTo>
                    <a:lnTo>
                      <a:pt x="421" y="272"/>
                    </a:lnTo>
                    <a:lnTo>
                      <a:pt x="421" y="296"/>
                    </a:lnTo>
                    <a:lnTo>
                      <a:pt x="392" y="320"/>
                    </a:lnTo>
                    <a:lnTo>
                      <a:pt x="370" y="304"/>
                    </a:lnTo>
                    <a:lnTo>
                      <a:pt x="340" y="312"/>
                    </a:lnTo>
                    <a:lnTo>
                      <a:pt x="318" y="336"/>
                    </a:lnTo>
                    <a:lnTo>
                      <a:pt x="281" y="336"/>
                    </a:lnTo>
                    <a:lnTo>
                      <a:pt x="244" y="360"/>
                    </a:lnTo>
                    <a:lnTo>
                      <a:pt x="229" y="328"/>
                    </a:lnTo>
                    <a:lnTo>
                      <a:pt x="251" y="320"/>
                    </a:lnTo>
                    <a:lnTo>
                      <a:pt x="222" y="304"/>
                    </a:lnTo>
                    <a:lnTo>
                      <a:pt x="200" y="312"/>
                    </a:lnTo>
                    <a:lnTo>
                      <a:pt x="177" y="296"/>
                    </a:lnTo>
                    <a:lnTo>
                      <a:pt x="155" y="296"/>
                    </a:lnTo>
                    <a:lnTo>
                      <a:pt x="104" y="248"/>
                    </a:lnTo>
                    <a:lnTo>
                      <a:pt x="44" y="232"/>
                    </a:lnTo>
                    <a:lnTo>
                      <a:pt x="15" y="232"/>
                    </a:lnTo>
                    <a:lnTo>
                      <a:pt x="7" y="184"/>
                    </a:lnTo>
                    <a:lnTo>
                      <a:pt x="0" y="128"/>
                    </a:lnTo>
                    <a:lnTo>
                      <a:pt x="30" y="88"/>
                    </a:lnTo>
                    <a:lnTo>
                      <a:pt x="37" y="72"/>
                    </a:lnTo>
                    <a:lnTo>
                      <a:pt x="74" y="64"/>
                    </a:lnTo>
                    <a:lnTo>
                      <a:pt x="67" y="40"/>
                    </a:lnTo>
                    <a:lnTo>
                      <a:pt x="89" y="0"/>
                    </a:lnTo>
                    <a:lnTo>
                      <a:pt x="140" y="0"/>
                    </a:lnTo>
                    <a:lnTo>
                      <a:pt x="163" y="16"/>
                    </a:lnTo>
                    <a:lnTo>
                      <a:pt x="192" y="16"/>
                    </a:lnTo>
                    <a:lnTo>
                      <a:pt x="207" y="24"/>
                    </a:lnTo>
                    <a:lnTo>
                      <a:pt x="237" y="40"/>
                    </a:lnTo>
                    <a:lnTo>
                      <a:pt x="259" y="16"/>
                    </a:lnTo>
                    <a:lnTo>
                      <a:pt x="274" y="8"/>
                    </a:lnTo>
                    <a:lnTo>
                      <a:pt x="30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154"/>
              <p:cNvSpPr>
                <a:spLocks/>
              </p:cNvSpPr>
              <p:nvPr/>
            </p:nvSpPr>
            <p:spPr bwMode="auto">
              <a:xfrm rot="704206">
                <a:off x="3402013" y="4408488"/>
                <a:ext cx="628650" cy="471488"/>
              </a:xfrm>
              <a:custGeom>
                <a:avLst/>
                <a:gdLst/>
                <a:ahLst/>
                <a:cxnLst>
                  <a:cxn ang="0">
                    <a:pos x="66" y="240"/>
                  </a:cxn>
                  <a:cxn ang="0">
                    <a:pos x="22" y="200"/>
                  </a:cxn>
                  <a:cxn ang="0">
                    <a:pos x="52" y="184"/>
                  </a:cxn>
                  <a:cxn ang="0">
                    <a:pos x="7" y="176"/>
                  </a:cxn>
                  <a:cxn ang="0">
                    <a:pos x="0" y="176"/>
                  </a:cxn>
                  <a:cxn ang="0">
                    <a:pos x="0" y="160"/>
                  </a:cxn>
                  <a:cxn ang="0">
                    <a:pos x="15" y="144"/>
                  </a:cxn>
                  <a:cxn ang="0">
                    <a:pos x="0" y="112"/>
                  </a:cxn>
                  <a:cxn ang="0">
                    <a:pos x="0" y="80"/>
                  </a:cxn>
                  <a:cxn ang="0">
                    <a:pos x="52" y="56"/>
                  </a:cxn>
                  <a:cxn ang="0">
                    <a:pos x="44" y="32"/>
                  </a:cxn>
                  <a:cxn ang="0">
                    <a:pos x="52" y="8"/>
                  </a:cxn>
                  <a:cxn ang="0">
                    <a:pos x="52" y="0"/>
                  </a:cxn>
                  <a:cxn ang="0">
                    <a:pos x="81" y="0"/>
                  </a:cxn>
                  <a:cxn ang="0">
                    <a:pos x="140" y="16"/>
                  </a:cxn>
                  <a:cxn ang="0">
                    <a:pos x="191" y="64"/>
                  </a:cxn>
                  <a:cxn ang="0">
                    <a:pos x="213" y="64"/>
                  </a:cxn>
                  <a:cxn ang="0">
                    <a:pos x="235" y="80"/>
                  </a:cxn>
                  <a:cxn ang="0">
                    <a:pos x="258" y="72"/>
                  </a:cxn>
                  <a:cxn ang="0">
                    <a:pos x="287" y="88"/>
                  </a:cxn>
                  <a:cxn ang="0">
                    <a:pos x="265" y="96"/>
                  </a:cxn>
                  <a:cxn ang="0">
                    <a:pos x="280" y="128"/>
                  </a:cxn>
                  <a:cxn ang="0">
                    <a:pos x="316" y="104"/>
                  </a:cxn>
                  <a:cxn ang="0">
                    <a:pos x="331" y="128"/>
                  </a:cxn>
                  <a:cxn ang="0">
                    <a:pos x="331" y="208"/>
                  </a:cxn>
                  <a:cxn ang="0">
                    <a:pos x="316" y="224"/>
                  </a:cxn>
                  <a:cxn ang="0">
                    <a:pos x="309" y="240"/>
                  </a:cxn>
                  <a:cxn ang="0">
                    <a:pos x="265" y="240"/>
                  </a:cxn>
                  <a:cxn ang="0">
                    <a:pos x="235" y="264"/>
                  </a:cxn>
                  <a:cxn ang="0">
                    <a:pos x="213" y="248"/>
                  </a:cxn>
                  <a:cxn ang="0">
                    <a:pos x="206" y="224"/>
                  </a:cxn>
                  <a:cxn ang="0">
                    <a:pos x="177" y="208"/>
                  </a:cxn>
                  <a:cxn ang="0">
                    <a:pos x="110" y="240"/>
                  </a:cxn>
                  <a:cxn ang="0">
                    <a:pos x="88" y="232"/>
                  </a:cxn>
                  <a:cxn ang="0">
                    <a:pos x="66" y="240"/>
                  </a:cxn>
                </a:cxnLst>
                <a:rect l="0" t="0" r="r" b="b"/>
                <a:pathLst>
                  <a:path w="332" h="265">
                    <a:moveTo>
                      <a:pt x="66" y="240"/>
                    </a:moveTo>
                    <a:lnTo>
                      <a:pt x="22" y="200"/>
                    </a:lnTo>
                    <a:lnTo>
                      <a:pt x="52" y="184"/>
                    </a:lnTo>
                    <a:lnTo>
                      <a:pt x="7" y="176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5" y="144"/>
                    </a:lnTo>
                    <a:lnTo>
                      <a:pt x="0" y="112"/>
                    </a:lnTo>
                    <a:lnTo>
                      <a:pt x="0" y="80"/>
                    </a:lnTo>
                    <a:lnTo>
                      <a:pt x="52" y="56"/>
                    </a:lnTo>
                    <a:lnTo>
                      <a:pt x="44" y="32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81" y="0"/>
                    </a:lnTo>
                    <a:lnTo>
                      <a:pt x="140" y="16"/>
                    </a:lnTo>
                    <a:lnTo>
                      <a:pt x="191" y="64"/>
                    </a:lnTo>
                    <a:lnTo>
                      <a:pt x="213" y="64"/>
                    </a:lnTo>
                    <a:lnTo>
                      <a:pt x="235" y="80"/>
                    </a:lnTo>
                    <a:lnTo>
                      <a:pt x="258" y="72"/>
                    </a:lnTo>
                    <a:lnTo>
                      <a:pt x="287" y="88"/>
                    </a:lnTo>
                    <a:lnTo>
                      <a:pt x="265" y="96"/>
                    </a:lnTo>
                    <a:lnTo>
                      <a:pt x="280" y="128"/>
                    </a:lnTo>
                    <a:lnTo>
                      <a:pt x="316" y="104"/>
                    </a:lnTo>
                    <a:lnTo>
                      <a:pt x="331" y="128"/>
                    </a:lnTo>
                    <a:lnTo>
                      <a:pt x="331" y="208"/>
                    </a:lnTo>
                    <a:lnTo>
                      <a:pt x="316" y="224"/>
                    </a:lnTo>
                    <a:lnTo>
                      <a:pt x="309" y="240"/>
                    </a:lnTo>
                    <a:lnTo>
                      <a:pt x="265" y="240"/>
                    </a:lnTo>
                    <a:lnTo>
                      <a:pt x="235" y="264"/>
                    </a:lnTo>
                    <a:lnTo>
                      <a:pt x="213" y="248"/>
                    </a:lnTo>
                    <a:lnTo>
                      <a:pt x="206" y="224"/>
                    </a:lnTo>
                    <a:lnTo>
                      <a:pt x="177" y="208"/>
                    </a:lnTo>
                    <a:lnTo>
                      <a:pt x="110" y="240"/>
                    </a:lnTo>
                    <a:lnTo>
                      <a:pt x="88" y="232"/>
                    </a:lnTo>
                    <a:lnTo>
                      <a:pt x="66" y="2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155"/>
              <p:cNvSpPr>
                <a:spLocks/>
              </p:cNvSpPr>
              <p:nvPr/>
            </p:nvSpPr>
            <p:spPr bwMode="auto">
              <a:xfrm rot="704206">
                <a:off x="3429000" y="4816476"/>
                <a:ext cx="827088" cy="644524"/>
              </a:xfrm>
              <a:custGeom>
                <a:avLst/>
                <a:gdLst/>
                <a:ahLst/>
                <a:cxnLst>
                  <a:cxn ang="0">
                    <a:pos x="214" y="264"/>
                  </a:cxn>
                  <a:cxn ang="0">
                    <a:pos x="200" y="232"/>
                  </a:cxn>
                  <a:cxn ang="0">
                    <a:pos x="177" y="232"/>
                  </a:cxn>
                  <a:cxn ang="0">
                    <a:pos x="118" y="232"/>
                  </a:cxn>
                  <a:cxn ang="0">
                    <a:pos x="103" y="200"/>
                  </a:cxn>
                  <a:cxn ang="0">
                    <a:pos x="89" y="192"/>
                  </a:cxn>
                  <a:cxn ang="0">
                    <a:pos x="74" y="208"/>
                  </a:cxn>
                  <a:cxn ang="0">
                    <a:pos x="52" y="208"/>
                  </a:cxn>
                  <a:cxn ang="0">
                    <a:pos x="0" y="32"/>
                  </a:cxn>
                  <a:cxn ang="0">
                    <a:pos x="22" y="24"/>
                  </a:cxn>
                  <a:cxn ang="0">
                    <a:pos x="44" y="32"/>
                  </a:cxn>
                  <a:cxn ang="0">
                    <a:pos x="111" y="0"/>
                  </a:cxn>
                  <a:cxn ang="0">
                    <a:pos x="140" y="16"/>
                  </a:cxn>
                  <a:cxn ang="0">
                    <a:pos x="148" y="40"/>
                  </a:cxn>
                  <a:cxn ang="0">
                    <a:pos x="170" y="56"/>
                  </a:cxn>
                  <a:cxn ang="0">
                    <a:pos x="200" y="32"/>
                  </a:cxn>
                  <a:cxn ang="0">
                    <a:pos x="244" y="32"/>
                  </a:cxn>
                  <a:cxn ang="0">
                    <a:pos x="251" y="16"/>
                  </a:cxn>
                  <a:cxn ang="0">
                    <a:pos x="266" y="0"/>
                  </a:cxn>
                  <a:cxn ang="0">
                    <a:pos x="273" y="0"/>
                  </a:cxn>
                  <a:cxn ang="0">
                    <a:pos x="288" y="32"/>
                  </a:cxn>
                  <a:cxn ang="0">
                    <a:pos x="325" y="64"/>
                  </a:cxn>
                  <a:cxn ang="0">
                    <a:pos x="325" y="96"/>
                  </a:cxn>
                  <a:cxn ang="0">
                    <a:pos x="340" y="120"/>
                  </a:cxn>
                  <a:cxn ang="0">
                    <a:pos x="340" y="128"/>
                  </a:cxn>
                  <a:cxn ang="0">
                    <a:pos x="392" y="144"/>
                  </a:cxn>
                  <a:cxn ang="0">
                    <a:pos x="355" y="192"/>
                  </a:cxn>
                  <a:cxn ang="0">
                    <a:pos x="384" y="224"/>
                  </a:cxn>
                  <a:cxn ang="0">
                    <a:pos x="392" y="200"/>
                  </a:cxn>
                  <a:cxn ang="0">
                    <a:pos x="407" y="200"/>
                  </a:cxn>
                  <a:cxn ang="0">
                    <a:pos x="399" y="232"/>
                  </a:cxn>
                  <a:cxn ang="0">
                    <a:pos x="436" y="272"/>
                  </a:cxn>
                  <a:cxn ang="0">
                    <a:pos x="414" y="280"/>
                  </a:cxn>
                  <a:cxn ang="0">
                    <a:pos x="414" y="296"/>
                  </a:cxn>
                  <a:cxn ang="0">
                    <a:pos x="421" y="304"/>
                  </a:cxn>
                  <a:cxn ang="0">
                    <a:pos x="414" y="336"/>
                  </a:cxn>
                  <a:cxn ang="0">
                    <a:pos x="370" y="336"/>
                  </a:cxn>
                  <a:cxn ang="0">
                    <a:pos x="333" y="360"/>
                  </a:cxn>
                  <a:cxn ang="0">
                    <a:pos x="318" y="344"/>
                  </a:cxn>
                  <a:cxn ang="0">
                    <a:pos x="303" y="320"/>
                  </a:cxn>
                  <a:cxn ang="0">
                    <a:pos x="281" y="336"/>
                  </a:cxn>
                  <a:cxn ang="0">
                    <a:pos x="251" y="312"/>
                  </a:cxn>
                  <a:cxn ang="0">
                    <a:pos x="244" y="288"/>
                  </a:cxn>
                  <a:cxn ang="0">
                    <a:pos x="229" y="280"/>
                  </a:cxn>
                  <a:cxn ang="0">
                    <a:pos x="214" y="264"/>
                  </a:cxn>
                </a:cxnLst>
                <a:rect l="0" t="0" r="r" b="b"/>
                <a:pathLst>
                  <a:path w="437" h="361">
                    <a:moveTo>
                      <a:pt x="214" y="264"/>
                    </a:moveTo>
                    <a:lnTo>
                      <a:pt x="200" y="232"/>
                    </a:lnTo>
                    <a:lnTo>
                      <a:pt x="177" y="232"/>
                    </a:lnTo>
                    <a:lnTo>
                      <a:pt x="118" y="232"/>
                    </a:lnTo>
                    <a:lnTo>
                      <a:pt x="103" y="200"/>
                    </a:lnTo>
                    <a:lnTo>
                      <a:pt x="89" y="192"/>
                    </a:lnTo>
                    <a:lnTo>
                      <a:pt x="74" y="208"/>
                    </a:lnTo>
                    <a:lnTo>
                      <a:pt x="52" y="208"/>
                    </a:lnTo>
                    <a:lnTo>
                      <a:pt x="0" y="32"/>
                    </a:lnTo>
                    <a:lnTo>
                      <a:pt x="22" y="24"/>
                    </a:lnTo>
                    <a:lnTo>
                      <a:pt x="44" y="32"/>
                    </a:lnTo>
                    <a:lnTo>
                      <a:pt x="111" y="0"/>
                    </a:lnTo>
                    <a:lnTo>
                      <a:pt x="140" y="16"/>
                    </a:lnTo>
                    <a:lnTo>
                      <a:pt x="148" y="40"/>
                    </a:lnTo>
                    <a:lnTo>
                      <a:pt x="170" y="56"/>
                    </a:lnTo>
                    <a:lnTo>
                      <a:pt x="200" y="32"/>
                    </a:lnTo>
                    <a:lnTo>
                      <a:pt x="244" y="32"/>
                    </a:lnTo>
                    <a:lnTo>
                      <a:pt x="251" y="16"/>
                    </a:lnTo>
                    <a:lnTo>
                      <a:pt x="266" y="0"/>
                    </a:lnTo>
                    <a:lnTo>
                      <a:pt x="273" y="0"/>
                    </a:lnTo>
                    <a:lnTo>
                      <a:pt x="288" y="32"/>
                    </a:lnTo>
                    <a:lnTo>
                      <a:pt x="325" y="64"/>
                    </a:lnTo>
                    <a:lnTo>
                      <a:pt x="325" y="96"/>
                    </a:lnTo>
                    <a:lnTo>
                      <a:pt x="340" y="120"/>
                    </a:lnTo>
                    <a:lnTo>
                      <a:pt x="340" y="128"/>
                    </a:lnTo>
                    <a:lnTo>
                      <a:pt x="392" y="144"/>
                    </a:lnTo>
                    <a:lnTo>
                      <a:pt x="355" y="192"/>
                    </a:lnTo>
                    <a:lnTo>
                      <a:pt x="384" y="224"/>
                    </a:lnTo>
                    <a:lnTo>
                      <a:pt x="392" y="200"/>
                    </a:lnTo>
                    <a:lnTo>
                      <a:pt x="407" y="200"/>
                    </a:lnTo>
                    <a:lnTo>
                      <a:pt x="399" y="232"/>
                    </a:lnTo>
                    <a:lnTo>
                      <a:pt x="436" y="272"/>
                    </a:lnTo>
                    <a:lnTo>
                      <a:pt x="414" y="280"/>
                    </a:lnTo>
                    <a:lnTo>
                      <a:pt x="414" y="296"/>
                    </a:lnTo>
                    <a:lnTo>
                      <a:pt x="421" y="304"/>
                    </a:lnTo>
                    <a:lnTo>
                      <a:pt x="414" y="336"/>
                    </a:lnTo>
                    <a:lnTo>
                      <a:pt x="370" y="336"/>
                    </a:lnTo>
                    <a:lnTo>
                      <a:pt x="333" y="360"/>
                    </a:lnTo>
                    <a:lnTo>
                      <a:pt x="318" y="344"/>
                    </a:lnTo>
                    <a:lnTo>
                      <a:pt x="303" y="320"/>
                    </a:lnTo>
                    <a:lnTo>
                      <a:pt x="281" y="336"/>
                    </a:lnTo>
                    <a:lnTo>
                      <a:pt x="251" y="312"/>
                    </a:lnTo>
                    <a:lnTo>
                      <a:pt x="244" y="288"/>
                    </a:lnTo>
                    <a:lnTo>
                      <a:pt x="229" y="280"/>
                    </a:lnTo>
                    <a:lnTo>
                      <a:pt x="214" y="264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156"/>
              <p:cNvSpPr>
                <a:spLocks/>
              </p:cNvSpPr>
              <p:nvPr/>
            </p:nvSpPr>
            <p:spPr bwMode="auto">
              <a:xfrm rot="704206">
                <a:off x="3825875" y="5067300"/>
                <a:ext cx="239712" cy="244475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18" y="8"/>
                  </a:cxn>
                  <a:cxn ang="0">
                    <a:pos x="103" y="8"/>
                  </a:cxn>
                  <a:cxn ang="0">
                    <a:pos x="88" y="40"/>
                  </a:cxn>
                  <a:cxn ang="0">
                    <a:pos x="52" y="72"/>
                  </a:cxn>
                  <a:cxn ang="0">
                    <a:pos x="15" y="80"/>
                  </a:cxn>
                  <a:cxn ang="0">
                    <a:pos x="7" y="96"/>
                  </a:cxn>
                  <a:cxn ang="0">
                    <a:pos x="22" y="112"/>
                  </a:cxn>
                  <a:cxn ang="0">
                    <a:pos x="0" y="136"/>
                  </a:cxn>
                </a:cxnLst>
                <a:rect l="0" t="0" r="r" b="b"/>
                <a:pathLst>
                  <a:path w="126" h="137">
                    <a:moveTo>
                      <a:pt x="125" y="0"/>
                    </a:moveTo>
                    <a:lnTo>
                      <a:pt x="118" y="8"/>
                    </a:lnTo>
                    <a:lnTo>
                      <a:pt x="103" y="8"/>
                    </a:lnTo>
                    <a:lnTo>
                      <a:pt x="88" y="40"/>
                    </a:lnTo>
                    <a:lnTo>
                      <a:pt x="52" y="72"/>
                    </a:lnTo>
                    <a:lnTo>
                      <a:pt x="15" y="80"/>
                    </a:lnTo>
                    <a:lnTo>
                      <a:pt x="7" y="96"/>
                    </a:lnTo>
                    <a:lnTo>
                      <a:pt x="22" y="112"/>
                    </a:lnTo>
                    <a:lnTo>
                      <a:pt x="0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157"/>
              <p:cNvSpPr>
                <a:spLocks/>
              </p:cNvSpPr>
              <p:nvPr/>
            </p:nvSpPr>
            <p:spPr bwMode="auto">
              <a:xfrm rot="704206">
                <a:off x="3136900" y="4084638"/>
                <a:ext cx="409575" cy="614363"/>
              </a:xfrm>
              <a:custGeom>
                <a:avLst/>
                <a:gdLst/>
                <a:ahLst/>
                <a:cxnLst>
                  <a:cxn ang="0">
                    <a:pos x="215" y="136"/>
                  </a:cxn>
                  <a:cxn ang="0">
                    <a:pos x="215" y="144"/>
                  </a:cxn>
                  <a:cxn ang="0">
                    <a:pos x="208" y="168"/>
                  </a:cxn>
                  <a:cxn ang="0">
                    <a:pos x="215" y="192"/>
                  </a:cxn>
                  <a:cxn ang="0">
                    <a:pos x="163" y="216"/>
                  </a:cxn>
                  <a:cxn ang="0">
                    <a:pos x="163" y="248"/>
                  </a:cxn>
                  <a:cxn ang="0">
                    <a:pos x="178" y="280"/>
                  </a:cxn>
                  <a:cxn ang="0">
                    <a:pos x="163" y="296"/>
                  </a:cxn>
                  <a:cxn ang="0">
                    <a:pos x="163" y="312"/>
                  </a:cxn>
                  <a:cxn ang="0">
                    <a:pos x="104" y="344"/>
                  </a:cxn>
                  <a:cxn ang="0">
                    <a:pos x="82" y="336"/>
                  </a:cxn>
                  <a:cxn ang="0">
                    <a:pos x="82" y="312"/>
                  </a:cxn>
                  <a:cxn ang="0">
                    <a:pos x="104" y="312"/>
                  </a:cxn>
                  <a:cxn ang="0">
                    <a:pos x="37" y="264"/>
                  </a:cxn>
                  <a:cxn ang="0">
                    <a:pos x="0" y="272"/>
                  </a:cxn>
                  <a:cxn ang="0">
                    <a:pos x="22" y="240"/>
                  </a:cxn>
                  <a:cxn ang="0">
                    <a:pos x="15" y="200"/>
                  </a:cxn>
                  <a:cxn ang="0">
                    <a:pos x="7" y="192"/>
                  </a:cxn>
                  <a:cxn ang="0">
                    <a:pos x="15" y="160"/>
                  </a:cxn>
                  <a:cxn ang="0">
                    <a:pos x="37" y="152"/>
                  </a:cxn>
                  <a:cxn ang="0">
                    <a:pos x="37" y="128"/>
                  </a:cxn>
                  <a:cxn ang="0">
                    <a:pos x="67" y="120"/>
                  </a:cxn>
                  <a:cxn ang="0">
                    <a:pos x="67" y="88"/>
                  </a:cxn>
                  <a:cxn ang="0">
                    <a:pos x="44" y="6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82" y="8"/>
                  </a:cxn>
                  <a:cxn ang="0">
                    <a:pos x="82" y="40"/>
                  </a:cxn>
                  <a:cxn ang="0">
                    <a:pos x="126" y="56"/>
                  </a:cxn>
                  <a:cxn ang="0">
                    <a:pos x="141" y="40"/>
                  </a:cxn>
                  <a:cxn ang="0">
                    <a:pos x="163" y="56"/>
                  </a:cxn>
                  <a:cxn ang="0">
                    <a:pos x="200" y="24"/>
                  </a:cxn>
                  <a:cxn ang="0">
                    <a:pos x="200" y="32"/>
                  </a:cxn>
                  <a:cxn ang="0">
                    <a:pos x="208" y="88"/>
                  </a:cxn>
                  <a:cxn ang="0">
                    <a:pos x="215" y="136"/>
                  </a:cxn>
                </a:cxnLst>
                <a:rect l="0" t="0" r="r" b="b"/>
                <a:pathLst>
                  <a:path w="216" h="345">
                    <a:moveTo>
                      <a:pt x="215" y="136"/>
                    </a:moveTo>
                    <a:lnTo>
                      <a:pt x="215" y="144"/>
                    </a:lnTo>
                    <a:lnTo>
                      <a:pt x="208" y="168"/>
                    </a:lnTo>
                    <a:lnTo>
                      <a:pt x="215" y="192"/>
                    </a:lnTo>
                    <a:lnTo>
                      <a:pt x="163" y="216"/>
                    </a:lnTo>
                    <a:lnTo>
                      <a:pt x="163" y="248"/>
                    </a:lnTo>
                    <a:lnTo>
                      <a:pt x="178" y="280"/>
                    </a:lnTo>
                    <a:lnTo>
                      <a:pt x="163" y="296"/>
                    </a:lnTo>
                    <a:lnTo>
                      <a:pt x="163" y="312"/>
                    </a:lnTo>
                    <a:lnTo>
                      <a:pt x="104" y="344"/>
                    </a:lnTo>
                    <a:lnTo>
                      <a:pt x="82" y="336"/>
                    </a:lnTo>
                    <a:lnTo>
                      <a:pt x="82" y="312"/>
                    </a:lnTo>
                    <a:lnTo>
                      <a:pt x="104" y="312"/>
                    </a:lnTo>
                    <a:lnTo>
                      <a:pt x="37" y="264"/>
                    </a:lnTo>
                    <a:lnTo>
                      <a:pt x="0" y="272"/>
                    </a:lnTo>
                    <a:lnTo>
                      <a:pt x="22" y="240"/>
                    </a:lnTo>
                    <a:lnTo>
                      <a:pt x="15" y="200"/>
                    </a:lnTo>
                    <a:lnTo>
                      <a:pt x="7" y="192"/>
                    </a:lnTo>
                    <a:lnTo>
                      <a:pt x="15" y="160"/>
                    </a:lnTo>
                    <a:lnTo>
                      <a:pt x="37" y="152"/>
                    </a:lnTo>
                    <a:lnTo>
                      <a:pt x="37" y="128"/>
                    </a:lnTo>
                    <a:lnTo>
                      <a:pt x="67" y="120"/>
                    </a:lnTo>
                    <a:lnTo>
                      <a:pt x="67" y="88"/>
                    </a:lnTo>
                    <a:lnTo>
                      <a:pt x="44" y="6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82" y="8"/>
                    </a:lnTo>
                    <a:lnTo>
                      <a:pt x="82" y="40"/>
                    </a:lnTo>
                    <a:lnTo>
                      <a:pt x="126" y="56"/>
                    </a:lnTo>
                    <a:lnTo>
                      <a:pt x="141" y="40"/>
                    </a:lnTo>
                    <a:lnTo>
                      <a:pt x="163" y="56"/>
                    </a:lnTo>
                    <a:lnTo>
                      <a:pt x="200" y="24"/>
                    </a:lnTo>
                    <a:lnTo>
                      <a:pt x="200" y="32"/>
                    </a:lnTo>
                    <a:lnTo>
                      <a:pt x="208" y="88"/>
                    </a:lnTo>
                    <a:lnTo>
                      <a:pt x="215" y="136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160"/>
              <p:cNvSpPr>
                <a:spLocks/>
              </p:cNvSpPr>
              <p:nvPr/>
            </p:nvSpPr>
            <p:spPr bwMode="auto">
              <a:xfrm rot="704206">
                <a:off x="2638425" y="4022725"/>
                <a:ext cx="420687" cy="314325"/>
              </a:xfrm>
              <a:custGeom>
                <a:avLst/>
                <a:gdLst/>
                <a:ahLst/>
                <a:cxnLst>
                  <a:cxn ang="0">
                    <a:pos x="214" y="120"/>
                  </a:cxn>
                  <a:cxn ang="0">
                    <a:pos x="192" y="112"/>
                  </a:cxn>
                  <a:cxn ang="0">
                    <a:pos x="184" y="88"/>
                  </a:cxn>
                  <a:cxn ang="0">
                    <a:pos x="155" y="88"/>
                  </a:cxn>
                  <a:cxn ang="0">
                    <a:pos x="140" y="56"/>
                  </a:cxn>
                  <a:cxn ang="0">
                    <a:pos x="140" y="24"/>
                  </a:cxn>
                  <a:cxn ang="0">
                    <a:pos x="125" y="16"/>
                  </a:cxn>
                  <a:cxn ang="0">
                    <a:pos x="96" y="24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16"/>
                  </a:cxn>
                  <a:cxn ang="0">
                    <a:pos x="22" y="56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22" y="120"/>
                  </a:cxn>
                  <a:cxn ang="0">
                    <a:pos x="22" y="152"/>
                  </a:cxn>
                  <a:cxn ang="0">
                    <a:pos x="59" y="152"/>
                  </a:cxn>
                  <a:cxn ang="0">
                    <a:pos x="81" y="176"/>
                  </a:cxn>
                  <a:cxn ang="0">
                    <a:pos x="103" y="152"/>
                  </a:cxn>
                  <a:cxn ang="0">
                    <a:pos x="184" y="160"/>
                  </a:cxn>
                  <a:cxn ang="0">
                    <a:pos x="221" y="144"/>
                  </a:cxn>
                  <a:cxn ang="0">
                    <a:pos x="214" y="120"/>
                  </a:cxn>
                </a:cxnLst>
                <a:rect l="0" t="0" r="r" b="b"/>
                <a:pathLst>
                  <a:path w="222" h="177">
                    <a:moveTo>
                      <a:pt x="214" y="120"/>
                    </a:moveTo>
                    <a:lnTo>
                      <a:pt x="192" y="112"/>
                    </a:lnTo>
                    <a:lnTo>
                      <a:pt x="184" y="88"/>
                    </a:lnTo>
                    <a:lnTo>
                      <a:pt x="155" y="88"/>
                    </a:lnTo>
                    <a:lnTo>
                      <a:pt x="140" y="56"/>
                    </a:lnTo>
                    <a:lnTo>
                      <a:pt x="140" y="24"/>
                    </a:lnTo>
                    <a:lnTo>
                      <a:pt x="125" y="16"/>
                    </a:lnTo>
                    <a:lnTo>
                      <a:pt x="96" y="24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16"/>
                    </a:lnTo>
                    <a:lnTo>
                      <a:pt x="22" y="56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22" y="120"/>
                    </a:lnTo>
                    <a:lnTo>
                      <a:pt x="22" y="152"/>
                    </a:lnTo>
                    <a:lnTo>
                      <a:pt x="59" y="152"/>
                    </a:lnTo>
                    <a:lnTo>
                      <a:pt x="81" y="176"/>
                    </a:lnTo>
                    <a:lnTo>
                      <a:pt x="103" y="152"/>
                    </a:lnTo>
                    <a:lnTo>
                      <a:pt x="184" y="160"/>
                    </a:lnTo>
                    <a:lnTo>
                      <a:pt x="221" y="144"/>
                    </a:lnTo>
                    <a:lnTo>
                      <a:pt x="214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161"/>
              <p:cNvSpPr>
                <a:spLocks/>
              </p:cNvSpPr>
              <p:nvPr/>
            </p:nvSpPr>
            <p:spPr bwMode="auto">
              <a:xfrm rot="704206">
                <a:off x="2336800" y="3883025"/>
                <a:ext cx="366712" cy="473075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0" y="200"/>
                  </a:cxn>
                  <a:cxn ang="0">
                    <a:pos x="37" y="136"/>
                  </a:cxn>
                  <a:cxn ang="0">
                    <a:pos x="66" y="136"/>
                  </a:cxn>
                  <a:cxn ang="0">
                    <a:pos x="89" y="104"/>
                  </a:cxn>
                  <a:cxn ang="0">
                    <a:pos x="22" y="96"/>
                  </a:cxn>
                  <a:cxn ang="0">
                    <a:pos x="15" y="72"/>
                  </a:cxn>
                  <a:cxn ang="0">
                    <a:pos x="7" y="48"/>
                  </a:cxn>
                  <a:cxn ang="0">
                    <a:pos x="22" y="32"/>
                  </a:cxn>
                  <a:cxn ang="0">
                    <a:pos x="52" y="48"/>
                  </a:cxn>
                  <a:cxn ang="0">
                    <a:pos x="37" y="64"/>
                  </a:cxn>
                  <a:cxn ang="0">
                    <a:pos x="66" y="64"/>
                  </a:cxn>
                  <a:cxn ang="0">
                    <a:pos x="103" y="56"/>
                  </a:cxn>
                  <a:cxn ang="0">
                    <a:pos x="103" y="16"/>
                  </a:cxn>
                  <a:cxn ang="0">
                    <a:pos x="111" y="0"/>
                  </a:cxn>
                  <a:cxn ang="0">
                    <a:pos x="140" y="32"/>
                  </a:cxn>
                  <a:cxn ang="0">
                    <a:pos x="170" y="32"/>
                  </a:cxn>
                  <a:cxn ang="0">
                    <a:pos x="192" y="5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52"/>
                  </a:cxn>
                  <a:cxn ang="0">
                    <a:pos x="185" y="160"/>
                  </a:cxn>
                  <a:cxn ang="0">
                    <a:pos x="185" y="192"/>
                  </a:cxn>
                  <a:cxn ang="0">
                    <a:pos x="140" y="192"/>
                  </a:cxn>
                  <a:cxn ang="0">
                    <a:pos x="111" y="168"/>
                  </a:cxn>
                  <a:cxn ang="0">
                    <a:pos x="96" y="208"/>
                  </a:cxn>
                  <a:cxn ang="0">
                    <a:pos x="111" y="256"/>
                  </a:cxn>
                  <a:cxn ang="0">
                    <a:pos x="59" y="240"/>
                  </a:cxn>
                  <a:cxn ang="0">
                    <a:pos x="59" y="264"/>
                  </a:cxn>
                  <a:cxn ang="0">
                    <a:pos x="22" y="264"/>
                  </a:cxn>
                  <a:cxn ang="0">
                    <a:pos x="37" y="248"/>
                  </a:cxn>
                  <a:cxn ang="0">
                    <a:pos x="22" y="232"/>
                  </a:cxn>
                  <a:cxn ang="0">
                    <a:pos x="0" y="232"/>
                  </a:cxn>
                </a:cxnLst>
                <a:rect l="0" t="0" r="r" b="b"/>
                <a:pathLst>
                  <a:path w="193" h="265">
                    <a:moveTo>
                      <a:pt x="0" y="232"/>
                    </a:moveTo>
                    <a:lnTo>
                      <a:pt x="0" y="200"/>
                    </a:lnTo>
                    <a:lnTo>
                      <a:pt x="37" y="136"/>
                    </a:lnTo>
                    <a:lnTo>
                      <a:pt x="66" y="136"/>
                    </a:lnTo>
                    <a:lnTo>
                      <a:pt x="89" y="104"/>
                    </a:lnTo>
                    <a:lnTo>
                      <a:pt x="22" y="96"/>
                    </a:lnTo>
                    <a:lnTo>
                      <a:pt x="15" y="72"/>
                    </a:lnTo>
                    <a:lnTo>
                      <a:pt x="7" y="48"/>
                    </a:lnTo>
                    <a:lnTo>
                      <a:pt x="22" y="32"/>
                    </a:lnTo>
                    <a:lnTo>
                      <a:pt x="52" y="48"/>
                    </a:lnTo>
                    <a:lnTo>
                      <a:pt x="37" y="64"/>
                    </a:lnTo>
                    <a:lnTo>
                      <a:pt x="66" y="64"/>
                    </a:lnTo>
                    <a:lnTo>
                      <a:pt x="103" y="56"/>
                    </a:lnTo>
                    <a:lnTo>
                      <a:pt x="103" y="16"/>
                    </a:lnTo>
                    <a:lnTo>
                      <a:pt x="111" y="0"/>
                    </a:lnTo>
                    <a:lnTo>
                      <a:pt x="140" y="32"/>
                    </a:lnTo>
                    <a:lnTo>
                      <a:pt x="170" y="32"/>
                    </a:lnTo>
                    <a:lnTo>
                      <a:pt x="192" y="56"/>
                    </a:ln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52"/>
                    </a:lnTo>
                    <a:lnTo>
                      <a:pt x="185" y="160"/>
                    </a:lnTo>
                    <a:lnTo>
                      <a:pt x="185" y="192"/>
                    </a:lnTo>
                    <a:lnTo>
                      <a:pt x="140" y="192"/>
                    </a:lnTo>
                    <a:lnTo>
                      <a:pt x="111" y="168"/>
                    </a:lnTo>
                    <a:lnTo>
                      <a:pt x="96" y="208"/>
                    </a:lnTo>
                    <a:lnTo>
                      <a:pt x="111" y="256"/>
                    </a:lnTo>
                    <a:lnTo>
                      <a:pt x="59" y="240"/>
                    </a:lnTo>
                    <a:lnTo>
                      <a:pt x="59" y="264"/>
                    </a:lnTo>
                    <a:lnTo>
                      <a:pt x="22" y="264"/>
                    </a:lnTo>
                    <a:lnTo>
                      <a:pt x="37" y="248"/>
                    </a:lnTo>
                    <a:lnTo>
                      <a:pt x="22" y="232"/>
                    </a:lnTo>
                    <a:lnTo>
                      <a:pt x="0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162"/>
              <p:cNvSpPr>
                <a:spLocks/>
              </p:cNvSpPr>
              <p:nvPr/>
            </p:nvSpPr>
            <p:spPr bwMode="auto">
              <a:xfrm rot="704206">
                <a:off x="2119313" y="3686175"/>
                <a:ext cx="434975" cy="630238"/>
              </a:xfrm>
              <a:custGeom>
                <a:avLst/>
                <a:gdLst/>
                <a:ahLst/>
                <a:cxnLst>
                  <a:cxn ang="0">
                    <a:pos x="126" y="320"/>
                  </a:cxn>
                  <a:cxn ang="0">
                    <a:pos x="118" y="320"/>
                  </a:cxn>
                  <a:cxn ang="0">
                    <a:pos x="96" y="344"/>
                  </a:cxn>
                  <a:cxn ang="0">
                    <a:pos x="81" y="352"/>
                  </a:cxn>
                  <a:cxn ang="0">
                    <a:pos x="74" y="336"/>
                  </a:cxn>
                  <a:cxn ang="0">
                    <a:pos x="59" y="328"/>
                  </a:cxn>
                  <a:cxn ang="0">
                    <a:pos x="37" y="336"/>
                  </a:cxn>
                  <a:cxn ang="0">
                    <a:pos x="30" y="320"/>
                  </a:cxn>
                  <a:cxn ang="0">
                    <a:pos x="30" y="288"/>
                  </a:cxn>
                  <a:cxn ang="0">
                    <a:pos x="44" y="272"/>
                  </a:cxn>
                  <a:cxn ang="0">
                    <a:pos x="30" y="256"/>
                  </a:cxn>
                  <a:cxn ang="0">
                    <a:pos x="15" y="272"/>
                  </a:cxn>
                  <a:cxn ang="0">
                    <a:pos x="7" y="240"/>
                  </a:cxn>
                  <a:cxn ang="0">
                    <a:pos x="15" y="208"/>
                  </a:cxn>
                  <a:cxn ang="0">
                    <a:pos x="0" y="168"/>
                  </a:cxn>
                  <a:cxn ang="0">
                    <a:pos x="0" y="104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52" y="56"/>
                  </a:cxn>
                  <a:cxn ang="0">
                    <a:pos x="59" y="24"/>
                  </a:cxn>
                  <a:cxn ang="0">
                    <a:pos x="96" y="0"/>
                  </a:cxn>
                  <a:cxn ang="0">
                    <a:pos x="103" y="0"/>
                  </a:cxn>
                  <a:cxn ang="0">
                    <a:pos x="103" y="16"/>
                  </a:cxn>
                  <a:cxn ang="0">
                    <a:pos x="118" y="24"/>
                  </a:cxn>
                  <a:cxn ang="0">
                    <a:pos x="118" y="40"/>
                  </a:cxn>
                  <a:cxn ang="0">
                    <a:pos x="148" y="40"/>
                  </a:cxn>
                  <a:cxn ang="0">
                    <a:pos x="148" y="56"/>
                  </a:cxn>
                  <a:cxn ang="0">
                    <a:pos x="170" y="64"/>
                  </a:cxn>
                  <a:cxn ang="0">
                    <a:pos x="185" y="88"/>
                  </a:cxn>
                  <a:cxn ang="0">
                    <a:pos x="229" y="104"/>
                  </a:cxn>
                  <a:cxn ang="0">
                    <a:pos x="229" y="144"/>
                  </a:cxn>
                  <a:cxn ang="0">
                    <a:pos x="192" y="152"/>
                  </a:cxn>
                  <a:cxn ang="0">
                    <a:pos x="163" y="152"/>
                  </a:cxn>
                  <a:cxn ang="0">
                    <a:pos x="177" y="136"/>
                  </a:cxn>
                  <a:cxn ang="0">
                    <a:pos x="148" y="120"/>
                  </a:cxn>
                  <a:cxn ang="0">
                    <a:pos x="133" y="136"/>
                  </a:cxn>
                  <a:cxn ang="0">
                    <a:pos x="140" y="160"/>
                  </a:cxn>
                  <a:cxn ang="0">
                    <a:pos x="148" y="184"/>
                  </a:cxn>
                  <a:cxn ang="0">
                    <a:pos x="214" y="192"/>
                  </a:cxn>
                  <a:cxn ang="0">
                    <a:pos x="192" y="224"/>
                  </a:cxn>
                  <a:cxn ang="0">
                    <a:pos x="163" y="224"/>
                  </a:cxn>
                  <a:cxn ang="0">
                    <a:pos x="126" y="288"/>
                  </a:cxn>
                  <a:cxn ang="0">
                    <a:pos x="126" y="320"/>
                  </a:cxn>
                </a:cxnLst>
                <a:rect l="0" t="0" r="r" b="b"/>
                <a:pathLst>
                  <a:path w="230" h="353">
                    <a:moveTo>
                      <a:pt x="126" y="320"/>
                    </a:moveTo>
                    <a:lnTo>
                      <a:pt x="118" y="320"/>
                    </a:lnTo>
                    <a:lnTo>
                      <a:pt x="96" y="344"/>
                    </a:lnTo>
                    <a:lnTo>
                      <a:pt x="81" y="352"/>
                    </a:lnTo>
                    <a:lnTo>
                      <a:pt x="74" y="336"/>
                    </a:lnTo>
                    <a:lnTo>
                      <a:pt x="59" y="328"/>
                    </a:lnTo>
                    <a:lnTo>
                      <a:pt x="37" y="336"/>
                    </a:lnTo>
                    <a:lnTo>
                      <a:pt x="30" y="320"/>
                    </a:lnTo>
                    <a:lnTo>
                      <a:pt x="30" y="288"/>
                    </a:lnTo>
                    <a:lnTo>
                      <a:pt x="44" y="272"/>
                    </a:lnTo>
                    <a:lnTo>
                      <a:pt x="30" y="256"/>
                    </a:lnTo>
                    <a:lnTo>
                      <a:pt x="15" y="272"/>
                    </a:lnTo>
                    <a:lnTo>
                      <a:pt x="7" y="240"/>
                    </a:lnTo>
                    <a:lnTo>
                      <a:pt x="15" y="208"/>
                    </a:lnTo>
                    <a:lnTo>
                      <a:pt x="0" y="168"/>
                    </a:lnTo>
                    <a:lnTo>
                      <a:pt x="0" y="104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52" y="56"/>
                    </a:lnTo>
                    <a:lnTo>
                      <a:pt x="59" y="24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3" y="16"/>
                    </a:lnTo>
                    <a:lnTo>
                      <a:pt x="118" y="24"/>
                    </a:lnTo>
                    <a:lnTo>
                      <a:pt x="118" y="40"/>
                    </a:lnTo>
                    <a:lnTo>
                      <a:pt x="148" y="40"/>
                    </a:lnTo>
                    <a:lnTo>
                      <a:pt x="148" y="56"/>
                    </a:lnTo>
                    <a:lnTo>
                      <a:pt x="170" y="64"/>
                    </a:lnTo>
                    <a:lnTo>
                      <a:pt x="185" y="88"/>
                    </a:lnTo>
                    <a:lnTo>
                      <a:pt x="229" y="104"/>
                    </a:lnTo>
                    <a:lnTo>
                      <a:pt x="229" y="144"/>
                    </a:lnTo>
                    <a:lnTo>
                      <a:pt x="192" y="152"/>
                    </a:lnTo>
                    <a:lnTo>
                      <a:pt x="163" y="152"/>
                    </a:lnTo>
                    <a:lnTo>
                      <a:pt x="177" y="136"/>
                    </a:lnTo>
                    <a:lnTo>
                      <a:pt x="148" y="120"/>
                    </a:lnTo>
                    <a:lnTo>
                      <a:pt x="133" y="136"/>
                    </a:lnTo>
                    <a:lnTo>
                      <a:pt x="140" y="160"/>
                    </a:lnTo>
                    <a:lnTo>
                      <a:pt x="148" y="184"/>
                    </a:lnTo>
                    <a:lnTo>
                      <a:pt x="214" y="192"/>
                    </a:lnTo>
                    <a:lnTo>
                      <a:pt x="192" y="224"/>
                    </a:lnTo>
                    <a:lnTo>
                      <a:pt x="163" y="224"/>
                    </a:lnTo>
                    <a:lnTo>
                      <a:pt x="126" y="288"/>
                    </a:lnTo>
                    <a:lnTo>
                      <a:pt x="126" y="320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163"/>
              <p:cNvSpPr>
                <a:spLocks/>
              </p:cNvSpPr>
              <p:nvPr/>
            </p:nvSpPr>
            <p:spPr bwMode="auto">
              <a:xfrm rot="704206">
                <a:off x="1781175" y="3800475"/>
                <a:ext cx="655637" cy="673100"/>
              </a:xfrm>
              <a:custGeom>
                <a:avLst/>
                <a:gdLst/>
                <a:ahLst/>
                <a:cxnLst>
                  <a:cxn ang="0">
                    <a:pos x="288" y="232"/>
                  </a:cxn>
                  <a:cxn ang="0">
                    <a:pos x="310" y="232"/>
                  </a:cxn>
                  <a:cxn ang="0">
                    <a:pos x="325" y="248"/>
                  </a:cxn>
                  <a:cxn ang="0">
                    <a:pos x="310" y="264"/>
                  </a:cxn>
                  <a:cxn ang="0">
                    <a:pos x="347" y="336"/>
                  </a:cxn>
                  <a:cxn ang="0">
                    <a:pos x="318" y="376"/>
                  </a:cxn>
                  <a:cxn ang="0">
                    <a:pos x="281" y="336"/>
                  </a:cxn>
                  <a:cxn ang="0">
                    <a:pos x="251" y="352"/>
                  </a:cxn>
                  <a:cxn ang="0">
                    <a:pos x="229" y="288"/>
                  </a:cxn>
                  <a:cxn ang="0">
                    <a:pos x="192" y="288"/>
                  </a:cxn>
                  <a:cxn ang="0">
                    <a:pos x="177" y="272"/>
                  </a:cxn>
                  <a:cxn ang="0">
                    <a:pos x="111" y="272"/>
                  </a:cxn>
                  <a:cxn ang="0">
                    <a:pos x="118" y="248"/>
                  </a:cxn>
                  <a:cxn ang="0">
                    <a:pos x="81" y="208"/>
                  </a:cxn>
                  <a:cxn ang="0">
                    <a:pos x="74" y="168"/>
                  </a:cxn>
                  <a:cxn ang="0">
                    <a:pos x="44" y="168"/>
                  </a:cxn>
                  <a:cxn ang="0">
                    <a:pos x="52" y="144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30" y="112"/>
                  </a:cxn>
                  <a:cxn ang="0">
                    <a:pos x="44" y="80"/>
                  </a:cxn>
                  <a:cxn ang="0">
                    <a:pos x="81" y="72"/>
                  </a:cxn>
                  <a:cxn ang="0">
                    <a:pos x="89" y="40"/>
                  </a:cxn>
                  <a:cxn ang="0">
                    <a:pos x="111" y="32"/>
                  </a:cxn>
                  <a:cxn ang="0">
                    <a:pos x="133" y="0"/>
                  </a:cxn>
                  <a:cxn ang="0">
                    <a:pos x="162" y="16"/>
                  </a:cxn>
                  <a:cxn ang="0">
                    <a:pos x="162" y="80"/>
                  </a:cxn>
                  <a:cxn ang="0">
                    <a:pos x="177" y="120"/>
                  </a:cxn>
                  <a:cxn ang="0">
                    <a:pos x="170" y="152"/>
                  </a:cxn>
                  <a:cxn ang="0">
                    <a:pos x="177" y="184"/>
                  </a:cxn>
                  <a:cxn ang="0">
                    <a:pos x="192" y="168"/>
                  </a:cxn>
                  <a:cxn ang="0">
                    <a:pos x="207" y="184"/>
                  </a:cxn>
                  <a:cxn ang="0">
                    <a:pos x="192" y="200"/>
                  </a:cxn>
                  <a:cxn ang="0">
                    <a:pos x="192" y="232"/>
                  </a:cxn>
                  <a:cxn ang="0">
                    <a:pos x="199" y="248"/>
                  </a:cxn>
                  <a:cxn ang="0">
                    <a:pos x="222" y="240"/>
                  </a:cxn>
                  <a:cxn ang="0">
                    <a:pos x="236" y="248"/>
                  </a:cxn>
                  <a:cxn ang="0">
                    <a:pos x="244" y="264"/>
                  </a:cxn>
                  <a:cxn ang="0">
                    <a:pos x="258" y="256"/>
                  </a:cxn>
                  <a:cxn ang="0">
                    <a:pos x="281" y="232"/>
                  </a:cxn>
                  <a:cxn ang="0">
                    <a:pos x="288" y="232"/>
                  </a:cxn>
                </a:cxnLst>
                <a:rect l="0" t="0" r="r" b="b"/>
                <a:pathLst>
                  <a:path w="348" h="377">
                    <a:moveTo>
                      <a:pt x="288" y="232"/>
                    </a:moveTo>
                    <a:lnTo>
                      <a:pt x="310" y="232"/>
                    </a:lnTo>
                    <a:lnTo>
                      <a:pt x="325" y="248"/>
                    </a:lnTo>
                    <a:lnTo>
                      <a:pt x="310" y="264"/>
                    </a:lnTo>
                    <a:lnTo>
                      <a:pt x="347" y="336"/>
                    </a:lnTo>
                    <a:lnTo>
                      <a:pt x="318" y="376"/>
                    </a:lnTo>
                    <a:lnTo>
                      <a:pt x="281" y="336"/>
                    </a:lnTo>
                    <a:lnTo>
                      <a:pt x="251" y="352"/>
                    </a:lnTo>
                    <a:lnTo>
                      <a:pt x="229" y="288"/>
                    </a:lnTo>
                    <a:lnTo>
                      <a:pt x="192" y="288"/>
                    </a:lnTo>
                    <a:lnTo>
                      <a:pt x="177" y="272"/>
                    </a:lnTo>
                    <a:lnTo>
                      <a:pt x="111" y="272"/>
                    </a:lnTo>
                    <a:lnTo>
                      <a:pt x="118" y="248"/>
                    </a:lnTo>
                    <a:lnTo>
                      <a:pt x="81" y="208"/>
                    </a:lnTo>
                    <a:lnTo>
                      <a:pt x="74" y="168"/>
                    </a:lnTo>
                    <a:lnTo>
                      <a:pt x="44" y="168"/>
                    </a:lnTo>
                    <a:lnTo>
                      <a:pt x="52" y="144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30" y="112"/>
                    </a:lnTo>
                    <a:lnTo>
                      <a:pt x="44" y="80"/>
                    </a:lnTo>
                    <a:lnTo>
                      <a:pt x="81" y="72"/>
                    </a:lnTo>
                    <a:lnTo>
                      <a:pt x="89" y="40"/>
                    </a:lnTo>
                    <a:lnTo>
                      <a:pt x="111" y="32"/>
                    </a:lnTo>
                    <a:lnTo>
                      <a:pt x="133" y="0"/>
                    </a:lnTo>
                    <a:lnTo>
                      <a:pt x="162" y="16"/>
                    </a:lnTo>
                    <a:lnTo>
                      <a:pt x="162" y="80"/>
                    </a:lnTo>
                    <a:lnTo>
                      <a:pt x="177" y="120"/>
                    </a:lnTo>
                    <a:lnTo>
                      <a:pt x="170" y="152"/>
                    </a:lnTo>
                    <a:lnTo>
                      <a:pt x="177" y="184"/>
                    </a:lnTo>
                    <a:lnTo>
                      <a:pt x="192" y="168"/>
                    </a:lnTo>
                    <a:lnTo>
                      <a:pt x="207" y="184"/>
                    </a:lnTo>
                    <a:lnTo>
                      <a:pt x="192" y="200"/>
                    </a:lnTo>
                    <a:lnTo>
                      <a:pt x="192" y="232"/>
                    </a:lnTo>
                    <a:lnTo>
                      <a:pt x="199" y="248"/>
                    </a:lnTo>
                    <a:lnTo>
                      <a:pt x="222" y="240"/>
                    </a:lnTo>
                    <a:lnTo>
                      <a:pt x="236" y="248"/>
                    </a:lnTo>
                    <a:lnTo>
                      <a:pt x="244" y="264"/>
                    </a:lnTo>
                    <a:lnTo>
                      <a:pt x="258" y="256"/>
                    </a:lnTo>
                    <a:lnTo>
                      <a:pt x="281" y="232"/>
                    </a:lnTo>
                    <a:lnTo>
                      <a:pt x="288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164"/>
              <p:cNvSpPr>
                <a:spLocks/>
              </p:cNvSpPr>
              <p:nvPr/>
            </p:nvSpPr>
            <p:spPr bwMode="auto">
              <a:xfrm rot="704206">
                <a:off x="1765300" y="2481263"/>
                <a:ext cx="655637" cy="573088"/>
              </a:xfrm>
              <a:custGeom>
                <a:avLst/>
                <a:gdLst/>
                <a:ahLst/>
                <a:cxnLst>
                  <a:cxn ang="0">
                    <a:pos x="22" y="144"/>
                  </a:cxn>
                  <a:cxn ang="0">
                    <a:pos x="15" y="128"/>
                  </a:cxn>
                  <a:cxn ang="0">
                    <a:pos x="0" y="112"/>
                  </a:cxn>
                  <a:cxn ang="0">
                    <a:pos x="7" y="80"/>
                  </a:cxn>
                  <a:cxn ang="0">
                    <a:pos x="44" y="80"/>
                  </a:cxn>
                  <a:cxn ang="0">
                    <a:pos x="52" y="48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70" y="40"/>
                  </a:cxn>
                  <a:cxn ang="0">
                    <a:pos x="155" y="48"/>
                  </a:cxn>
                  <a:cxn ang="0">
                    <a:pos x="162" y="96"/>
                  </a:cxn>
                  <a:cxn ang="0">
                    <a:pos x="214" y="152"/>
                  </a:cxn>
                  <a:cxn ang="0">
                    <a:pos x="244" y="152"/>
                  </a:cxn>
                  <a:cxn ang="0">
                    <a:pos x="251" y="176"/>
                  </a:cxn>
                  <a:cxn ang="0">
                    <a:pos x="281" y="184"/>
                  </a:cxn>
                  <a:cxn ang="0">
                    <a:pos x="332" y="216"/>
                  </a:cxn>
                  <a:cxn ang="0">
                    <a:pos x="347" y="248"/>
                  </a:cxn>
                  <a:cxn ang="0">
                    <a:pos x="347" y="264"/>
                  </a:cxn>
                  <a:cxn ang="0">
                    <a:pos x="325" y="288"/>
                  </a:cxn>
                  <a:cxn ang="0">
                    <a:pos x="318" y="312"/>
                  </a:cxn>
                  <a:cxn ang="0">
                    <a:pos x="258" y="320"/>
                  </a:cxn>
                  <a:cxn ang="0">
                    <a:pos x="177" y="240"/>
                  </a:cxn>
                  <a:cxn ang="0">
                    <a:pos x="126" y="248"/>
                  </a:cxn>
                  <a:cxn ang="0">
                    <a:pos x="103" y="240"/>
                  </a:cxn>
                  <a:cxn ang="0">
                    <a:pos x="103" y="216"/>
                  </a:cxn>
                  <a:cxn ang="0">
                    <a:pos x="118" y="200"/>
                  </a:cxn>
                  <a:cxn ang="0">
                    <a:pos x="111" y="184"/>
                  </a:cxn>
                  <a:cxn ang="0">
                    <a:pos x="37" y="184"/>
                  </a:cxn>
                  <a:cxn ang="0">
                    <a:pos x="37" y="144"/>
                  </a:cxn>
                  <a:cxn ang="0">
                    <a:pos x="22" y="144"/>
                  </a:cxn>
                </a:cxnLst>
                <a:rect l="0" t="0" r="r" b="b"/>
                <a:pathLst>
                  <a:path w="348" h="321">
                    <a:moveTo>
                      <a:pt x="22" y="144"/>
                    </a:moveTo>
                    <a:lnTo>
                      <a:pt x="15" y="128"/>
                    </a:lnTo>
                    <a:lnTo>
                      <a:pt x="0" y="112"/>
                    </a:lnTo>
                    <a:lnTo>
                      <a:pt x="7" y="80"/>
                    </a:lnTo>
                    <a:lnTo>
                      <a:pt x="44" y="80"/>
                    </a:lnTo>
                    <a:lnTo>
                      <a:pt x="52" y="48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70" y="40"/>
                    </a:lnTo>
                    <a:lnTo>
                      <a:pt x="155" y="48"/>
                    </a:lnTo>
                    <a:lnTo>
                      <a:pt x="162" y="96"/>
                    </a:lnTo>
                    <a:lnTo>
                      <a:pt x="214" y="152"/>
                    </a:lnTo>
                    <a:lnTo>
                      <a:pt x="244" y="152"/>
                    </a:lnTo>
                    <a:lnTo>
                      <a:pt x="251" y="176"/>
                    </a:lnTo>
                    <a:lnTo>
                      <a:pt x="281" y="184"/>
                    </a:lnTo>
                    <a:lnTo>
                      <a:pt x="332" y="216"/>
                    </a:lnTo>
                    <a:lnTo>
                      <a:pt x="347" y="248"/>
                    </a:lnTo>
                    <a:lnTo>
                      <a:pt x="347" y="264"/>
                    </a:lnTo>
                    <a:lnTo>
                      <a:pt x="325" y="288"/>
                    </a:lnTo>
                    <a:lnTo>
                      <a:pt x="318" y="312"/>
                    </a:lnTo>
                    <a:lnTo>
                      <a:pt x="258" y="320"/>
                    </a:lnTo>
                    <a:lnTo>
                      <a:pt x="177" y="240"/>
                    </a:lnTo>
                    <a:lnTo>
                      <a:pt x="126" y="248"/>
                    </a:lnTo>
                    <a:lnTo>
                      <a:pt x="103" y="240"/>
                    </a:lnTo>
                    <a:lnTo>
                      <a:pt x="103" y="216"/>
                    </a:lnTo>
                    <a:lnTo>
                      <a:pt x="118" y="200"/>
                    </a:lnTo>
                    <a:lnTo>
                      <a:pt x="111" y="184"/>
                    </a:lnTo>
                    <a:lnTo>
                      <a:pt x="37" y="184"/>
                    </a:lnTo>
                    <a:lnTo>
                      <a:pt x="37" y="144"/>
                    </a:lnTo>
                    <a:lnTo>
                      <a:pt x="22" y="144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165"/>
              <p:cNvSpPr>
                <a:spLocks/>
              </p:cNvSpPr>
              <p:nvPr/>
            </p:nvSpPr>
            <p:spPr bwMode="auto">
              <a:xfrm rot="704206">
                <a:off x="2065338" y="2984500"/>
                <a:ext cx="546100" cy="631825"/>
              </a:xfrm>
              <a:custGeom>
                <a:avLst/>
                <a:gdLst/>
                <a:ahLst/>
                <a:cxnLst>
                  <a:cxn ang="0">
                    <a:pos x="251" y="256"/>
                  </a:cxn>
                  <a:cxn ang="0">
                    <a:pos x="229" y="264"/>
                  </a:cxn>
                  <a:cxn ang="0">
                    <a:pos x="214" y="264"/>
                  </a:cxn>
                  <a:cxn ang="0">
                    <a:pos x="199" y="240"/>
                  </a:cxn>
                  <a:cxn ang="0">
                    <a:pos x="177" y="232"/>
                  </a:cxn>
                  <a:cxn ang="0">
                    <a:pos x="163" y="272"/>
                  </a:cxn>
                  <a:cxn ang="0">
                    <a:pos x="133" y="280"/>
                  </a:cxn>
                  <a:cxn ang="0">
                    <a:pos x="126" y="312"/>
                  </a:cxn>
                  <a:cxn ang="0">
                    <a:pos x="96" y="352"/>
                  </a:cxn>
                  <a:cxn ang="0">
                    <a:pos x="89" y="312"/>
                  </a:cxn>
                  <a:cxn ang="0">
                    <a:pos x="81" y="304"/>
                  </a:cxn>
                  <a:cxn ang="0">
                    <a:pos x="81" y="296"/>
                  </a:cxn>
                  <a:cxn ang="0">
                    <a:pos x="74" y="272"/>
                  </a:cxn>
                  <a:cxn ang="0">
                    <a:pos x="81" y="248"/>
                  </a:cxn>
                  <a:cxn ang="0">
                    <a:pos x="37" y="240"/>
                  </a:cxn>
                  <a:cxn ang="0">
                    <a:pos x="0" y="216"/>
                  </a:cxn>
                  <a:cxn ang="0">
                    <a:pos x="0" y="208"/>
                  </a:cxn>
                  <a:cxn ang="0">
                    <a:pos x="7" y="184"/>
                  </a:cxn>
                  <a:cxn ang="0">
                    <a:pos x="44" y="192"/>
                  </a:cxn>
                  <a:cxn ang="0">
                    <a:pos x="59" y="168"/>
                  </a:cxn>
                  <a:cxn ang="0">
                    <a:pos x="37" y="136"/>
                  </a:cxn>
                  <a:cxn ang="0">
                    <a:pos x="59" y="120"/>
                  </a:cxn>
                  <a:cxn ang="0">
                    <a:pos x="89" y="120"/>
                  </a:cxn>
                  <a:cxn ang="0">
                    <a:pos x="103" y="64"/>
                  </a:cxn>
                  <a:cxn ang="0">
                    <a:pos x="111" y="40"/>
                  </a:cxn>
                  <a:cxn ang="0">
                    <a:pos x="133" y="16"/>
                  </a:cxn>
                  <a:cxn ang="0">
                    <a:pos x="133" y="0"/>
                  </a:cxn>
                  <a:cxn ang="0">
                    <a:pos x="170" y="8"/>
                  </a:cxn>
                  <a:cxn ang="0">
                    <a:pos x="170" y="40"/>
                  </a:cxn>
                  <a:cxn ang="0">
                    <a:pos x="140" y="88"/>
                  </a:cxn>
                  <a:cxn ang="0">
                    <a:pos x="148" y="144"/>
                  </a:cxn>
                  <a:cxn ang="0">
                    <a:pos x="163" y="144"/>
                  </a:cxn>
                  <a:cxn ang="0">
                    <a:pos x="177" y="128"/>
                  </a:cxn>
                  <a:cxn ang="0">
                    <a:pos x="214" y="128"/>
                  </a:cxn>
                  <a:cxn ang="0">
                    <a:pos x="229" y="136"/>
                  </a:cxn>
                  <a:cxn ang="0">
                    <a:pos x="259" y="136"/>
                  </a:cxn>
                  <a:cxn ang="0">
                    <a:pos x="259" y="144"/>
                  </a:cxn>
                  <a:cxn ang="0">
                    <a:pos x="288" y="160"/>
                  </a:cxn>
                  <a:cxn ang="0">
                    <a:pos x="259" y="192"/>
                  </a:cxn>
                  <a:cxn ang="0">
                    <a:pos x="251" y="256"/>
                  </a:cxn>
                </a:cxnLst>
                <a:rect l="0" t="0" r="r" b="b"/>
                <a:pathLst>
                  <a:path w="289" h="353">
                    <a:moveTo>
                      <a:pt x="251" y="256"/>
                    </a:moveTo>
                    <a:lnTo>
                      <a:pt x="229" y="264"/>
                    </a:lnTo>
                    <a:lnTo>
                      <a:pt x="214" y="264"/>
                    </a:lnTo>
                    <a:lnTo>
                      <a:pt x="199" y="240"/>
                    </a:lnTo>
                    <a:lnTo>
                      <a:pt x="177" y="232"/>
                    </a:lnTo>
                    <a:lnTo>
                      <a:pt x="163" y="272"/>
                    </a:lnTo>
                    <a:lnTo>
                      <a:pt x="133" y="280"/>
                    </a:lnTo>
                    <a:lnTo>
                      <a:pt x="126" y="312"/>
                    </a:lnTo>
                    <a:lnTo>
                      <a:pt x="96" y="352"/>
                    </a:lnTo>
                    <a:lnTo>
                      <a:pt x="89" y="312"/>
                    </a:lnTo>
                    <a:lnTo>
                      <a:pt x="81" y="304"/>
                    </a:lnTo>
                    <a:lnTo>
                      <a:pt x="81" y="296"/>
                    </a:lnTo>
                    <a:lnTo>
                      <a:pt x="74" y="272"/>
                    </a:lnTo>
                    <a:lnTo>
                      <a:pt x="81" y="248"/>
                    </a:lnTo>
                    <a:lnTo>
                      <a:pt x="37" y="240"/>
                    </a:lnTo>
                    <a:lnTo>
                      <a:pt x="0" y="216"/>
                    </a:lnTo>
                    <a:lnTo>
                      <a:pt x="0" y="208"/>
                    </a:lnTo>
                    <a:lnTo>
                      <a:pt x="7" y="184"/>
                    </a:lnTo>
                    <a:lnTo>
                      <a:pt x="44" y="192"/>
                    </a:lnTo>
                    <a:lnTo>
                      <a:pt x="59" y="168"/>
                    </a:lnTo>
                    <a:lnTo>
                      <a:pt x="37" y="136"/>
                    </a:lnTo>
                    <a:lnTo>
                      <a:pt x="59" y="120"/>
                    </a:lnTo>
                    <a:lnTo>
                      <a:pt x="89" y="120"/>
                    </a:lnTo>
                    <a:lnTo>
                      <a:pt x="103" y="64"/>
                    </a:lnTo>
                    <a:lnTo>
                      <a:pt x="111" y="40"/>
                    </a:lnTo>
                    <a:lnTo>
                      <a:pt x="133" y="16"/>
                    </a:lnTo>
                    <a:lnTo>
                      <a:pt x="133" y="0"/>
                    </a:lnTo>
                    <a:lnTo>
                      <a:pt x="170" y="8"/>
                    </a:lnTo>
                    <a:lnTo>
                      <a:pt x="170" y="40"/>
                    </a:lnTo>
                    <a:lnTo>
                      <a:pt x="140" y="88"/>
                    </a:lnTo>
                    <a:lnTo>
                      <a:pt x="148" y="144"/>
                    </a:lnTo>
                    <a:lnTo>
                      <a:pt x="163" y="144"/>
                    </a:lnTo>
                    <a:lnTo>
                      <a:pt x="177" y="128"/>
                    </a:lnTo>
                    <a:lnTo>
                      <a:pt x="214" y="128"/>
                    </a:lnTo>
                    <a:lnTo>
                      <a:pt x="229" y="136"/>
                    </a:lnTo>
                    <a:lnTo>
                      <a:pt x="259" y="136"/>
                    </a:lnTo>
                    <a:lnTo>
                      <a:pt x="259" y="144"/>
                    </a:lnTo>
                    <a:lnTo>
                      <a:pt x="288" y="160"/>
                    </a:lnTo>
                    <a:lnTo>
                      <a:pt x="259" y="192"/>
                    </a:lnTo>
                    <a:lnTo>
                      <a:pt x="251" y="2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166"/>
              <p:cNvSpPr>
                <a:spLocks/>
              </p:cNvSpPr>
              <p:nvPr/>
            </p:nvSpPr>
            <p:spPr bwMode="auto">
              <a:xfrm rot="704206">
                <a:off x="2192338" y="3400425"/>
                <a:ext cx="269875" cy="331788"/>
              </a:xfrm>
              <a:custGeom>
                <a:avLst/>
                <a:gdLst/>
                <a:ahLst/>
                <a:cxnLst>
                  <a:cxn ang="0">
                    <a:pos x="134" y="32"/>
                  </a:cxn>
                  <a:cxn ang="0">
                    <a:pos x="141" y="64"/>
                  </a:cxn>
                  <a:cxn ang="0">
                    <a:pos x="126" y="80"/>
                  </a:cxn>
                  <a:cxn ang="0">
                    <a:pos x="126" y="112"/>
                  </a:cxn>
                  <a:cxn ang="0">
                    <a:pos x="82" y="128"/>
                  </a:cxn>
                  <a:cxn ang="0">
                    <a:pos x="104" y="152"/>
                  </a:cxn>
                  <a:cxn ang="0">
                    <a:pos x="67" y="176"/>
                  </a:cxn>
                  <a:cxn ang="0">
                    <a:pos x="59" y="184"/>
                  </a:cxn>
                  <a:cxn ang="0">
                    <a:pos x="59" y="136"/>
                  </a:cxn>
                  <a:cxn ang="0">
                    <a:pos x="37" y="136"/>
                  </a:cxn>
                  <a:cxn ang="0">
                    <a:pos x="30" y="152"/>
                  </a:cxn>
                  <a:cxn ang="0">
                    <a:pos x="0" y="120"/>
                  </a:cxn>
                  <a:cxn ang="0">
                    <a:pos x="30" y="80"/>
                  </a:cxn>
                  <a:cxn ang="0">
                    <a:pos x="37" y="48"/>
                  </a:cxn>
                  <a:cxn ang="0">
                    <a:pos x="67" y="40"/>
                  </a:cxn>
                  <a:cxn ang="0">
                    <a:pos x="82" y="0"/>
                  </a:cxn>
                  <a:cxn ang="0">
                    <a:pos x="104" y="8"/>
                  </a:cxn>
                  <a:cxn ang="0">
                    <a:pos x="119" y="32"/>
                  </a:cxn>
                  <a:cxn ang="0">
                    <a:pos x="134" y="32"/>
                  </a:cxn>
                </a:cxnLst>
                <a:rect l="0" t="0" r="r" b="b"/>
                <a:pathLst>
                  <a:path w="142" h="185">
                    <a:moveTo>
                      <a:pt x="134" y="32"/>
                    </a:moveTo>
                    <a:lnTo>
                      <a:pt x="141" y="64"/>
                    </a:lnTo>
                    <a:lnTo>
                      <a:pt x="126" y="80"/>
                    </a:lnTo>
                    <a:lnTo>
                      <a:pt x="126" y="112"/>
                    </a:lnTo>
                    <a:lnTo>
                      <a:pt x="82" y="128"/>
                    </a:lnTo>
                    <a:lnTo>
                      <a:pt x="104" y="152"/>
                    </a:lnTo>
                    <a:lnTo>
                      <a:pt x="67" y="176"/>
                    </a:lnTo>
                    <a:lnTo>
                      <a:pt x="59" y="184"/>
                    </a:lnTo>
                    <a:lnTo>
                      <a:pt x="59" y="136"/>
                    </a:lnTo>
                    <a:lnTo>
                      <a:pt x="37" y="136"/>
                    </a:lnTo>
                    <a:lnTo>
                      <a:pt x="30" y="152"/>
                    </a:lnTo>
                    <a:lnTo>
                      <a:pt x="0" y="120"/>
                    </a:lnTo>
                    <a:lnTo>
                      <a:pt x="30" y="80"/>
                    </a:lnTo>
                    <a:lnTo>
                      <a:pt x="37" y="48"/>
                    </a:lnTo>
                    <a:lnTo>
                      <a:pt x="67" y="40"/>
                    </a:lnTo>
                    <a:lnTo>
                      <a:pt x="82" y="0"/>
                    </a:lnTo>
                    <a:lnTo>
                      <a:pt x="104" y="8"/>
                    </a:lnTo>
                    <a:lnTo>
                      <a:pt x="119" y="32"/>
                    </a:lnTo>
                    <a:lnTo>
                      <a:pt x="134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168"/>
              <p:cNvSpPr>
                <a:spLocks/>
              </p:cNvSpPr>
              <p:nvPr/>
            </p:nvSpPr>
            <p:spPr bwMode="auto">
              <a:xfrm rot="704206">
                <a:off x="1947863" y="3290888"/>
                <a:ext cx="254000" cy="187325"/>
              </a:xfrm>
              <a:custGeom>
                <a:avLst/>
                <a:gdLst/>
                <a:ahLst/>
                <a:cxnLst>
                  <a:cxn ang="0">
                    <a:pos x="52" y="104"/>
                  </a:cxn>
                  <a:cxn ang="0">
                    <a:pos x="30" y="80"/>
                  </a:cxn>
                  <a:cxn ang="0">
                    <a:pos x="30" y="56"/>
                  </a:cxn>
                  <a:cxn ang="0">
                    <a:pos x="0" y="56"/>
                  </a:cxn>
                  <a:cxn ang="0">
                    <a:pos x="0" y="16"/>
                  </a:cxn>
                  <a:cxn ang="0">
                    <a:pos x="30" y="0"/>
                  </a:cxn>
                  <a:cxn ang="0">
                    <a:pos x="52" y="8"/>
                  </a:cxn>
                  <a:cxn ang="0">
                    <a:pos x="52" y="16"/>
                  </a:cxn>
                  <a:cxn ang="0">
                    <a:pos x="89" y="40"/>
                  </a:cxn>
                  <a:cxn ang="0">
                    <a:pos x="134" y="48"/>
                  </a:cxn>
                  <a:cxn ang="0">
                    <a:pos x="127" y="72"/>
                  </a:cxn>
                  <a:cxn ang="0">
                    <a:pos x="134" y="96"/>
                  </a:cxn>
                  <a:cxn ang="0">
                    <a:pos x="52" y="104"/>
                  </a:cxn>
                </a:cxnLst>
                <a:rect l="0" t="0" r="r" b="b"/>
                <a:pathLst>
                  <a:path w="135" h="105">
                    <a:moveTo>
                      <a:pt x="52" y="104"/>
                    </a:moveTo>
                    <a:lnTo>
                      <a:pt x="30" y="80"/>
                    </a:lnTo>
                    <a:lnTo>
                      <a:pt x="30" y="56"/>
                    </a:lnTo>
                    <a:lnTo>
                      <a:pt x="0" y="56"/>
                    </a:lnTo>
                    <a:lnTo>
                      <a:pt x="0" y="16"/>
                    </a:lnTo>
                    <a:lnTo>
                      <a:pt x="30" y="0"/>
                    </a:lnTo>
                    <a:lnTo>
                      <a:pt x="52" y="8"/>
                    </a:lnTo>
                    <a:lnTo>
                      <a:pt x="52" y="16"/>
                    </a:lnTo>
                    <a:lnTo>
                      <a:pt x="89" y="40"/>
                    </a:lnTo>
                    <a:lnTo>
                      <a:pt x="134" y="48"/>
                    </a:lnTo>
                    <a:lnTo>
                      <a:pt x="127" y="72"/>
                    </a:lnTo>
                    <a:lnTo>
                      <a:pt x="134" y="96"/>
                    </a:lnTo>
                    <a:lnTo>
                      <a:pt x="52" y="1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169"/>
              <p:cNvSpPr>
                <a:spLocks/>
              </p:cNvSpPr>
              <p:nvPr/>
            </p:nvSpPr>
            <p:spPr bwMode="auto">
              <a:xfrm rot="704206">
                <a:off x="1844675" y="3363913"/>
                <a:ext cx="184150" cy="174625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67" y="64"/>
                  </a:cxn>
                  <a:cxn ang="0">
                    <a:pos x="67" y="80"/>
                  </a:cxn>
                  <a:cxn ang="0">
                    <a:pos x="37" y="96"/>
                  </a:cxn>
                  <a:cxn ang="0">
                    <a:pos x="7" y="80"/>
                  </a:cxn>
                  <a:cxn ang="0">
                    <a:pos x="0" y="80"/>
                  </a:cxn>
                  <a:cxn ang="0">
                    <a:pos x="7" y="48"/>
                  </a:cxn>
                  <a:cxn ang="0">
                    <a:pos x="30" y="24"/>
                  </a:cxn>
                  <a:cxn ang="0">
                    <a:pos x="30" y="8"/>
                  </a:cxn>
                  <a:cxn ang="0">
                    <a:pos x="44" y="0"/>
                  </a:cxn>
                  <a:cxn ang="0">
                    <a:pos x="74" y="0"/>
                  </a:cxn>
                  <a:cxn ang="0">
                    <a:pos x="74" y="24"/>
                  </a:cxn>
                  <a:cxn ang="0">
                    <a:pos x="96" y="48"/>
                  </a:cxn>
                </a:cxnLst>
                <a:rect l="0" t="0" r="r" b="b"/>
                <a:pathLst>
                  <a:path w="97" h="97">
                    <a:moveTo>
                      <a:pt x="96" y="48"/>
                    </a:moveTo>
                    <a:lnTo>
                      <a:pt x="67" y="64"/>
                    </a:lnTo>
                    <a:lnTo>
                      <a:pt x="67" y="80"/>
                    </a:lnTo>
                    <a:lnTo>
                      <a:pt x="37" y="96"/>
                    </a:lnTo>
                    <a:lnTo>
                      <a:pt x="7" y="80"/>
                    </a:lnTo>
                    <a:lnTo>
                      <a:pt x="0" y="80"/>
                    </a:lnTo>
                    <a:lnTo>
                      <a:pt x="7" y="48"/>
                    </a:lnTo>
                    <a:lnTo>
                      <a:pt x="30" y="24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74" y="0"/>
                    </a:lnTo>
                    <a:lnTo>
                      <a:pt x="74" y="24"/>
                    </a:lnTo>
                    <a:lnTo>
                      <a:pt x="96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170"/>
              <p:cNvSpPr>
                <a:spLocks/>
              </p:cNvSpPr>
              <p:nvPr/>
            </p:nvSpPr>
            <p:spPr bwMode="auto">
              <a:xfrm rot="704206">
                <a:off x="1768475" y="3683000"/>
                <a:ext cx="325437" cy="274638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24"/>
                  </a:cxn>
                  <a:cxn ang="0">
                    <a:pos x="45" y="0"/>
                  </a:cxn>
                  <a:cxn ang="0">
                    <a:pos x="7" y="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15" y="80"/>
                  </a:cxn>
                  <a:cxn ang="0">
                    <a:pos x="37" y="112"/>
                  </a:cxn>
                  <a:cxn ang="0">
                    <a:pos x="37" y="152"/>
                  </a:cxn>
                  <a:cxn ang="0">
                    <a:pos x="67" y="152"/>
                  </a:cxn>
                  <a:cxn ang="0">
                    <a:pos x="82" y="120"/>
                  </a:cxn>
                  <a:cxn ang="0">
                    <a:pos x="119" y="112"/>
                  </a:cxn>
                  <a:cxn ang="0">
                    <a:pos x="126" y="80"/>
                  </a:cxn>
                  <a:cxn ang="0">
                    <a:pos x="149" y="72"/>
                  </a:cxn>
                  <a:cxn ang="0">
                    <a:pos x="171" y="40"/>
                  </a:cxn>
                  <a:cxn ang="0">
                    <a:pos x="141" y="0"/>
                  </a:cxn>
                  <a:cxn ang="0">
                    <a:pos x="104" y="0"/>
                  </a:cxn>
                </a:cxnLst>
                <a:rect l="0" t="0" r="r" b="b"/>
                <a:pathLst>
                  <a:path w="172" h="153">
                    <a:moveTo>
                      <a:pt x="104" y="0"/>
                    </a:moveTo>
                    <a:lnTo>
                      <a:pt x="67" y="24"/>
                    </a:lnTo>
                    <a:lnTo>
                      <a:pt x="45" y="0"/>
                    </a:lnTo>
                    <a:lnTo>
                      <a:pt x="7" y="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5" y="80"/>
                    </a:lnTo>
                    <a:lnTo>
                      <a:pt x="37" y="112"/>
                    </a:lnTo>
                    <a:lnTo>
                      <a:pt x="37" y="152"/>
                    </a:lnTo>
                    <a:lnTo>
                      <a:pt x="67" y="152"/>
                    </a:lnTo>
                    <a:lnTo>
                      <a:pt x="82" y="120"/>
                    </a:lnTo>
                    <a:lnTo>
                      <a:pt x="119" y="112"/>
                    </a:lnTo>
                    <a:lnTo>
                      <a:pt x="126" y="80"/>
                    </a:lnTo>
                    <a:lnTo>
                      <a:pt x="149" y="72"/>
                    </a:lnTo>
                    <a:lnTo>
                      <a:pt x="171" y="40"/>
                    </a:lnTo>
                    <a:lnTo>
                      <a:pt x="141" y="0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171"/>
              <p:cNvSpPr>
                <a:spLocks/>
              </p:cNvSpPr>
              <p:nvPr/>
            </p:nvSpPr>
            <p:spPr bwMode="auto">
              <a:xfrm rot="704206">
                <a:off x="1362075" y="3502025"/>
                <a:ext cx="488950" cy="488950"/>
              </a:xfrm>
              <a:custGeom>
                <a:avLst/>
                <a:gdLst/>
                <a:ahLst/>
                <a:cxnLst>
                  <a:cxn ang="0">
                    <a:pos x="110" y="264"/>
                  </a:cxn>
                  <a:cxn ang="0">
                    <a:pos x="132" y="272"/>
                  </a:cxn>
                  <a:cxn ang="0">
                    <a:pos x="140" y="240"/>
                  </a:cxn>
                  <a:cxn ang="0">
                    <a:pos x="198" y="224"/>
                  </a:cxn>
                  <a:cxn ang="0">
                    <a:pos x="228" y="224"/>
                  </a:cxn>
                  <a:cxn ang="0">
                    <a:pos x="257" y="216"/>
                  </a:cxn>
                  <a:cxn ang="0">
                    <a:pos x="257" y="176"/>
                  </a:cxn>
                  <a:cxn ang="0">
                    <a:pos x="235" y="144"/>
                  </a:cxn>
                  <a:cxn ang="0">
                    <a:pos x="220" y="120"/>
                  </a:cxn>
                  <a:cxn ang="0">
                    <a:pos x="220" y="104"/>
                  </a:cxn>
                  <a:cxn ang="0">
                    <a:pos x="176" y="104"/>
                  </a:cxn>
                  <a:cxn ang="0">
                    <a:pos x="162" y="80"/>
                  </a:cxn>
                  <a:cxn ang="0">
                    <a:pos x="147" y="64"/>
                  </a:cxn>
                  <a:cxn ang="0">
                    <a:pos x="125" y="64"/>
                  </a:cxn>
                  <a:cxn ang="0">
                    <a:pos x="95" y="32"/>
                  </a:cxn>
                  <a:cxn ang="0">
                    <a:pos x="81" y="32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56"/>
                  </a:cxn>
                  <a:cxn ang="0">
                    <a:pos x="0" y="88"/>
                  </a:cxn>
                  <a:cxn ang="0">
                    <a:pos x="59" y="112"/>
                  </a:cxn>
                  <a:cxn ang="0">
                    <a:pos x="59" y="144"/>
                  </a:cxn>
                  <a:cxn ang="0">
                    <a:pos x="44" y="152"/>
                  </a:cxn>
                  <a:cxn ang="0">
                    <a:pos x="59" y="160"/>
                  </a:cxn>
                  <a:cxn ang="0">
                    <a:pos x="95" y="176"/>
                  </a:cxn>
                  <a:cxn ang="0">
                    <a:pos x="95" y="200"/>
                  </a:cxn>
                  <a:cxn ang="0">
                    <a:pos x="95" y="208"/>
                  </a:cxn>
                  <a:cxn ang="0">
                    <a:pos x="110" y="264"/>
                  </a:cxn>
                </a:cxnLst>
                <a:rect l="0" t="0" r="r" b="b"/>
                <a:pathLst>
                  <a:path w="258" h="273">
                    <a:moveTo>
                      <a:pt x="110" y="264"/>
                    </a:moveTo>
                    <a:lnTo>
                      <a:pt x="132" y="272"/>
                    </a:lnTo>
                    <a:lnTo>
                      <a:pt x="140" y="240"/>
                    </a:lnTo>
                    <a:lnTo>
                      <a:pt x="198" y="224"/>
                    </a:lnTo>
                    <a:lnTo>
                      <a:pt x="228" y="224"/>
                    </a:lnTo>
                    <a:lnTo>
                      <a:pt x="257" y="216"/>
                    </a:lnTo>
                    <a:lnTo>
                      <a:pt x="257" y="176"/>
                    </a:lnTo>
                    <a:lnTo>
                      <a:pt x="235" y="144"/>
                    </a:lnTo>
                    <a:lnTo>
                      <a:pt x="220" y="120"/>
                    </a:lnTo>
                    <a:lnTo>
                      <a:pt x="220" y="104"/>
                    </a:lnTo>
                    <a:lnTo>
                      <a:pt x="176" y="104"/>
                    </a:lnTo>
                    <a:lnTo>
                      <a:pt x="162" y="80"/>
                    </a:lnTo>
                    <a:lnTo>
                      <a:pt x="147" y="64"/>
                    </a:lnTo>
                    <a:lnTo>
                      <a:pt x="125" y="64"/>
                    </a:lnTo>
                    <a:lnTo>
                      <a:pt x="95" y="32"/>
                    </a:lnTo>
                    <a:lnTo>
                      <a:pt x="81" y="32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56"/>
                    </a:lnTo>
                    <a:lnTo>
                      <a:pt x="0" y="88"/>
                    </a:lnTo>
                    <a:lnTo>
                      <a:pt x="59" y="112"/>
                    </a:lnTo>
                    <a:lnTo>
                      <a:pt x="59" y="144"/>
                    </a:lnTo>
                    <a:lnTo>
                      <a:pt x="44" y="152"/>
                    </a:lnTo>
                    <a:lnTo>
                      <a:pt x="59" y="160"/>
                    </a:lnTo>
                    <a:lnTo>
                      <a:pt x="95" y="176"/>
                    </a:lnTo>
                    <a:lnTo>
                      <a:pt x="95" y="200"/>
                    </a:lnTo>
                    <a:lnTo>
                      <a:pt x="95" y="208"/>
                    </a:lnTo>
                    <a:lnTo>
                      <a:pt x="110" y="2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172"/>
              <p:cNvSpPr>
                <a:spLocks/>
              </p:cNvSpPr>
              <p:nvPr/>
            </p:nvSpPr>
            <p:spPr bwMode="auto">
              <a:xfrm rot="704206">
                <a:off x="1697038" y="3494088"/>
                <a:ext cx="311150" cy="244475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96" y="16"/>
                  </a:cxn>
                  <a:cxn ang="0">
                    <a:pos x="119" y="40"/>
                  </a:cxn>
                  <a:cxn ang="0">
                    <a:pos x="148" y="40"/>
                  </a:cxn>
                  <a:cxn ang="0">
                    <a:pos x="156" y="72"/>
                  </a:cxn>
                  <a:cxn ang="0">
                    <a:pos x="163" y="96"/>
                  </a:cxn>
                  <a:cxn ang="0">
                    <a:pos x="126" y="120"/>
                  </a:cxn>
                  <a:cxn ang="0">
                    <a:pos x="104" y="96"/>
                  </a:cxn>
                  <a:cxn ang="0">
                    <a:pos x="67" y="96"/>
                  </a:cxn>
                  <a:cxn ang="0">
                    <a:pos x="59" y="136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30" y="40"/>
                  </a:cxn>
                  <a:cxn ang="0">
                    <a:pos x="22" y="16"/>
                  </a:cxn>
                  <a:cxn ang="0">
                    <a:pos x="44" y="16"/>
                  </a:cxn>
                  <a:cxn ang="0">
                    <a:pos x="67" y="0"/>
                  </a:cxn>
                </a:cxnLst>
                <a:rect l="0" t="0" r="r" b="b"/>
                <a:pathLst>
                  <a:path w="164" h="137">
                    <a:moveTo>
                      <a:pt x="67" y="0"/>
                    </a:moveTo>
                    <a:lnTo>
                      <a:pt x="96" y="16"/>
                    </a:lnTo>
                    <a:lnTo>
                      <a:pt x="119" y="40"/>
                    </a:lnTo>
                    <a:lnTo>
                      <a:pt x="148" y="40"/>
                    </a:lnTo>
                    <a:lnTo>
                      <a:pt x="156" y="72"/>
                    </a:lnTo>
                    <a:lnTo>
                      <a:pt x="163" y="96"/>
                    </a:lnTo>
                    <a:lnTo>
                      <a:pt x="126" y="120"/>
                    </a:lnTo>
                    <a:lnTo>
                      <a:pt x="104" y="96"/>
                    </a:lnTo>
                    <a:lnTo>
                      <a:pt x="67" y="96"/>
                    </a:lnTo>
                    <a:lnTo>
                      <a:pt x="59" y="136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30" y="40"/>
                    </a:lnTo>
                    <a:lnTo>
                      <a:pt x="22" y="16"/>
                    </a:lnTo>
                    <a:lnTo>
                      <a:pt x="44" y="16"/>
                    </a:lnTo>
                    <a:lnTo>
                      <a:pt x="6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173"/>
              <p:cNvSpPr>
                <a:spLocks/>
              </p:cNvSpPr>
              <p:nvPr/>
            </p:nvSpPr>
            <p:spPr bwMode="auto">
              <a:xfrm rot="704206">
                <a:off x="1063625" y="3497263"/>
                <a:ext cx="477837" cy="458788"/>
              </a:xfrm>
              <a:custGeom>
                <a:avLst/>
                <a:gdLst/>
                <a:ahLst/>
                <a:cxnLst>
                  <a:cxn ang="0">
                    <a:pos x="37" y="232"/>
                  </a:cxn>
                  <a:cxn ang="0">
                    <a:pos x="15" y="216"/>
                  </a:cxn>
                  <a:cxn ang="0">
                    <a:pos x="22" y="184"/>
                  </a:cxn>
                  <a:cxn ang="0">
                    <a:pos x="0" y="160"/>
                  </a:cxn>
                  <a:cxn ang="0">
                    <a:pos x="7" y="152"/>
                  </a:cxn>
                  <a:cxn ang="0">
                    <a:pos x="59" y="144"/>
                  </a:cxn>
                  <a:cxn ang="0">
                    <a:pos x="52" y="112"/>
                  </a:cxn>
                  <a:cxn ang="0">
                    <a:pos x="66" y="88"/>
                  </a:cxn>
                  <a:cxn ang="0">
                    <a:pos x="81" y="80"/>
                  </a:cxn>
                  <a:cxn ang="0">
                    <a:pos x="66" y="40"/>
                  </a:cxn>
                  <a:cxn ang="0">
                    <a:pos x="81" y="32"/>
                  </a:cxn>
                  <a:cxn ang="0">
                    <a:pos x="81" y="8"/>
                  </a:cxn>
                  <a:cxn ang="0">
                    <a:pos x="118" y="0"/>
                  </a:cxn>
                  <a:cxn ang="0">
                    <a:pos x="133" y="16"/>
                  </a:cxn>
                  <a:cxn ang="0">
                    <a:pos x="155" y="24"/>
                  </a:cxn>
                  <a:cxn ang="0">
                    <a:pos x="155" y="56"/>
                  </a:cxn>
                  <a:cxn ang="0">
                    <a:pos x="214" y="80"/>
                  </a:cxn>
                  <a:cxn ang="0">
                    <a:pos x="214" y="112"/>
                  </a:cxn>
                  <a:cxn ang="0">
                    <a:pos x="199" y="120"/>
                  </a:cxn>
                  <a:cxn ang="0">
                    <a:pos x="214" y="128"/>
                  </a:cxn>
                  <a:cxn ang="0">
                    <a:pos x="251" y="144"/>
                  </a:cxn>
                  <a:cxn ang="0">
                    <a:pos x="251" y="168"/>
                  </a:cxn>
                  <a:cxn ang="0">
                    <a:pos x="251" y="176"/>
                  </a:cxn>
                  <a:cxn ang="0">
                    <a:pos x="192" y="216"/>
                  </a:cxn>
                  <a:cxn ang="0">
                    <a:pos x="192" y="248"/>
                  </a:cxn>
                  <a:cxn ang="0">
                    <a:pos x="170" y="256"/>
                  </a:cxn>
                  <a:cxn ang="0">
                    <a:pos x="155" y="224"/>
                  </a:cxn>
                  <a:cxn ang="0">
                    <a:pos x="118" y="232"/>
                  </a:cxn>
                  <a:cxn ang="0">
                    <a:pos x="118" y="240"/>
                  </a:cxn>
                  <a:cxn ang="0">
                    <a:pos x="96" y="240"/>
                  </a:cxn>
                  <a:cxn ang="0">
                    <a:pos x="89" y="208"/>
                  </a:cxn>
                  <a:cxn ang="0">
                    <a:pos x="74" y="224"/>
                  </a:cxn>
                  <a:cxn ang="0">
                    <a:pos x="37" y="232"/>
                  </a:cxn>
                </a:cxnLst>
                <a:rect l="0" t="0" r="r" b="b"/>
                <a:pathLst>
                  <a:path w="252" h="257">
                    <a:moveTo>
                      <a:pt x="37" y="232"/>
                    </a:moveTo>
                    <a:lnTo>
                      <a:pt x="15" y="216"/>
                    </a:lnTo>
                    <a:lnTo>
                      <a:pt x="22" y="184"/>
                    </a:lnTo>
                    <a:lnTo>
                      <a:pt x="0" y="160"/>
                    </a:lnTo>
                    <a:lnTo>
                      <a:pt x="7" y="152"/>
                    </a:lnTo>
                    <a:lnTo>
                      <a:pt x="59" y="144"/>
                    </a:lnTo>
                    <a:lnTo>
                      <a:pt x="52" y="112"/>
                    </a:lnTo>
                    <a:lnTo>
                      <a:pt x="66" y="88"/>
                    </a:lnTo>
                    <a:lnTo>
                      <a:pt x="81" y="80"/>
                    </a:lnTo>
                    <a:lnTo>
                      <a:pt x="66" y="40"/>
                    </a:lnTo>
                    <a:lnTo>
                      <a:pt x="81" y="32"/>
                    </a:lnTo>
                    <a:lnTo>
                      <a:pt x="81" y="8"/>
                    </a:lnTo>
                    <a:lnTo>
                      <a:pt x="118" y="0"/>
                    </a:lnTo>
                    <a:lnTo>
                      <a:pt x="133" y="16"/>
                    </a:lnTo>
                    <a:lnTo>
                      <a:pt x="155" y="24"/>
                    </a:lnTo>
                    <a:lnTo>
                      <a:pt x="155" y="56"/>
                    </a:lnTo>
                    <a:lnTo>
                      <a:pt x="214" y="80"/>
                    </a:lnTo>
                    <a:lnTo>
                      <a:pt x="214" y="112"/>
                    </a:lnTo>
                    <a:lnTo>
                      <a:pt x="199" y="120"/>
                    </a:lnTo>
                    <a:lnTo>
                      <a:pt x="214" y="128"/>
                    </a:lnTo>
                    <a:lnTo>
                      <a:pt x="251" y="144"/>
                    </a:lnTo>
                    <a:lnTo>
                      <a:pt x="251" y="168"/>
                    </a:lnTo>
                    <a:lnTo>
                      <a:pt x="251" y="176"/>
                    </a:lnTo>
                    <a:lnTo>
                      <a:pt x="192" y="216"/>
                    </a:lnTo>
                    <a:lnTo>
                      <a:pt x="192" y="248"/>
                    </a:lnTo>
                    <a:lnTo>
                      <a:pt x="170" y="256"/>
                    </a:lnTo>
                    <a:lnTo>
                      <a:pt x="155" y="224"/>
                    </a:lnTo>
                    <a:lnTo>
                      <a:pt x="118" y="232"/>
                    </a:lnTo>
                    <a:lnTo>
                      <a:pt x="118" y="240"/>
                    </a:lnTo>
                    <a:lnTo>
                      <a:pt x="96" y="240"/>
                    </a:lnTo>
                    <a:lnTo>
                      <a:pt x="89" y="208"/>
                    </a:lnTo>
                    <a:lnTo>
                      <a:pt x="74" y="224"/>
                    </a:lnTo>
                    <a:lnTo>
                      <a:pt x="37" y="232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174"/>
              <p:cNvSpPr>
                <a:spLocks/>
              </p:cNvSpPr>
              <p:nvPr/>
            </p:nvSpPr>
            <p:spPr bwMode="auto">
              <a:xfrm rot="704206">
                <a:off x="850900" y="3827463"/>
                <a:ext cx="422275" cy="461963"/>
              </a:xfrm>
              <a:custGeom>
                <a:avLst/>
                <a:gdLst/>
                <a:ahLst/>
                <a:cxnLst>
                  <a:cxn ang="0">
                    <a:pos x="111" y="24"/>
                  </a:cxn>
                  <a:cxn ang="0">
                    <a:pos x="147" y="16"/>
                  </a:cxn>
                  <a:cxn ang="0">
                    <a:pos x="162" y="0"/>
                  </a:cxn>
                  <a:cxn ang="0">
                    <a:pos x="169" y="32"/>
                  </a:cxn>
                  <a:cxn ang="0">
                    <a:pos x="192" y="32"/>
                  </a:cxn>
                  <a:cxn ang="0">
                    <a:pos x="184" y="48"/>
                  </a:cxn>
                  <a:cxn ang="0">
                    <a:pos x="192" y="96"/>
                  </a:cxn>
                  <a:cxn ang="0">
                    <a:pos x="221" y="120"/>
                  </a:cxn>
                  <a:cxn ang="0">
                    <a:pos x="199" y="128"/>
                  </a:cxn>
                  <a:cxn ang="0">
                    <a:pos x="199" y="168"/>
                  </a:cxn>
                  <a:cxn ang="0">
                    <a:pos x="169" y="168"/>
                  </a:cxn>
                  <a:cxn ang="0">
                    <a:pos x="177" y="200"/>
                  </a:cxn>
                  <a:cxn ang="0">
                    <a:pos x="155" y="216"/>
                  </a:cxn>
                  <a:cxn ang="0">
                    <a:pos x="169" y="224"/>
                  </a:cxn>
                  <a:cxn ang="0">
                    <a:pos x="118" y="256"/>
                  </a:cxn>
                  <a:cxn ang="0">
                    <a:pos x="111" y="232"/>
                  </a:cxn>
                  <a:cxn ang="0">
                    <a:pos x="88" y="224"/>
                  </a:cxn>
                  <a:cxn ang="0">
                    <a:pos x="81" y="176"/>
                  </a:cxn>
                  <a:cxn ang="0">
                    <a:pos x="74" y="152"/>
                  </a:cxn>
                  <a:cxn ang="0">
                    <a:pos x="52" y="120"/>
                  </a:cxn>
                  <a:cxn ang="0">
                    <a:pos x="29" y="88"/>
                  </a:cxn>
                  <a:cxn ang="0">
                    <a:pos x="15" y="80"/>
                  </a:cxn>
                  <a:cxn ang="0">
                    <a:pos x="0" y="40"/>
                  </a:cxn>
                  <a:cxn ang="0">
                    <a:pos x="15" y="32"/>
                  </a:cxn>
                  <a:cxn ang="0">
                    <a:pos x="29" y="56"/>
                  </a:cxn>
                  <a:cxn ang="0">
                    <a:pos x="44" y="56"/>
                  </a:cxn>
                  <a:cxn ang="0">
                    <a:pos x="37" y="80"/>
                  </a:cxn>
                  <a:cxn ang="0">
                    <a:pos x="52" y="80"/>
                  </a:cxn>
                  <a:cxn ang="0">
                    <a:pos x="74" y="96"/>
                  </a:cxn>
                  <a:cxn ang="0">
                    <a:pos x="133" y="56"/>
                  </a:cxn>
                  <a:cxn ang="0">
                    <a:pos x="125" y="40"/>
                  </a:cxn>
                  <a:cxn ang="0">
                    <a:pos x="103" y="40"/>
                  </a:cxn>
                  <a:cxn ang="0">
                    <a:pos x="111" y="24"/>
                  </a:cxn>
                </a:cxnLst>
                <a:rect l="0" t="0" r="r" b="b"/>
                <a:pathLst>
                  <a:path w="222" h="257">
                    <a:moveTo>
                      <a:pt x="111" y="24"/>
                    </a:moveTo>
                    <a:lnTo>
                      <a:pt x="147" y="16"/>
                    </a:lnTo>
                    <a:lnTo>
                      <a:pt x="162" y="0"/>
                    </a:lnTo>
                    <a:lnTo>
                      <a:pt x="169" y="32"/>
                    </a:lnTo>
                    <a:lnTo>
                      <a:pt x="192" y="32"/>
                    </a:lnTo>
                    <a:lnTo>
                      <a:pt x="184" y="48"/>
                    </a:lnTo>
                    <a:lnTo>
                      <a:pt x="192" y="96"/>
                    </a:lnTo>
                    <a:lnTo>
                      <a:pt x="221" y="120"/>
                    </a:lnTo>
                    <a:lnTo>
                      <a:pt x="199" y="128"/>
                    </a:lnTo>
                    <a:lnTo>
                      <a:pt x="199" y="168"/>
                    </a:lnTo>
                    <a:lnTo>
                      <a:pt x="169" y="168"/>
                    </a:lnTo>
                    <a:lnTo>
                      <a:pt x="177" y="200"/>
                    </a:lnTo>
                    <a:lnTo>
                      <a:pt x="155" y="216"/>
                    </a:lnTo>
                    <a:lnTo>
                      <a:pt x="169" y="224"/>
                    </a:lnTo>
                    <a:lnTo>
                      <a:pt x="118" y="256"/>
                    </a:lnTo>
                    <a:lnTo>
                      <a:pt x="111" y="232"/>
                    </a:lnTo>
                    <a:lnTo>
                      <a:pt x="88" y="224"/>
                    </a:lnTo>
                    <a:lnTo>
                      <a:pt x="81" y="176"/>
                    </a:lnTo>
                    <a:lnTo>
                      <a:pt x="74" y="152"/>
                    </a:lnTo>
                    <a:lnTo>
                      <a:pt x="52" y="120"/>
                    </a:lnTo>
                    <a:lnTo>
                      <a:pt x="29" y="88"/>
                    </a:lnTo>
                    <a:lnTo>
                      <a:pt x="15" y="80"/>
                    </a:lnTo>
                    <a:lnTo>
                      <a:pt x="0" y="40"/>
                    </a:lnTo>
                    <a:lnTo>
                      <a:pt x="15" y="32"/>
                    </a:lnTo>
                    <a:lnTo>
                      <a:pt x="29" y="56"/>
                    </a:lnTo>
                    <a:lnTo>
                      <a:pt x="44" y="56"/>
                    </a:lnTo>
                    <a:lnTo>
                      <a:pt x="37" y="80"/>
                    </a:lnTo>
                    <a:lnTo>
                      <a:pt x="52" y="80"/>
                    </a:lnTo>
                    <a:lnTo>
                      <a:pt x="74" y="96"/>
                    </a:lnTo>
                    <a:lnTo>
                      <a:pt x="133" y="56"/>
                    </a:lnTo>
                    <a:lnTo>
                      <a:pt x="125" y="40"/>
                    </a:lnTo>
                    <a:lnTo>
                      <a:pt x="103" y="40"/>
                    </a:lnTo>
                    <a:lnTo>
                      <a:pt x="111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175"/>
              <p:cNvSpPr>
                <a:spLocks/>
              </p:cNvSpPr>
              <p:nvPr/>
            </p:nvSpPr>
            <p:spPr bwMode="auto">
              <a:xfrm rot="704206">
                <a:off x="1858963" y="1811338"/>
                <a:ext cx="601662" cy="746125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103" y="216"/>
                  </a:cxn>
                  <a:cxn ang="0">
                    <a:pos x="118" y="144"/>
                  </a:cxn>
                  <a:cxn ang="0">
                    <a:pos x="140" y="136"/>
                  </a:cxn>
                  <a:cxn ang="0">
                    <a:pos x="170" y="96"/>
                  </a:cxn>
                  <a:cxn ang="0">
                    <a:pos x="184" y="56"/>
                  </a:cxn>
                  <a:cxn ang="0">
                    <a:pos x="229" y="40"/>
                  </a:cxn>
                  <a:cxn ang="0">
                    <a:pos x="251" y="0"/>
                  </a:cxn>
                  <a:cxn ang="0">
                    <a:pos x="280" y="32"/>
                  </a:cxn>
                  <a:cxn ang="0">
                    <a:pos x="273" y="64"/>
                  </a:cxn>
                  <a:cxn ang="0">
                    <a:pos x="288" y="80"/>
                  </a:cxn>
                  <a:cxn ang="0">
                    <a:pos x="295" y="56"/>
                  </a:cxn>
                  <a:cxn ang="0">
                    <a:pos x="310" y="64"/>
                  </a:cxn>
                  <a:cxn ang="0">
                    <a:pos x="302" y="72"/>
                  </a:cxn>
                  <a:cxn ang="0">
                    <a:pos x="317" y="128"/>
                  </a:cxn>
                  <a:cxn ang="0">
                    <a:pos x="273" y="168"/>
                  </a:cxn>
                  <a:cxn ang="0">
                    <a:pos x="258" y="224"/>
                  </a:cxn>
                  <a:cxn ang="0">
                    <a:pos x="273" y="256"/>
                  </a:cxn>
                  <a:cxn ang="0">
                    <a:pos x="251" y="280"/>
                  </a:cxn>
                  <a:cxn ang="0">
                    <a:pos x="236" y="280"/>
                  </a:cxn>
                  <a:cxn ang="0">
                    <a:pos x="214" y="320"/>
                  </a:cxn>
                  <a:cxn ang="0">
                    <a:pos x="229" y="344"/>
                  </a:cxn>
                  <a:cxn ang="0">
                    <a:pos x="214" y="392"/>
                  </a:cxn>
                  <a:cxn ang="0">
                    <a:pos x="184" y="416"/>
                  </a:cxn>
                  <a:cxn ang="0">
                    <a:pos x="147" y="376"/>
                  </a:cxn>
                  <a:cxn ang="0">
                    <a:pos x="125" y="376"/>
                  </a:cxn>
                  <a:cxn ang="0">
                    <a:pos x="81" y="328"/>
                  </a:cxn>
                  <a:cxn ang="0">
                    <a:pos x="74" y="344"/>
                  </a:cxn>
                  <a:cxn ang="0">
                    <a:pos x="44" y="344"/>
                  </a:cxn>
                  <a:cxn ang="0">
                    <a:pos x="0" y="224"/>
                  </a:cxn>
                </a:cxnLst>
                <a:rect l="0" t="0" r="r" b="b"/>
                <a:pathLst>
                  <a:path w="318" h="417">
                    <a:moveTo>
                      <a:pt x="0" y="224"/>
                    </a:moveTo>
                    <a:lnTo>
                      <a:pt x="103" y="216"/>
                    </a:lnTo>
                    <a:lnTo>
                      <a:pt x="118" y="144"/>
                    </a:lnTo>
                    <a:lnTo>
                      <a:pt x="140" y="136"/>
                    </a:lnTo>
                    <a:lnTo>
                      <a:pt x="170" y="96"/>
                    </a:lnTo>
                    <a:lnTo>
                      <a:pt x="184" y="56"/>
                    </a:lnTo>
                    <a:lnTo>
                      <a:pt x="229" y="40"/>
                    </a:lnTo>
                    <a:lnTo>
                      <a:pt x="251" y="0"/>
                    </a:lnTo>
                    <a:lnTo>
                      <a:pt x="280" y="32"/>
                    </a:lnTo>
                    <a:lnTo>
                      <a:pt x="273" y="64"/>
                    </a:lnTo>
                    <a:lnTo>
                      <a:pt x="288" y="80"/>
                    </a:lnTo>
                    <a:lnTo>
                      <a:pt x="295" y="56"/>
                    </a:lnTo>
                    <a:lnTo>
                      <a:pt x="310" y="64"/>
                    </a:lnTo>
                    <a:lnTo>
                      <a:pt x="302" y="72"/>
                    </a:lnTo>
                    <a:lnTo>
                      <a:pt x="317" y="128"/>
                    </a:lnTo>
                    <a:lnTo>
                      <a:pt x="273" y="168"/>
                    </a:lnTo>
                    <a:lnTo>
                      <a:pt x="258" y="224"/>
                    </a:lnTo>
                    <a:lnTo>
                      <a:pt x="273" y="256"/>
                    </a:lnTo>
                    <a:lnTo>
                      <a:pt x="251" y="280"/>
                    </a:lnTo>
                    <a:lnTo>
                      <a:pt x="236" y="280"/>
                    </a:lnTo>
                    <a:lnTo>
                      <a:pt x="214" y="320"/>
                    </a:lnTo>
                    <a:lnTo>
                      <a:pt x="229" y="344"/>
                    </a:lnTo>
                    <a:lnTo>
                      <a:pt x="214" y="392"/>
                    </a:lnTo>
                    <a:lnTo>
                      <a:pt x="184" y="416"/>
                    </a:lnTo>
                    <a:lnTo>
                      <a:pt x="147" y="376"/>
                    </a:lnTo>
                    <a:lnTo>
                      <a:pt x="125" y="376"/>
                    </a:lnTo>
                    <a:lnTo>
                      <a:pt x="81" y="328"/>
                    </a:lnTo>
                    <a:lnTo>
                      <a:pt x="74" y="344"/>
                    </a:lnTo>
                    <a:lnTo>
                      <a:pt x="44" y="344"/>
                    </a:lnTo>
                    <a:lnTo>
                      <a:pt x="0" y="2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176"/>
              <p:cNvSpPr>
                <a:spLocks/>
              </p:cNvSpPr>
              <p:nvPr/>
            </p:nvSpPr>
            <p:spPr bwMode="auto">
              <a:xfrm rot="704206">
                <a:off x="2386013" y="1671638"/>
                <a:ext cx="476250" cy="615950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74" y="80"/>
                  </a:cxn>
                  <a:cxn ang="0">
                    <a:pos x="59" y="40"/>
                  </a:cxn>
                  <a:cxn ang="0">
                    <a:pos x="96" y="8"/>
                  </a:cxn>
                  <a:cxn ang="0">
                    <a:pos x="140" y="0"/>
                  </a:cxn>
                  <a:cxn ang="0">
                    <a:pos x="162" y="0"/>
                  </a:cxn>
                  <a:cxn ang="0">
                    <a:pos x="185" y="24"/>
                  </a:cxn>
                  <a:cxn ang="0">
                    <a:pos x="214" y="56"/>
                  </a:cxn>
                  <a:cxn ang="0">
                    <a:pos x="185" y="64"/>
                  </a:cxn>
                  <a:cxn ang="0">
                    <a:pos x="222" y="112"/>
                  </a:cxn>
                  <a:cxn ang="0">
                    <a:pos x="229" y="192"/>
                  </a:cxn>
                  <a:cxn ang="0">
                    <a:pos x="251" y="280"/>
                  </a:cxn>
                  <a:cxn ang="0">
                    <a:pos x="192" y="344"/>
                  </a:cxn>
                  <a:cxn ang="0">
                    <a:pos x="148" y="336"/>
                  </a:cxn>
                  <a:cxn ang="0">
                    <a:pos x="81" y="216"/>
                  </a:cxn>
                  <a:cxn ang="0">
                    <a:pos x="81" y="168"/>
                  </a:cxn>
                  <a:cxn ang="0">
                    <a:pos x="59" y="192"/>
                  </a:cxn>
                  <a:cxn ang="0">
                    <a:pos x="44" y="184"/>
                  </a:cxn>
                  <a:cxn ang="0">
                    <a:pos x="37" y="208"/>
                  </a:cxn>
                  <a:cxn ang="0">
                    <a:pos x="22" y="192"/>
                  </a:cxn>
                  <a:cxn ang="0">
                    <a:pos x="30" y="160"/>
                  </a:cxn>
                  <a:cxn ang="0">
                    <a:pos x="0" y="128"/>
                  </a:cxn>
                  <a:cxn ang="0">
                    <a:pos x="22" y="96"/>
                  </a:cxn>
                </a:cxnLst>
                <a:rect l="0" t="0" r="r" b="b"/>
                <a:pathLst>
                  <a:path w="252" h="345">
                    <a:moveTo>
                      <a:pt x="22" y="96"/>
                    </a:moveTo>
                    <a:lnTo>
                      <a:pt x="74" y="80"/>
                    </a:lnTo>
                    <a:lnTo>
                      <a:pt x="59" y="40"/>
                    </a:lnTo>
                    <a:lnTo>
                      <a:pt x="96" y="8"/>
                    </a:lnTo>
                    <a:lnTo>
                      <a:pt x="140" y="0"/>
                    </a:lnTo>
                    <a:lnTo>
                      <a:pt x="162" y="0"/>
                    </a:lnTo>
                    <a:lnTo>
                      <a:pt x="185" y="24"/>
                    </a:lnTo>
                    <a:lnTo>
                      <a:pt x="214" y="56"/>
                    </a:lnTo>
                    <a:lnTo>
                      <a:pt x="185" y="64"/>
                    </a:lnTo>
                    <a:lnTo>
                      <a:pt x="222" y="112"/>
                    </a:lnTo>
                    <a:lnTo>
                      <a:pt x="229" y="192"/>
                    </a:lnTo>
                    <a:lnTo>
                      <a:pt x="251" y="280"/>
                    </a:lnTo>
                    <a:lnTo>
                      <a:pt x="192" y="344"/>
                    </a:lnTo>
                    <a:lnTo>
                      <a:pt x="148" y="336"/>
                    </a:lnTo>
                    <a:lnTo>
                      <a:pt x="81" y="216"/>
                    </a:lnTo>
                    <a:lnTo>
                      <a:pt x="81" y="168"/>
                    </a:lnTo>
                    <a:lnTo>
                      <a:pt x="59" y="192"/>
                    </a:lnTo>
                    <a:lnTo>
                      <a:pt x="44" y="184"/>
                    </a:lnTo>
                    <a:lnTo>
                      <a:pt x="37" y="208"/>
                    </a:lnTo>
                    <a:lnTo>
                      <a:pt x="22" y="192"/>
                    </a:lnTo>
                    <a:lnTo>
                      <a:pt x="30" y="160"/>
                    </a:lnTo>
                    <a:lnTo>
                      <a:pt x="0" y="128"/>
                    </a:lnTo>
                    <a:lnTo>
                      <a:pt x="22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177"/>
              <p:cNvSpPr>
                <a:spLocks/>
              </p:cNvSpPr>
              <p:nvPr/>
            </p:nvSpPr>
            <p:spPr bwMode="auto">
              <a:xfrm rot="704206">
                <a:off x="1568450" y="2141538"/>
                <a:ext cx="487362" cy="419100"/>
              </a:xfrm>
              <a:custGeom>
                <a:avLst/>
                <a:gdLst/>
                <a:ahLst/>
                <a:cxnLst>
                  <a:cxn ang="0">
                    <a:pos x="257" y="152"/>
                  </a:cxn>
                  <a:cxn ang="0">
                    <a:pos x="198" y="200"/>
                  </a:cxn>
                  <a:cxn ang="0">
                    <a:pos x="191" y="232"/>
                  </a:cxn>
                  <a:cxn ang="0">
                    <a:pos x="154" y="232"/>
                  </a:cxn>
                  <a:cxn ang="0">
                    <a:pos x="132" y="216"/>
                  </a:cxn>
                  <a:cxn ang="0">
                    <a:pos x="125" y="184"/>
                  </a:cxn>
                  <a:cxn ang="0">
                    <a:pos x="103" y="176"/>
                  </a:cxn>
                  <a:cxn ang="0">
                    <a:pos x="88" y="144"/>
                  </a:cxn>
                  <a:cxn ang="0">
                    <a:pos x="51" y="152"/>
                  </a:cxn>
                  <a:cxn ang="0">
                    <a:pos x="29" y="136"/>
                  </a:cxn>
                  <a:cxn ang="0">
                    <a:pos x="15" y="136"/>
                  </a:cxn>
                  <a:cxn ang="0">
                    <a:pos x="0" y="64"/>
                  </a:cxn>
                  <a:cxn ang="0">
                    <a:pos x="22" y="40"/>
                  </a:cxn>
                  <a:cxn ang="0">
                    <a:pos x="59" y="48"/>
                  </a:cxn>
                  <a:cxn ang="0">
                    <a:pos x="81" y="88"/>
                  </a:cxn>
                  <a:cxn ang="0">
                    <a:pos x="88" y="40"/>
                  </a:cxn>
                  <a:cxn ang="0">
                    <a:pos x="88" y="8"/>
                  </a:cxn>
                  <a:cxn ang="0">
                    <a:pos x="132" y="0"/>
                  </a:cxn>
                  <a:cxn ang="0">
                    <a:pos x="176" y="120"/>
                  </a:cxn>
                  <a:cxn ang="0">
                    <a:pos x="206" y="120"/>
                  </a:cxn>
                  <a:cxn ang="0">
                    <a:pos x="213" y="104"/>
                  </a:cxn>
                  <a:cxn ang="0">
                    <a:pos x="257" y="152"/>
                  </a:cxn>
                </a:cxnLst>
                <a:rect l="0" t="0" r="r" b="b"/>
                <a:pathLst>
                  <a:path w="258" h="233">
                    <a:moveTo>
                      <a:pt x="257" y="152"/>
                    </a:moveTo>
                    <a:lnTo>
                      <a:pt x="198" y="200"/>
                    </a:lnTo>
                    <a:lnTo>
                      <a:pt x="191" y="232"/>
                    </a:lnTo>
                    <a:lnTo>
                      <a:pt x="154" y="232"/>
                    </a:lnTo>
                    <a:lnTo>
                      <a:pt x="132" y="216"/>
                    </a:lnTo>
                    <a:lnTo>
                      <a:pt x="125" y="184"/>
                    </a:lnTo>
                    <a:lnTo>
                      <a:pt x="103" y="176"/>
                    </a:lnTo>
                    <a:lnTo>
                      <a:pt x="88" y="144"/>
                    </a:lnTo>
                    <a:lnTo>
                      <a:pt x="51" y="152"/>
                    </a:lnTo>
                    <a:lnTo>
                      <a:pt x="29" y="136"/>
                    </a:lnTo>
                    <a:lnTo>
                      <a:pt x="15" y="136"/>
                    </a:lnTo>
                    <a:lnTo>
                      <a:pt x="0" y="64"/>
                    </a:lnTo>
                    <a:lnTo>
                      <a:pt x="22" y="40"/>
                    </a:lnTo>
                    <a:lnTo>
                      <a:pt x="59" y="48"/>
                    </a:lnTo>
                    <a:lnTo>
                      <a:pt x="81" y="88"/>
                    </a:lnTo>
                    <a:lnTo>
                      <a:pt x="88" y="40"/>
                    </a:lnTo>
                    <a:lnTo>
                      <a:pt x="88" y="8"/>
                    </a:lnTo>
                    <a:lnTo>
                      <a:pt x="132" y="0"/>
                    </a:lnTo>
                    <a:lnTo>
                      <a:pt x="176" y="120"/>
                    </a:lnTo>
                    <a:lnTo>
                      <a:pt x="206" y="120"/>
                    </a:lnTo>
                    <a:lnTo>
                      <a:pt x="213" y="104"/>
                    </a:lnTo>
                    <a:lnTo>
                      <a:pt x="257" y="152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178"/>
              <p:cNvSpPr>
                <a:spLocks/>
              </p:cNvSpPr>
              <p:nvPr/>
            </p:nvSpPr>
            <p:spPr bwMode="auto">
              <a:xfrm rot="704206">
                <a:off x="1300163" y="2170113"/>
                <a:ext cx="279400" cy="428625"/>
              </a:xfrm>
              <a:custGeom>
                <a:avLst/>
                <a:gdLst/>
                <a:ahLst/>
                <a:cxnLst>
                  <a:cxn ang="0">
                    <a:pos x="96" y="184"/>
                  </a:cxn>
                  <a:cxn ang="0">
                    <a:pos x="88" y="192"/>
                  </a:cxn>
                  <a:cxn ang="0">
                    <a:pos x="88" y="224"/>
                  </a:cxn>
                  <a:cxn ang="0">
                    <a:pos x="66" y="240"/>
                  </a:cxn>
                  <a:cxn ang="0">
                    <a:pos x="44" y="240"/>
                  </a:cxn>
                  <a:cxn ang="0">
                    <a:pos x="29" y="200"/>
                  </a:cxn>
                  <a:cxn ang="0">
                    <a:pos x="15" y="192"/>
                  </a:cxn>
                  <a:cxn ang="0">
                    <a:pos x="22" y="176"/>
                  </a:cxn>
                  <a:cxn ang="0">
                    <a:pos x="0" y="144"/>
                  </a:cxn>
                  <a:cxn ang="0">
                    <a:pos x="0" y="136"/>
                  </a:cxn>
                  <a:cxn ang="0">
                    <a:pos x="29" y="112"/>
                  </a:cxn>
                  <a:cxn ang="0">
                    <a:pos x="29" y="88"/>
                  </a:cxn>
                  <a:cxn ang="0">
                    <a:pos x="44" y="80"/>
                  </a:cxn>
                  <a:cxn ang="0">
                    <a:pos x="51" y="56"/>
                  </a:cxn>
                  <a:cxn ang="0">
                    <a:pos x="74" y="48"/>
                  </a:cxn>
                  <a:cxn ang="0">
                    <a:pos x="110" y="0"/>
                  </a:cxn>
                  <a:cxn ang="0">
                    <a:pos x="132" y="8"/>
                  </a:cxn>
                  <a:cxn ang="0">
                    <a:pos x="147" y="80"/>
                  </a:cxn>
                  <a:cxn ang="0">
                    <a:pos x="125" y="88"/>
                  </a:cxn>
                  <a:cxn ang="0">
                    <a:pos x="125" y="136"/>
                  </a:cxn>
                  <a:cxn ang="0">
                    <a:pos x="96" y="184"/>
                  </a:cxn>
                </a:cxnLst>
                <a:rect l="0" t="0" r="r" b="b"/>
                <a:pathLst>
                  <a:path w="148" h="241">
                    <a:moveTo>
                      <a:pt x="96" y="184"/>
                    </a:moveTo>
                    <a:lnTo>
                      <a:pt x="88" y="192"/>
                    </a:lnTo>
                    <a:lnTo>
                      <a:pt x="88" y="224"/>
                    </a:lnTo>
                    <a:lnTo>
                      <a:pt x="66" y="240"/>
                    </a:lnTo>
                    <a:lnTo>
                      <a:pt x="44" y="240"/>
                    </a:lnTo>
                    <a:lnTo>
                      <a:pt x="29" y="200"/>
                    </a:lnTo>
                    <a:lnTo>
                      <a:pt x="15" y="192"/>
                    </a:lnTo>
                    <a:lnTo>
                      <a:pt x="22" y="17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9" y="112"/>
                    </a:lnTo>
                    <a:lnTo>
                      <a:pt x="29" y="88"/>
                    </a:lnTo>
                    <a:lnTo>
                      <a:pt x="44" y="80"/>
                    </a:lnTo>
                    <a:lnTo>
                      <a:pt x="51" y="56"/>
                    </a:lnTo>
                    <a:lnTo>
                      <a:pt x="74" y="48"/>
                    </a:lnTo>
                    <a:lnTo>
                      <a:pt x="110" y="0"/>
                    </a:lnTo>
                    <a:lnTo>
                      <a:pt x="132" y="8"/>
                    </a:lnTo>
                    <a:lnTo>
                      <a:pt x="147" y="80"/>
                    </a:lnTo>
                    <a:lnTo>
                      <a:pt x="125" y="88"/>
                    </a:lnTo>
                    <a:lnTo>
                      <a:pt x="125" y="136"/>
                    </a:lnTo>
                    <a:lnTo>
                      <a:pt x="96" y="1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179"/>
              <p:cNvSpPr>
                <a:spLocks/>
              </p:cNvSpPr>
              <p:nvPr/>
            </p:nvSpPr>
            <p:spPr bwMode="auto">
              <a:xfrm rot="704206">
                <a:off x="1460500" y="2357438"/>
                <a:ext cx="392112" cy="287338"/>
              </a:xfrm>
              <a:custGeom>
                <a:avLst/>
                <a:gdLst/>
                <a:ahLst/>
                <a:cxnLst>
                  <a:cxn ang="0">
                    <a:pos x="206" y="160"/>
                  </a:cxn>
                  <a:cxn ang="0">
                    <a:pos x="199" y="144"/>
                  </a:cxn>
                  <a:cxn ang="0">
                    <a:pos x="184" y="128"/>
                  </a:cxn>
                  <a:cxn ang="0">
                    <a:pos x="191" y="96"/>
                  </a:cxn>
                  <a:cxn ang="0">
                    <a:pos x="169" y="80"/>
                  </a:cxn>
                  <a:cxn ang="0">
                    <a:pos x="162" y="48"/>
                  </a:cxn>
                  <a:cxn ang="0">
                    <a:pos x="140" y="40"/>
                  </a:cxn>
                  <a:cxn ang="0">
                    <a:pos x="125" y="8"/>
                  </a:cxn>
                  <a:cxn ang="0">
                    <a:pos x="88" y="16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8"/>
                  </a:cxn>
                  <a:cxn ang="0">
                    <a:pos x="29" y="56"/>
                  </a:cxn>
                  <a:cxn ang="0">
                    <a:pos x="0" y="104"/>
                  </a:cxn>
                  <a:cxn ang="0">
                    <a:pos x="74" y="136"/>
                  </a:cxn>
                  <a:cxn ang="0">
                    <a:pos x="103" y="136"/>
                  </a:cxn>
                  <a:cxn ang="0">
                    <a:pos x="125" y="128"/>
                  </a:cxn>
                  <a:cxn ang="0">
                    <a:pos x="147" y="144"/>
                  </a:cxn>
                  <a:cxn ang="0">
                    <a:pos x="191" y="160"/>
                  </a:cxn>
                  <a:cxn ang="0">
                    <a:pos x="206" y="160"/>
                  </a:cxn>
                </a:cxnLst>
                <a:rect l="0" t="0" r="r" b="b"/>
                <a:pathLst>
                  <a:path w="207" h="161">
                    <a:moveTo>
                      <a:pt x="206" y="160"/>
                    </a:moveTo>
                    <a:lnTo>
                      <a:pt x="199" y="144"/>
                    </a:lnTo>
                    <a:lnTo>
                      <a:pt x="184" y="128"/>
                    </a:lnTo>
                    <a:lnTo>
                      <a:pt x="191" y="96"/>
                    </a:lnTo>
                    <a:lnTo>
                      <a:pt x="169" y="80"/>
                    </a:lnTo>
                    <a:lnTo>
                      <a:pt x="162" y="48"/>
                    </a:lnTo>
                    <a:lnTo>
                      <a:pt x="140" y="40"/>
                    </a:lnTo>
                    <a:lnTo>
                      <a:pt x="125" y="8"/>
                    </a:lnTo>
                    <a:lnTo>
                      <a:pt x="88" y="16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8"/>
                    </a:lnTo>
                    <a:lnTo>
                      <a:pt x="29" y="56"/>
                    </a:lnTo>
                    <a:lnTo>
                      <a:pt x="0" y="104"/>
                    </a:lnTo>
                    <a:lnTo>
                      <a:pt x="74" y="136"/>
                    </a:lnTo>
                    <a:lnTo>
                      <a:pt x="103" y="136"/>
                    </a:lnTo>
                    <a:lnTo>
                      <a:pt x="125" y="128"/>
                    </a:lnTo>
                    <a:lnTo>
                      <a:pt x="147" y="144"/>
                    </a:lnTo>
                    <a:lnTo>
                      <a:pt x="191" y="160"/>
                    </a:lnTo>
                    <a:lnTo>
                      <a:pt x="206" y="160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80"/>
              <p:cNvSpPr>
                <a:spLocks/>
              </p:cNvSpPr>
              <p:nvPr/>
            </p:nvSpPr>
            <p:spPr bwMode="auto">
              <a:xfrm rot="704206">
                <a:off x="1362075" y="2535238"/>
                <a:ext cx="476250" cy="331788"/>
              </a:xfrm>
              <a:custGeom>
                <a:avLst/>
                <a:gdLst/>
                <a:ahLst/>
                <a:cxnLst>
                  <a:cxn ang="0">
                    <a:pos x="96" y="152"/>
                  </a:cxn>
                  <a:cxn ang="0">
                    <a:pos x="111" y="136"/>
                  </a:cxn>
                  <a:cxn ang="0">
                    <a:pos x="148" y="168"/>
                  </a:cxn>
                  <a:cxn ang="0">
                    <a:pos x="170" y="168"/>
                  </a:cxn>
                  <a:cxn ang="0">
                    <a:pos x="192" y="184"/>
                  </a:cxn>
                  <a:cxn ang="0">
                    <a:pos x="222" y="160"/>
                  </a:cxn>
                  <a:cxn ang="0">
                    <a:pos x="214" y="128"/>
                  </a:cxn>
                  <a:cxn ang="0">
                    <a:pos x="251" y="96"/>
                  </a:cxn>
                  <a:cxn ang="0">
                    <a:pos x="251" y="56"/>
                  </a:cxn>
                  <a:cxn ang="0">
                    <a:pos x="236" y="56"/>
                  </a:cxn>
                  <a:cxn ang="0">
                    <a:pos x="222" y="56"/>
                  </a:cxn>
                  <a:cxn ang="0">
                    <a:pos x="177" y="40"/>
                  </a:cxn>
                  <a:cxn ang="0">
                    <a:pos x="155" y="24"/>
                  </a:cxn>
                  <a:cxn ang="0">
                    <a:pos x="133" y="32"/>
                  </a:cxn>
                  <a:cxn ang="0">
                    <a:pos x="103" y="32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22" y="40"/>
                  </a:cxn>
                  <a:cxn ang="0">
                    <a:pos x="0" y="56"/>
                  </a:cxn>
                  <a:cxn ang="0">
                    <a:pos x="30" y="112"/>
                  </a:cxn>
                  <a:cxn ang="0">
                    <a:pos x="74" y="112"/>
                  </a:cxn>
                  <a:cxn ang="0">
                    <a:pos x="96" y="152"/>
                  </a:cxn>
                </a:cxnLst>
                <a:rect l="0" t="0" r="r" b="b"/>
                <a:pathLst>
                  <a:path w="252" h="185">
                    <a:moveTo>
                      <a:pt x="96" y="152"/>
                    </a:moveTo>
                    <a:lnTo>
                      <a:pt x="111" y="136"/>
                    </a:lnTo>
                    <a:lnTo>
                      <a:pt x="148" y="168"/>
                    </a:lnTo>
                    <a:lnTo>
                      <a:pt x="170" y="168"/>
                    </a:lnTo>
                    <a:lnTo>
                      <a:pt x="192" y="184"/>
                    </a:lnTo>
                    <a:lnTo>
                      <a:pt x="222" y="160"/>
                    </a:lnTo>
                    <a:lnTo>
                      <a:pt x="214" y="128"/>
                    </a:lnTo>
                    <a:lnTo>
                      <a:pt x="251" y="96"/>
                    </a:lnTo>
                    <a:lnTo>
                      <a:pt x="251" y="56"/>
                    </a:lnTo>
                    <a:lnTo>
                      <a:pt x="236" y="56"/>
                    </a:lnTo>
                    <a:lnTo>
                      <a:pt x="222" y="56"/>
                    </a:lnTo>
                    <a:lnTo>
                      <a:pt x="177" y="40"/>
                    </a:lnTo>
                    <a:lnTo>
                      <a:pt x="155" y="24"/>
                    </a:lnTo>
                    <a:lnTo>
                      <a:pt x="133" y="32"/>
                    </a:lnTo>
                    <a:lnTo>
                      <a:pt x="103" y="32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22" y="40"/>
                    </a:lnTo>
                    <a:lnTo>
                      <a:pt x="0" y="56"/>
                    </a:lnTo>
                    <a:lnTo>
                      <a:pt x="30" y="112"/>
                    </a:lnTo>
                    <a:lnTo>
                      <a:pt x="74" y="112"/>
                    </a:lnTo>
                    <a:lnTo>
                      <a:pt x="96" y="152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81"/>
              <p:cNvSpPr>
                <a:spLocks/>
              </p:cNvSpPr>
              <p:nvPr/>
            </p:nvSpPr>
            <p:spPr bwMode="auto">
              <a:xfrm rot="704206">
                <a:off x="1173163" y="2587625"/>
                <a:ext cx="365125" cy="258763"/>
              </a:xfrm>
              <a:custGeom>
                <a:avLst/>
                <a:gdLst/>
                <a:ahLst/>
                <a:cxnLst>
                  <a:cxn ang="0">
                    <a:pos x="192" y="9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36"/>
                  </a:cxn>
                  <a:cxn ang="0">
                    <a:pos x="103" y="144"/>
                  </a:cxn>
                  <a:cxn ang="0">
                    <a:pos x="81" y="128"/>
                  </a:cxn>
                  <a:cxn ang="0">
                    <a:pos x="66" y="144"/>
                  </a:cxn>
                  <a:cxn ang="0">
                    <a:pos x="37" y="144"/>
                  </a:cxn>
                  <a:cxn ang="0">
                    <a:pos x="15" y="144"/>
                  </a:cxn>
                  <a:cxn ang="0">
                    <a:pos x="0" y="104"/>
                  </a:cxn>
                  <a:cxn ang="0">
                    <a:pos x="15" y="88"/>
                  </a:cxn>
                  <a:cxn ang="0">
                    <a:pos x="22" y="2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126" y="56"/>
                  </a:cxn>
                  <a:cxn ang="0">
                    <a:pos x="170" y="56"/>
                  </a:cxn>
                  <a:cxn ang="0">
                    <a:pos x="192" y="96"/>
                  </a:cxn>
                </a:cxnLst>
                <a:rect l="0" t="0" r="r" b="b"/>
                <a:pathLst>
                  <a:path w="193" h="145">
                    <a:moveTo>
                      <a:pt x="192" y="96"/>
                    </a:move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36"/>
                    </a:lnTo>
                    <a:lnTo>
                      <a:pt x="103" y="144"/>
                    </a:lnTo>
                    <a:lnTo>
                      <a:pt x="81" y="128"/>
                    </a:lnTo>
                    <a:lnTo>
                      <a:pt x="66" y="144"/>
                    </a:lnTo>
                    <a:lnTo>
                      <a:pt x="37" y="144"/>
                    </a:lnTo>
                    <a:lnTo>
                      <a:pt x="15" y="144"/>
                    </a:lnTo>
                    <a:lnTo>
                      <a:pt x="0" y="104"/>
                    </a:lnTo>
                    <a:lnTo>
                      <a:pt x="15" y="88"/>
                    </a:lnTo>
                    <a:lnTo>
                      <a:pt x="22" y="2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126" y="56"/>
                    </a:lnTo>
                    <a:lnTo>
                      <a:pt x="170" y="56"/>
                    </a:lnTo>
                    <a:lnTo>
                      <a:pt x="192" y="9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82"/>
              <p:cNvSpPr>
                <a:spLocks/>
              </p:cNvSpPr>
              <p:nvPr/>
            </p:nvSpPr>
            <p:spPr bwMode="auto">
              <a:xfrm rot="704206">
                <a:off x="990600" y="2759075"/>
                <a:ext cx="284162" cy="274638"/>
              </a:xfrm>
              <a:custGeom>
                <a:avLst/>
                <a:gdLst/>
                <a:ahLst/>
                <a:cxnLst>
                  <a:cxn ang="0">
                    <a:pos x="89" y="24"/>
                  </a:cxn>
                  <a:cxn ang="0">
                    <a:pos x="112" y="24"/>
                  </a:cxn>
                  <a:cxn ang="0">
                    <a:pos x="142" y="24"/>
                  </a:cxn>
                  <a:cxn ang="0">
                    <a:pos x="149" y="64"/>
                  </a:cxn>
                  <a:cxn ang="0">
                    <a:pos x="134" y="72"/>
                  </a:cxn>
                  <a:cxn ang="0">
                    <a:pos x="149" y="104"/>
                  </a:cxn>
                  <a:cxn ang="0">
                    <a:pos x="119" y="112"/>
                  </a:cxn>
                  <a:cxn ang="0">
                    <a:pos x="104" y="144"/>
                  </a:cxn>
                  <a:cxn ang="0">
                    <a:pos x="75" y="152"/>
                  </a:cxn>
                  <a:cxn ang="0">
                    <a:pos x="52" y="144"/>
                  </a:cxn>
                  <a:cxn ang="0">
                    <a:pos x="67" y="136"/>
                  </a:cxn>
                  <a:cxn ang="0">
                    <a:pos x="67" y="112"/>
                  </a:cxn>
                  <a:cxn ang="0">
                    <a:pos x="60" y="104"/>
                  </a:cxn>
                  <a:cxn ang="0">
                    <a:pos x="45" y="72"/>
                  </a:cxn>
                  <a:cxn ang="0">
                    <a:pos x="15" y="72"/>
                  </a:cxn>
                  <a:cxn ang="0">
                    <a:pos x="0" y="40"/>
                  </a:cxn>
                  <a:cxn ang="0">
                    <a:pos x="7" y="40"/>
                  </a:cxn>
                  <a:cxn ang="0">
                    <a:pos x="37" y="0"/>
                  </a:cxn>
                  <a:cxn ang="0">
                    <a:pos x="89" y="24"/>
                  </a:cxn>
                </a:cxnLst>
                <a:rect l="0" t="0" r="r" b="b"/>
                <a:pathLst>
                  <a:path w="150" h="153">
                    <a:moveTo>
                      <a:pt x="89" y="24"/>
                    </a:moveTo>
                    <a:lnTo>
                      <a:pt x="112" y="24"/>
                    </a:lnTo>
                    <a:lnTo>
                      <a:pt x="142" y="24"/>
                    </a:lnTo>
                    <a:lnTo>
                      <a:pt x="149" y="64"/>
                    </a:lnTo>
                    <a:lnTo>
                      <a:pt x="134" y="72"/>
                    </a:lnTo>
                    <a:lnTo>
                      <a:pt x="149" y="104"/>
                    </a:lnTo>
                    <a:lnTo>
                      <a:pt x="119" y="112"/>
                    </a:lnTo>
                    <a:lnTo>
                      <a:pt x="104" y="144"/>
                    </a:lnTo>
                    <a:lnTo>
                      <a:pt x="75" y="152"/>
                    </a:lnTo>
                    <a:lnTo>
                      <a:pt x="52" y="144"/>
                    </a:lnTo>
                    <a:lnTo>
                      <a:pt x="67" y="136"/>
                    </a:lnTo>
                    <a:lnTo>
                      <a:pt x="67" y="112"/>
                    </a:lnTo>
                    <a:lnTo>
                      <a:pt x="60" y="104"/>
                    </a:lnTo>
                    <a:lnTo>
                      <a:pt x="45" y="72"/>
                    </a:lnTo>
                    <a:lnTo>
                      <a:pt x="15" y="72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37" y="0"/>
                    </a:lnTo>
                    <a:lnTo>
                      <a:pt x="89" y="24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83"/>
              <p:cNvSpPr>
                <a:spLocks/>
              </p:cNvSpPr>
              <p:nvPr/>
            </p:nvSpPr>
            <p:spPr bwMode="auto">
              <a:xfrm rot="704206">
                <a:off x="581025" y="3973513"/>
                <a:ext cx="153987" cy="16033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2" y="8"/>
                  </a:cxn>
                  <a:cxn ang="0">
                    <a:pos x="29" y="0"/>
                  </a:cxn>
                  <a:cxn ang="0">
                    <a:pos x="0" y="24"/>
                  </a:cxn>
                  <a:cxn ang="0">
                    <a:pos x="7" y="32"/>
                  </a:cxn>
                  <a:cxn ang="0">
                    <a:pos x="44" y="88"/>
                  </a:cxn>
                  <a:cxn ang="0">
                    <a:pos x="52" y="72"/>
                  </a:cxn>
                  <a:cxn ang="0">
                    <a:pos x="74" y="64"/>
                  </a:cxn>
                  <a:cxn ang="0">
                    <a:pos x="81" y="24"/>
                  </a:cxn>
                  <a:cxn ang="0">
                    <a:pos x="66" y="8"/>
                  </a:cxn>
                </a:cxnLst>
                <a:rect l="0" t="0" r="r" b="b"/>
                <a:pathLst>
                  <a:path w="82" h="89">
                    <a:moveTo>
                      <a:pt x="66" y="8"/>
                    </a:moveTo>
                    <a:lnTo>
                      <a:pt x="52" y="8"/>
                    </a:lnTo>
                    <a:lnTo>
                      <a:pt x="29" y="0"/>
                    </a:lnTo>
                    <a:lnTo>
                      <a:pt x="0" y="24"/>
                    </a:lnTo>
                    <a:lnTo>
                      <a:pt x="7" y="32"/>
                    </a:lnTo>
                    <a:lnTo>
                      <a:pt x="44" y="88"/>
                    </a:lnTo>
                    <a:lnTo>
                      <a:pt x="52" y="72"/>
                    </a:lnTo>
                    <a:lnTo>
                      <a:pt x="74" y="64"/>
                    </a:lnTo>
                    <a:lnTo>
                      <a:pt x="81" y="24"/>
                    </a:lnTo>
                    <a:lnTo>
                      <a:pt x="66" y="8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84"/>
              <p:cNvSpPr>
                <a:spLocks/>
              </p:cNvSpPr>
              <p:nvPr/>
            </p:nvSpPr>
            <p:spPr bwMode="auto">
              <a:xfrm rot="704206">
                <a:off x="709613" y="3857625"/>
                <a:ext cx="309562" cy="401638"/>
              </a:xfrm>
              <a:custGeom>
                <a:avLst/>
                <a:gdLst/>
                <a:ahLst/>
                <a:cxnLst>
                  <a:cxn ang="0">
                    <a:pos x="74" y="224"/>
                  </a:cxn>
                  <a:cxn ang="0">
                    <a:pos x="74" y="200"/>
                  </a:cxn>
                  <a:cxn ang="0">
                    <a:pos x="59" y="184"/>
                  </a:cxn>
                  <a:cxn ang="0">
                    <a:pos x="22" y="160"/>
                  </a:cxn>
                  <a:cxn ang="0">
                    <a:pos x="7" y="152"/>
                  </a:cxn>
                  <a:cxn ang="0">
                    <a:pos x="15" y="112"/>
                  </a:cxn>
                  <a:cxn ang="0">
                    <a:pos x="0" y="96"/>
                  </a:cxn>
                  <a:cxn ang="0">
                    <a:pos x="0" y="72"/>
                  </a:cxn>
                  <a:cxn ang="0">
                    <a:pos x="22" y="64"/>
                  </a:cxn>
                  <a:cxn ang="0">
                    <a:pos x="7" y="24"/>
                  </a:cxn>
                  <a:cxn ang="0">
                    <a:pos x="37" y="0"/>
                  </a:cxn>
                  <a:cxn ang="0">
                    <a:pos x="74" y="0"/>
                  </a:cxn>
                  <a:cxn ang="0">
                    <a:pos x="89" y="40"/>
                  </a:cxn>
                  <a:cxn ang="0">
                    <a:pos x="104" y="48"/>
                  </a:cxn>
                  <a:cxn ang="0">
                    <a:pos x="126" y="80"/>
                  </a:cxn>
                  <a:cxn ang="0">
                    <a:pos x="148" y="112"/>
                  </a:cxn>
                  <a:cxn ang="0">
                    <a:pos x="156" y="136"/>
                  </a:cxn>
                  <a:cxn ang="0">
                    <a:pos x="163" y="184"/>
                  </a:cxn>
                  <a:cxn ang="0">
                    <a:pos x="126" y="192"/>
                  </a:cxn>
                  <a:cxn ang="0">
                    <a:pos x="119" y="216"/>
                  </a:cxn>
                  <a:cxn ang="0">
                    <a:pos x="96" y="216"/>
                  </a:cxn>
                  <a:cxn ang="0">
                    <a:pos x="74" y="224"/>
                  </a:cxn>
                </a:cxnLst>
                <a:rect l="0" t="0" r="r" b="b"/>
                <a:pathLst>
                  <a:path w="164" h="225">
                    <a:moveTo>
                      <a:pt x="74" y="224"/>
                    </a:moveTo>
                    <a:lnTo>
                      <a:pt x="74" y="200"/>
                    </a:lnTo>
                    <a:lnTo>
                      <a:pt x="59" y="184"/>
                    </a:lnTo>
                    <a:lnTo>
                      <a:pt x="22" y="160"/>
                    </a:lnTo>
                    <a:lnTo>
                      <a:pt x="7" y="152"/>
                    </a:lnTo>
                    <a:lnTo>
                      <a:pt x="15" y="112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22" y="64"/>
                    </a:lnTo>
                    <a:lnTo>
                      <a:pt x="7" y="24"/>
                    </a:lnTo>
                    <a:lnTo>
                      <a:pt x="37" y="0"/>
                    </a:lnTo>
                    <a:lnTo>
                      <a:pt x="74" y="0"/>
                    </a:lnTo>
                    <a:lnTo>
                      <a:pt x="89" y="40"/>
                    </a:lnTo>
                    <a:lnTo>
                      <a:pt x="104" y="48"/>
                    </a:lnTo>
                    <a:lnTo>
                      <a:pt x="126" y="80"/>
                    </a:lnTo>
                    <a:lnTo>
                      <a:pt x="148" y="112"/>
                    </a:lnTo>
                    <a:lnTo>
                      <a:pt x="156" y="136"/>
                    </a:lnTo>
                    <a:lnTo>
                      <a:pt x="163" y="184"/>
                    </a:lnTo>
                    <a:lnTo>
                      <a:pt x="126" y="192"/>
                    </a:lnTo>
                    <a:lnTo>
                      <a:pt x="119" y="216"/>
                    </a:lnTo>
                    <a:lnTo>
                      <a:pt x="96" y="216"/>
                    </a:lnTo>
                    <a:lnTo>
                      <a:pt x="74" y="22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85"/>
              <p:cNvSpPr>
                <a:spLocks/>
              </p:cNvSpPr>
              <p:nvPr/>
            </p:nvSpPr>
            <p:spPr bwMode="auto">
              <a:xfrm rot="704206">
                <a:off x="639763" y="4106863"/>
                <a:ext cx="187325" cy="128588"/>
              </a:xfrm>
              <a:custGeom>
                <a:avLst/>
                <a:gdLst/>
                <a:ahLst/>
                <a:cxnLst>
                  <a:cxn ang="0">
                    <a:pos x="75" y="64"/>
                  </a:cxn>
                  <a:cxn ang="0">
                    <a:pos x="52" y="64"/>
                  </a:cxn>
                  <a:cxn ang="0">
                    <a:pos x="37" y="72"/>
                  </a:cxn>
                  <a:cxn ang="0">
                    <a:pos x="7" y="32"/>
                  </a:cxn>
                  <a:cxn ang="0">
                    <a:pos x="0" y="24"/>
                  </a:cxn>
                  <a:cxn ang="0">
                    <a:pos x="7" y="8"/>
                  </a:cxn>
                  <a:cxn ang="0">
                    <a:pos x="30" y="0"/>
                  </a:cxn>
                  <a:cxn ang="0">
                    <a:pos x="45" y="8"/>
                  </a:cxn>
                  <a:cxn ang="0">
                    <a:pos x="82" y="32"/>
                  </a:cxn>
                  <a:cxn ang="0">
                    <a:pos x="97" y="48"/>
                  </a:cxn>
                  <a:cxn ang="0">
                    <a:pos x="75" y="64"/>
                  </a:cxn>
                </a:cxnLst>
                <a:rect l="0" t="0" r="r" b="b"/>
                <a:pathLst>
                  <a:path w="98" h="73">
                    <a:moveTo>
                      <a:pt x="75" y="64"/>
                    </a:moveTo>
                    <a:lnTo>
                      <a:pt x="52" y="64"/>
                    </a:lnTo>
                    <a:lnTo>
                      <a:pt x="37" y="72"/>
                    </a:lnTo>
                    <a:lnTo>
                      <a:pt x="7" y="32"/>
                    </a:lnTo>
                    <a:lnTo>
                      <a:pt x="0" y="24"/>
                    </a:lnTo>
                    <a:lnTo>
                      <a:pt x="7" y="8"/>
                    </a:lnTo>
                    <a:lnTo>
                      <a:pt x="30" y="0"/>
                    </a:lnTo>
                    <a:lnTo>
                      <a:pt x="45" y="8"/>
                    </a:lnTo>
                    <a:lnTo>
                      <a:pt x="82" y="32"/>
                    </a:lnTo>
                    <a:lnTo>
                      <a:pt x="97" y="48"/>
                    </a:lnTo>
                    <a:lnTo>
                      <a:pt x="75" y="64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186"/>
              <p:cNvSpPr>
                <a:spLocks/>
              </p:cNvSpPr>
              <p:nvPr/>
            </p:nvSpPr>
            <p:spPr bwMode="auto">
              <a:xfrm rot="704206">
                <a:off x="709613" y="4244975"/>
                <a:ext cx="223837" cy="169863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89" y="80"/>
                  </a:cxn>
                  <a:cxn ang="0">
                    <a:pos x="89" y="64"/>
                  </a:cxn>
                  <a:cxn ang="0">
                    <a:pos x="111" y="56"/>
                  </a:cxn>
                  <a:cxn ang="0">
                    <a:pos x="118" y="32"/>
                  </a:cxn>
                  <a:cxn ang="0">
                    <a:pos x="96" y="24"/>
                  </a:cxn>
                  <a:cxn ang="0">
                    <a:pos x="89" y="0"/>
                  </a:cxn>
                  <a:cxn ang="0">
                    <a:pos x="66" y="0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30" y="16"/>
                  </a:cxn>
                  <a:cxn ang="0">
                    <a:pos x="30" y="56"/>
                  </a:cxn>
                  <a:cxn ang="0">
                    <a:pos x="7" y="56"/>
                  </a:cxn>
                  <a:cxn ang="0">
                    <a:pos x="0" y="56"/>
                  </a:cxn>
                  <a:cxn ang="0">
                    <a:pos x="44" y="96"/>
                  </a:cxn>
                </a:cxnLst>
                <a:rect l="0" t="0" r="r" b="b"/>
                <a:pathLst>
                  <a:path w="119" h="97">
                    <a:moveTo>
                      <a:pt x="44" y="96"/>
                    </a:moveTo>
                    <a:lnTo>
                      <a:pt x="89" y="80"/>
                    </a:lnTo>
                    <a:lnTo>
                      <a:pt x="89" y="64"/>
                    </a:lnTo>
                    <a:lnTo>
                      <a:pt x="111" y="56"/>
                    </a:lnTo>
                    <a:lnTo>
                      <a:pt x="118" y="32"/>
                    </a:lnTo>
                    <a:lnTo>
                      <a:pt x="96" y="24"/>
                    </a:lnTo>
                    <a:lnTo>
                      <a:pt x="89" y="0"/>
                    </a:lnTo>
                    <a:lnTo>
                      <a:pt x="66" y="0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30" y="16"/>
                    </a:lnTo>
                    <a:lnTo>
                      <a:pt x="30" y="56"/>
                    </a:lnTo>
                    <a:lnTo>
                      <a:pt x="7" y="56"/>
                    </a:lnTo>
                    <a:lnTo>
                      <a:pt x="0" y="56"/>
                    </a:lnTo>
                    <a:lnTo>
                      <a:pt x="44" y="96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87"/>
              <p:cNvSpPr>
                <a:spLocks/>
              </p:cNvSpPr>
              <p:nvPr/>
            </p:nvSpPr>
            <p:spPr bwMode="auto">
              <a:xfrm rot="704206">
                <a:off x="665163" y="4195763"/>
                <a:ext cx="142875" cy="130175"/>
              </a:xfrm>
              <a:custGeom>
                <a:avLst/>
                <a:gdLst/>
                <a:ahLst/>
                <a:cxnLst>
                  <a:cxn ang="0">
                    <a:pos x="53" y="16"/>
                  </a:cxn>
                  <a:cxn ang="0">
                    <a:pos x="30" y="16"/>
                  </a:cxn>
                  <a:cxn ang="0">
                    <a:pos x="15" y="24"/>
                  </a:cxn>
                  <a:cxn ang="0">
                    <a:pos x="0" y="40"/>
                  </a:cxn>
                  <a:cxn ang="0">
                    <a:pos x="30" y="72"/>
                  </a:cxn>
                  <a:cxn ang="0">
                    <a:pos x="38" y="72"/>
                  </a:cxn>
                  <a:cxn ang="0">
                    <a:pos x="60" y="72"/>
                  </a:cxn>
                  <a:cxn ang="0">
                    <a:pos x="60" y="32"/>
                  </a:cxn>
                  <a:cxn ang="0">
                    <a:pos x="60" y="24"/>
                  </a:cxn>
                  <a:cxn ang="0">
                    <a:pos x="75" y="24"/>
                  </a:cxn>
                  <a:cxn ang="0">
                    <a:pos x="75" y="0"/>
                  </a:cxn>
                  <a:cxn ang="0">
                    <a:pos x="53" y="16"/>
                  </a:cxn>
                </a:cxnLst>
                <a:rect l="0" t="0" r="r" b="b"/>
                <a:pathLst>
                  <a:path w="76" h="73">
                    <a:moveTo>
                      <a:pt x="53" y="16"/>
                    </a:moveTo>
                    <a:lnTo>
                      <a:pt x="30" y="16"/>
                    </a:lnTo>
                    <a:lnTo>
                      <a:pt x="15" y="24"/>
                    </a:lnTo>
                    <a:lnTo>
                      <a:pt x="0" y="40"/>
                    </a:lnTo>
                    <a:lnTo>
                      <a:pt x="30" y="72"/>
                    </a:lnTo>
                    <a:lnTo>
                      <a:pt x="38" y="72"/>
                    </a:lnTo>
                    <a:lnTo>
                      <a:pt x="60" y="72"/>
                    </a:lnTo>
                    <a:lnTo>
                      <a:pt x="60" y="32"/>
                    </a:lnTo>
                    <a:lnTo>
                      <a:pt x="60" y="24"/>
                    </a:lnTo>
                    <a:lnTo>
                      <a:pt x="75" y="24"/>
                    </a:lnTo>
                    <a:lnTo>
                      <a:pt x="75" y="0"/>
                    </a:lnTo>
                    <a:lnTo>
                      <a:pt x="53" y="16"/>
                    </a:lnTo>
                  </a:path>
                </a:pathLst>
              </a:custGeom>
              <a:solidFill>
                <a:srgbClr val="C0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88"/>
              <p:cNvSpPr>
                <a:spLocks/>
              </p:cNvSpPr>
              <p:nvPr/>
            </p:nvSpPr>
            <p:spPr bwMode="auto">
              <a:xfrm rot="704206">
                <a:off x="1141413" y="3897313"/>
                <a:ext cx="225425" cy="401638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0" y="200"/>
                  </a:cxn>
                  <a:cxn ang="0">
                    <a:pos x="22" y="184"/>
                  </a:cxn>
                  <a:cxn ang="0">
                    <a:pos x="15" y="152"/>
                  </a:cxn>
                  <a:cxn ang="0">
                    <a:pos x="44" y="152"/>
                  </a:cxn>
                  <a:cxn ang="0">
                    <a:pos x="44" y="112"/>
                  </a:cxn>
                  <a:cxn ang="0">
                    <a:pos x="66" y="104"/>
                  </a:cxn>
                  <a:cxn ang="0">
                    <a:pos x="37" y="80"/>
                  </a:cxn>
                  <a:cxn ang="0">
                    <a:pos x="30" y="32"/>
                  </a:cxn>
                  <a:cxn ang="0">
                    <a:pos x="37" y="16"/>
                  </a:cxn>
                  <a:cxn ang="0">
                    <a:pos x="37" y="8"/>
                  </a:cxn>
                  <a:cxn ang="0">
                    <a:pos x="74" y="0"/>
                  </a:cxn>
                  <a:cxn ang="0">
                    <a:pos x="89" y="32"/>
                  </a:cxn>
                  <a:cxn ang="0">
                    <a:pos x="74" y="32"/>
                  </a:cxn>
                  <a:cxn ang="0">
                    <a:pos x="96" y="72"/>
                  </a:cxn>
                  <a:cxn ang="0">
                    <a:pos x="81" y="96"/>
                  </a:cxn>
                  <a:cxn ang="0">
                    <a:pos x="118" y="120"/>
                  </a:cxn>
                  <a:cxn ang="0">
                    <a:pos x="96" y="184"/>
                  </a:cxn>
                  <a:cxn ang="0">
                    <a:pos x="74" y="184"/>
                  </a:cxn>
                  <a:cxn ang="0">
                    <a:pos x="81" y="216"/>
                  </a:cxn>
                  <a:cxn ang="0">
                    <a:pos x="59" y="224"/>
                  </a:cxn>
                  <a:cxn ang="0">
                    <a:pos x="15" y="208"/>
                  </a:cxn>
                </a:cxnLst>
                <a:rect l="0" t="0" r="r" b="b"/>
                <a:pathLst>
                  <a:path w="119" h="225">
                    <a:moveTo>
                      <a:pt x="15" y="208"/>
                    </a:moveTo>
                    <a:lnTo>
                      <a:pt x="0" y="200"/>
                    </a:lnTo>
                    <a:lnTo>
                      <a:pt x="22" y="184"/>
                    </a:lnTo>
                    <a:lnTo>
                      <a:pt x="15" y="152"/>
                    </a:lnTo>
                    <a:lnTo>
                      <a:pt x="44" y="152"/>
                    </a:lnTo>
                    <a:lnTo>
                      <a:pt x="44" y="112"/>
                    </a:lnTo>
                    <a:lnTo>
                      <a:pt x="66" y="104"/>
                    </a:lnTo>
                    <a:lnTo>
                      <a:pt x="37" y="80"/>
                    </a:lnTo>
                    <a:lnTo>
                      <a:pt x="30" y="32"/>
                    </a:lnTo>
                    <a:lnTo>
                      <a:pt x="37" y="16"/>
                    </a:lnTo>
                    <a:lnTo>
                      <a:pt x="37" y="8"/>
                    </a:lnTo>
                    <a:lnTo>
                      <a:pt x="74" y="0"/>
                    </a:lnTo>
                    <a:lnTo>
                      <a:pt x="89" y="32"/>
                    </a:lnTo>
                    <a:lnTo>
                      <a:pt x="74" y="32"/>
                    </a:lnTo>
                    <a:lnTo>
                      <a:pt x="96" y="72"/>
                    </a:lnTo>
                    <a:lnTo>
                      <a:pt x="81" y="96"/>
                    </a:lnTo>
                    <a:lnTo>
                      <a:pt x="118" y="120"/>
                    </a:lnTo>
                    <a:lnTo>
                      <a:pt x="96" y="184"/>
                    </a:lnTo>
                    <a:lnTo>
                      <a:pt x="74" y="184"/>
                    </a:lnTo>
                    <a:lnTo>
                      <a:pt x="81" y="216"/>
                    </a:lnTo>
                    <a:lnTo>
                      <a:pt x="59" y="224"/>
                    </a:lnTo>
                    <a:lnTo>
                      <a:pt x="15" y="20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89"/>
              <p:cNvSpPr>
                <a:spLocks/>
              </p:cNvSpPr>
              <p:nvPr/>
            </p:nvSpPr>
            <p:spPr bwMode="auto">
              <a:xfrm rot="704206">
                <a:off x="746125" y="4197350"/>
                <a:ext cx="250825" cy="473075"/>
              </a:xfrm>
              <a:custGeom>
                <a:avLst/>
                <a:gdLst/>
                <a:ahLst/>
                <a:cxnLst>
                  <a:cxn ang="0">
                    <a:pos x="132" y="32"/>
                  </a:cxn>
                  <a:cxn ang="0">
                    <a:pos x="125" y="8"/>
                  </a:cxn>
                  <a:cxn ang="0">
                    <a:pos x="103" y="0"/>
                  </a:cxn>
                  <a:cxn ang="0">
                    <a:pos x="66" y="8"/>
                  </a:cxn>
                  <a:cxn ang="0">
                    <a:pos x="59" y="32"/>
                  </a:cxn>
                  <a:cxn ang="0">
                    <a:pos x="66" y="56"/>
                  </a:cxn>
                  <a:cxn ang="0">
                    <a:pos x="88" y="64"/>
                  </a:cxn>
                  <a:cxn ang="0">
                    <a:pos x="81" y="88"/>
                  </a:cxn>
                  <a:cxn ang="0">
                    <a:pos x="59" y="96"/>
                  </a:cxn>
                  <a:cxn ang="0">
                    <a:pos x="59" y="112"/>
                  </a:cxn>
                  <a:cxn ang="0">
                    <a:pos x="15" y="128"/>
                  </a:cxn>
                  <a:cxn ang="0">
                    <a:pos x="0" y="144"/>
                  </a:cxn>
                  <a:cxn ang="0">
                    <a:pos x="22" y="192"/>
                  </a:cxn>
                  <a:cxn ang="0">
                    <a:pos x="29" y="200"/>
                  </a:cxn>
                  <a:cxn ang="0">
                    <a:pos x="29" y="256"/>
                  </a:cxn>
                  <a:cxn ang="0">
                    <a:pos x="81" y="264"/>
                  </a:cxn>
                  <a:cxn ang="0">
                    <a:pos x="95" y="144"/>
                  </a:cxn>
                  <a:cxn ang="0">
                    <a:pos x="132" y="96"/>
                  </a:cxn>
                  <a:cxn ang="0">
                    <a:pos x="117" y="80"/>
                  </a:cxn>
                  <a:cxn ang="0">
                    <a:pos x="125" y="40"/>
                  </a:cxn>
                  <a:cxn ang="0">
                    <a:pos x="132" y="32"/>
                  </a:cxn>
                </a:cxnLst>
                <a:rect l="0" t="0" r="r" b="b"/>
                <a:pathLst>
                  <a:path w="133" h="265">
                    <a:moveTo>
                      <a:pt x="132" y="32"/>
                    </a:moveTo>
                    <a:lnTo>
                      <a:pt x="125" y="8"/>
                    </a:lnTo>
                    <a:lnTo>
                      <a:pt x="103" y="0"/>
                    </a:lnTo>
                    <a:lnTo>
                      <a:pt x="66" y="8"/>
                    </a:lnTo>
                    <a:lnTo>
                      <a:pt x="59" y="32"/>
                    </a:lnTo>
                    <a:lnTo>
                      <a:pt x="66" y="56"/>
                    </a:lnTo>
                    <a:lnTo>
                      <a:pt x="88" y="64"/>
                    </a:lnTo>
                    <a:lnTo>
                      <a:pt x="81" y="88"/>
                    </a:lnTo>
                    <a:lnTo>
                      <a:pt x="59" y="96"/>
                    </a:lnTo>
                    <a:lnTo>
                      <a:pt x="59" y="112"/>
                    </a:lnTo>
                    <a:lnTo>
                      <a:pt x="15" y="128"/>
                    </a:lnTo>
                    <a:lnTo>
                      <a:pt x="0" y="144"/>
                    </a:lnTo>
                    <a:lnTo>
                      <a:pt x="22" y="192"/>
                    </a:lnTo>
                    <a:lnTo>
                      <a:pt x="29" y="200"/>
                    </a:lnTo>
                    <a:lnTo>
                      <a:pt x="29" y="256"/>
                    </a:lnTo>
                    <a:lnTo>
                      <a:pt x="81" y="264"/>
                    </a:lnTo>
                    <a:lnTo>
                      <a:pt x="95" y="144"/>
                    </a:lnTo>
                    <a:lnTo>
                      <a:pt x="132" y="96"/>
                    </a:lnTo>
                    <a:lnTo>
                      <a:pt x="117" y="80"/>
                    </a:lnTo>
                    <a:lnTo>
                      <a:pt x="125" y="40"/>
                    </a:lnTo>
                    <a:lnTo>
                      <a:pt x="132" y="3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92"/>
              <p:cNvSpPr>
                <a:spLocks/>
              </p:cNvSpPr>
              <p:nvPr/>
            </p:nvSpPr>
            <p:spPr bwMode="auto">
              <a:xfrm rot="704206">
                <a:off x="1604963" y="3276600"/>
                <a:ext cx="265112" cy="219075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96" y="120"/>
                  </a:cxn>
                  <a:cxn ang="0">
                    <a:pos x="66" y="96"/>
                  </a:cxn>
                  <a:cxn ang="0">
                    <a:pos x="44" y="104"/>
                  </a:cxn>
                  <a:cxn ang="0">
                    <a:pos x="44" y="72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29" y="0"/>
                  </a:cxn>
                  <a:cxn ang="0">
                    <a:pos x="59" y="24"/>
                  </a:cxn>
                  <a:cxn ang="0">
                    <a:pos x="66" y="56"/>
                  </a:cxn>
                  <a:cxn ang="0">
                    <a:pos x="88" y="72"/>
                  </a:cxn>
                  <a:cxn ang="0">
                    <a:pos x="118" y="56"/>
                  </a:cxn>
                  <a:cxn ang="0">
                    <a:pos x="140" y="72"/>
                  </a:cxn>
                  <a:cxn ang="0">
                    <a:pos x="133" y="104"/>
                  </a:cxn>
                  <a:cxn ang="0">
                    <a:pos x="140" y="104"/>
                  </a:cxn>
                  <a:cxn ang="0">
                    <a:pos x="118" y="120"/>
                  </a:cxn>
                </a:cxnLst>
                <a:rect l="0" t="0" r="r" b="b"/>
                <a:pathLst>
                  <a:path w="141" h="121">
                    <a:moveTo>
                      <a:pt x="118" y="120"/>
                    </a:moveTo>
                    <a:lnTo>
                      <a:pt x="96" y="120"/>
                    </a:lnTo>
                    <a:lnTo>
                      <a:pt x="66" y="96"/>
                    </a:lnTo>
                    <a:lnTo>
                      <a:pt x="44" y="104"/>
                    </a:lnTo>
                    <a:lnTo>
                      <a:pt x="44" y="72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29" y="0"/>
                    </a:lnTo>
                    <a:lnTo>
                      <a:pt x="59" y="24"/>
                    </a:lnTo>
                    <a:lnTo>
                      <a:pt x="66" y="56"/>
                    </a:lnTo>
                    <a:lnTo>
                      <a:pt x="88" y="72"/>
                    </a:lnTo>
                    <a:lnTo>
                      <a:pt x="118" y="56"/>
                    </a:lnTo>
                    <a:lnTo>
                      <a:pt x="140" y="72"/>
                    </a:lnTo>
                    <a:lnTo>
                      <a:pt x="133" y="104"/>
                    </a:lnTo>
                    <a:lnTo>
                      <a:pt x="140" y="104"/>
                    </a:lnTo>
                    <a:lnTo>
                      <a:pt x="118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94"/>
              <p:cNvSpPr>
                <a:spLocks/>
              </p:cNvSpPr>
              <p:nvPr/>
            </p:nvSpPr>
            <p:spPr bwMode="auto">
              <a:xfrm rot="704206">
                <a:off x="1428750" y="3095625"/>
                <a:ext cx="265112" cy="215900"/>
              </a:xfrm>
              <a:custGeom>
                <a:avLst/>
                <a:gdLst/>
                <a:ahLst/>
                <a:cxnLst>
                  <a:cxn ang="0">
                    <a:pos x="140" y="40"/>
                  </a:cxn>
                  <a:cxn ang="0">
                    <a:pos x="140" y="80"/>
                  </a:cxn>
                  <a:cxn ang="0">
                    <a:pos x="111" y="112"/>
                  </a:cxn>
                  <a:cxn ang="0">
                    <a:pos x="103" y="120"/>
                  </a:cxn>
                  <a:cxn ang="0">
                    <a:pos x="74" y="112"/>
                  </a:cxn>
                  <a:cxn ang="0">
                    <a:pos x="59" y="120"/>
                  </a:cxn>
                  <a:cxn ang="0">
                    <a:pos x="52" y="104"/>
                  </a:cxn>
                  <a:cxn ang="0">
                    <a:pos x="7" y="96"/>
                  </a:cxn>
                  <a:cxn ang="0">
                    <a:pos x="22" y="80"/>
                  </a:cxn>
                  <a:cxn ang="0">
                    <a:pos x="0" y="72"/>
                  </a:cxn>
                  <a:cxn ang="0">
                    <a:pos x="0" y="48"/>
                  </a:cxn>
                  <a:cxn ang="0">
                    <a:pos x="7" y="32"/>
                  </a:cxn>
                  <a:cxn ang="0">
                    <a:pos x="29" y="0"/>
                  </a:cxn>
                  <a:cxn ang="0">
                    <a:pos x="103" y="0"/>
                  </a:cxn>
                  <a:cxn ang="0">
                    <a:pos x="140" y="32"/>
                  </a:cxn>
                  <a:cxn ang="0">
                    <a:pos x="140" y="40"/>
                  </a:cxn>
                </a:cxnLst>
                <a:rect l="0" t="0" r="r" b="b"/>
                <a:pathLst>
                  <a:path w="141" h="121">
                    <a:moveTo>
                      <a:pt x="140" y="40"/>
                    </a:moveTo>
                    <a:lnTo>
                      <a:pt x="140" y="80"/>
                    </a:lnTo>
                    <a:lnTo>
                      <a:pt x="111" y="112"/>
                    </a:lnTo>
                    <a:lnTo>
                      <a:pt x="103" y="120"/>
                    </a:lnTo>
                    <a:lnTo>
                      <a:pt x="74" y="112"/>
                    </a:lnTo>
                    <a:lnTo>
                      <a:pt x="59" y="120"/>
                    </a:lnTo>
                    <a:lnTo>
                      <a:pt x="52" y="104"/>
                    </a:lnTo>
                    <a:lnTo>
                      <a:pt x="7" y="96"/>
                    </a:lnTo>
                    <a:lnTo>
                      <a:pt x="22" y="80"/>
                    </a:lnTo>
                    <a:lnTo>
                      <a:pt x="0" y="72"/>
                    </a:lnTo>
                    <a:lnTo>
                      <a:pt x="0" y="48"/>
                    </a:lnTo>
                    <a:lnTo>
                      <a:pt x="7" y="32"/>
                    </a:lnTo>
                    <a:lnTo>
                      <a:pt x="29" y="0"/>
                    </a:lnTo>
                    <a:lnTo>
                      <a:pt x="103" y="0"/>
                    </a:lnTo>
                    <a:lnTo>
                      <a:pt x="140" y="32"/>
                    </a:lnTo>
                    <a:lnTo>
                      <a:pt x="140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195"/>
              <p:cNvSpPr>
                <a:spLocks/>
              </p:cNvSpPr>
              <p:nvPr/>
            </p:nvSpPr>
            <p:spPr bwMode="auto">
              <a:xfrm rot="704206">
                <a:off x="1685925" y="3116263"/>
                <a:ext cx="488950" cy="331788"/>
              </a:xfrm>
              <a:custGeom>
                <a:avLst/>
                <a:gdLst/>
                <a:ahLst/>
                <a:cxnLst>
                  <a:cxn ang="0">
                    <a:pos x="133" y="144"/>
                  </a:cxn>
                  <a:cxn ang="0">
                    <a:pos x="133" y="160"/>
                  </a:cxn>
                  <a:cxn ang="0">
                    <a:pos x="111" y="184"/>
                  </a:cxn>
                  <a:cxn ang="0">
                    <a:pos x="88" y="168"/>
                  </a:cxn>
                  <a:cxn ang="0">
                    <a:pos x="59" y="184"/>
                  </a:cxn>
                  <a:cxn ang="0">
                    <a:pos x="37" y="168"/>
                  </a:cxn>
                  <a:cxn ang="0">
                    <a:pos x="29" y="136"/>
                  </a:cxn>
                  <a:cxn ang="0">
                    <a:pos x="0" y="112"/>
                  </a:cxn>
                  <a:cxn ang="0">
                    <a:pos x="0" y="72"/>
                  </a:cxn>
                  <a:cxn ang="0">
                    <a:pos x="59" y="48"/>
                  </a:cxn>
                  <a:cxn ang="0">
                    <a:pos x="74" y="40"/>
                  </a:cxn>
                  <a:cxn ang="0">
                    <a:pos x="81" y="24"/>
                  </a:cxn>
                  <a:cxn ang="0">
                    <a:pos x="118" y="32"/>
                  </a:cxn>
                  <a:cxn ang="0">
                    <a:pos x="125" y="0"/>
                  </a:cxn>
                  <a:cxn ang="0">
                    <a:pos x="155" y="16"/>
                  </a:cxn>
                  <a:cxn ang="0">
                    <a:pos x="184" y="0"/>
                  </a:cxn>
                  <a:cxn ang="0">
                    <a:pos x="214" y="16"/>
                  </a:cxn>
                  <a:cxn ang="0">
                    <a:pos x="236" y="16"/>
                  </a:cxn>
                  <a:cxn ang="0">
                    <a:pos x="258" y="48"/>
                  </a:cxn>
                  <a:cxn ang="0">
                    <a:pos x="243" y="72"/>
                  </a:cxn>
                  <a:cxn ang="0">
                    <a:pos x="206" y="64"/>
                  </a:cxn>
                  <a:cxn ang="0">
                    <a:pos x="199" y="88"/>
                  </a:cxn>
                  <a:cxn ang="0">
                    <a:pos x="177" y="80"/>
                  </a:cxn>
                  <a:cxn ang="0">
                    <a:pos x="147" y="96"/>
                  </a:cxn>
                  <a:cxn ang="0">
                    <a:pos x="147" y="136"/>
                  </a:cxn>
                  <a:cxn ang="0">
                    <a:pos x="133" y="144"/>
                  </a:cxn>
                </a:cxnLst>
                <a:rect l="0" t="0" r="r" b="b"/>
                <a:pathLst>
                  <a:path w="259" h="185">
                    <a:moveTo>
                      <a:pt x="133" y="144"/>
                    </a:moveTo>
                    <a:lnTo>
                      <a:pt x="133" y="160"/>
                    </a:lnTo>
                    <a:lnTo>
                      <a:pt x="111" y="184"/>
                    </a:lnTo>
                    <a:lnTo>
                      <a:pt x="88" y="168"/>
                    </a:lnTo>
                    <a:lnTo>
                      <a:pt x="59" y="184"/>
                    </a:lnTo>
                    <a:lnTo>
                      <a:pt x="37" y="168"/>
                    </a:lnTo>
                    <a:lnTo>
                      <a:pt x="29" y="136"/>
                    </a:lnTo>
                    <a:lnTo>
                      <a:pt x="0" y="112"/>
                    </a:lnTo>
                    <a:lnTo>
                      <a:pt x="0" y="72"/>
                    </a:lnTo>
                    <a:lnTo>
                      <a:pt x="59" y="48"/>
                    </a:lnTo>
                    <a:lnTo>
                      <a:pt x="74" y="40"/>
                    </a:lnTo>
                    <a:lnTo>
                      <a:pt x="81" y="24"/>
                    </a:lnTo>
                    <a:lnTo>
                      <a:pt x="118" y="32"/>
                    </a:lnTo>
                    <a:lnTo>
                      <a:pt x="125" y="0"/>
                    </a:lnTo>
                    <a:lnTo>
                      <a:pt x="155" y="16"/>
                    </a:lnTo>
                    <a:lnTo>
                      <a:pt x="184" y="0"/>
                    </a:lnTo>
                    <a:lnTo>
                      <a:pt x="214" y="16"/>
                    </a:lnTo>
                    <a:lnTo>
                      <a:pt x="236" y="16"/>
                    </a:lnTo>
                    <a:lnTo>
                      <a:pt x="258" y="48"/>
                    </a:lnTo>
                    <a:lnTo>
                      <a:pt x="243" y="72"/>
                    </a:lnTo>
                    <a:lnTo>
                      <a:pt x="206" y="64"/>
                    </a:lnTo>
                    <a:lnTo>
                      <a:pt x="199" y="88"/>
                    </a:lnTo>
                    <a:lnTo>
                      <a:pt x="177" y="80"/>
                    </a:lnTo>
                    <a:lnTo>
                      <a:pt x="147" y="96"/>
                    </a:lnTo>
                    <a:lnTo>
                      <a:pt x="147" y="136"/>
                    </a:lnTo>
                    <a:lnTo>
                      <a:pt x="133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196"/>
              <p:cNvSpPr>
                <a:spLocks/>
              </p:cNvSpPr>
              <p:nvPr/>
            </p:nvSpPr>
            <p:spPr bwMode="auto">
              <a:xfrm rot="704206">
                <a:off x="1835150" y="2911475"/>
                <a:ext cx="476250" cy="258763"/>
              </a:xfrm>
              <a:custGeom>
                <a:avLst/>
                <a:gdLst/>
                <a:ahLst/>
                <a:cxnLst>
                  <a:cxn ang="0">
                    <a:pos x="74" y="128"/>
                  </a:cxn>
                  <a:cxn ang="0">
                    <a:pos x="66" y="104"/>
                  </a:cxn>
                  <a:cxn ang="0">
                    <a:pos x="37" y="7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59" y="8"/>
                  </a:cxn>
                  <a:cxn ang="0">
                    <a:pos x="111" y="0"/>
                  </a:cxn>
                  <a:cxn ang="0">
                    <a:pos x="192" y="80"/>
                  </a:cxn>
                  <a:cxn ang="0">
                    <a:pos x="251" y="72"/>
                  </a:cxn>
                  <a:cxn ang="0">
                    <a:pos x="236" y="128"/>
                  </a:cxn>
                  <a:cxn ang="0">
                    <a:pos x="207" y="128"/>
                  </a:cxn>
                  <a:cxn ang="0">
                    <a:pos x="185" y="144"/>
                  </a:cxn>
                  <a:cxn ang="0">
                    <a:pos x="162" y="144"/>
                  </a:cxn>
                  <a:cxn ang="0">
                    <a:pos x="133" y="128"/>
                  </a:cxn>
                  <a:cxn ang="0">
                    <a:pos x="103" y="144"/>
                  </a:cxn>
                  <a:cxn ang="0">
                    <a:pos x="74" y="128"/>
                  </a:cxn>
                </a:cxnLst>
                <a:rect l="0" t="0" r="r" b="b"/>
                <a:pathLst>
                  <a:path w="252" h="145">
                    <a:moveTo>
                      <a:pt x="74" y="128"/>
                    </a:moveTo>
                    <a:lnTo>
                      <a:pt x="66" y="104"/>
                    </a:lnTo>
                    <a:lnTo>
                      <a:pt x="37" y="7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59" y="8"/>
                    </a:lnTo>
                    <a:lnTo>
                      <a:pt x="111" y="0"/>
                    </a:lnTo>
                    <a:lnTo>
                      <a:pt x="192" y="80"/>
                    </a:lnTo>
                    <a:lnTo>
                      <a:pt x="251" y="72"/>
                    </a:lnTo>
                    <a:lnTo>
                      <a:pt x="236" y="128"/>
                    </a:lnTo>
                    <a:lnTo>
                      <a:pt x="207" y="128"/>
                    </a:lnTo>
                    <a:lnTo>
                      <a:pt x="185" y="144"/>
                    </a:lnTo>
                    <a:lnTo>
                      <a:pt x="162" y="144"/>
                    </a:lnTo>
                    <a:lnTo>
                      <a:pt x="133" y="128"/>
                    </a:lnTo>
                    <a:lnTo>
                      <a:pt x="103" y="144"/>
                    </a:lnTo>
                    <a:lnTo>
                      <a:pt x="74" y="1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197"/>
              <p:cNvSpPr>
                <a:spLocks/>
              </p:cNvSpPr>
              <p:nvPr/>
            </p:nvSpPr>
            <p:spPr bwMode="auto">
              <a:xfrm rot="704206">
                <a:off x="1693863" y="2759075"/>
                <a:ext cx="280987" cy="244475"/>
              </a:xfrm>
              <a:custGeom>
                <a:avLst/>
                <a:gdLst/>
                <a:ahLst/>
                <a:cxnLst>
                  <a:cxn ang="0">
                    <a:pos x="44" y="112"/>
                  </a:cxn>
                  <a:cxn ang="0">
                    <a:pos x="52" y="112"/>
                  </a:cxn>
                  <a:cxn ang="0">
                    <a:pos x="81" y="120"/>
                  </a:cxn>
                  <a:cxn ang="0">
                    <a:pos x="89" y="112"/>
                  </a:cxn>
                  <a:cxn ang="0">
                    <a:pos x="148" y="64"/>
                  </a:cxn>
                  <a:cxn ang="0">
                    <a:pos x="126" y="56"/>
                  </a:cxn>
                  <a:cxn ang="0">
                    <a:pos x="126" y="32"/>
                  </a:cxn>
                  <a:cxn ang="0">
                    <a:pos x="141" y="16"/>
                  </a:cxn>
                  <a:cxn ang="0">
                    <a:pos x="133" y="0"/>
                  </a:cxn>
                  <a:cxn ang="0">
                    <a:pos x="59" y="0"/>
                  </a:cxn>
                  <a:cxn ang="0">
                    <a:pos x="22" y="32"/>
                  </a:cxn>
                  <a:cxn ang="0">
                    <a:pos x="30" y="64"/>
                  </a:cxn>
                  <a:cxn ang="0">
                    <a:pos x="0" y="88"/>
                  </a:cxn>
                  <a:cxn ang="0">
                    <a:pos x="0" y="120"/>
                  </a:cxn>
                  <a:cxn ang="0">
                    <a:pos x="22" y="136"/>
                  </a:cxn>
                  <a:cxn ang="0">
                    <a:pos x="44" y="112"/>
                  </a:cxn>
                </a:cxnLst>
                <a:rect l="0" t="0" r="r" b="b"/>
                <a:pathLst>
                  <a:path w="149" h="137">
                    <a:moveTo>
                      <a:pt x="44" y="112"/>
                    </a:moveTo>
                    <a:lnTo>
                      <a:pt x="52" y="112"/>
                    </a:lnTo>
                    <a:lnTo>
                      <a:pt x="81" y="120"/>
                    </a:lnTo>
                    <a:lnTo>
                      <a:pt x="89" y="112"/>
                    </a:lnTo>
                    <a:lnTo>
                      <a:pt x="148" y="64"/>
                    </a:lnTo>
                    <a:lnTo>
                      <a:pt x="126" y="56"/>
                    </a:lnTo>
                    <a:lnTo>
                      <a:pt x="126" y="32"/>
                    </a:lnTo>
                    <a:lnTo>
                      <a:pt x="141" y="16"/>
                    </a:lnTo>
                    <a:lnTo>
                      <a:pt x="133" y="0"/>
                    </a:lnTo>
                    <a:lnTo>
                      <a:pt x="59" y="0"/>
                    </a:lnTo>
                    <a:lnTo>
                      <a:pt x="22" y="32"/>
                    </a:lnTo>
                    <a:lnTo>
                      <a:pt x="30" y="64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22" y="136"/>
                    </a:lnTo>
                    <a:lnTo>
                      <a:pt x="44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198"/>
              <p:cNvSpPr>
                <a:spLocks/>
              </p:cNvSpPr>
              <p:nvPr/>
            </p:nvSpPr>
            <p:spPr bwMode="auto">
              <a:xfrm rot="704206">
                <a:off x="1739900" y="2968625"/>
                <a:ext cx="228600" cy="200025"/>
              </a:xfrm>
              <a:custGeom>
                <a:avLst/>
                <a:gdLst/>
                <a:ahLst/>
                <a:cxnLst>
                  <a:cxn ang="0">
                    <a:pos x="67" y="112"/>
                  </a:cxn>
                  <a:cxn ang="0">
                    <a:pos x="45" y="88"/>
                  </a:cxn>
                  <a:cxn ang="0">
                    <a:pos x="37" y="72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37" y="8"/>
                  </a:cxn>
                  <a:cxn ang="0">
                    <a:pos x="45" y="0"/>
                  </a:cxn>
                  <a:cxn ang="0">
                    <a:pos x="60" y="24"/>
                  </a:cxn>
                  <a:cxn ang="0">
                    <a:pos x="82" y="16"/>
                  </a:cxn>
                  <a:cxn ang="0">
                    <a:pos x="112" y="48"/>
                  </a:cxn>
                  <a:cxn ang="0">
                    <a:pos x="119" y="72"/>
                  </a:cxn>
                  <a:cxn ang="0">
                    <a:pos x="112" y="104"/>
                  </a:cxn>
                  <a:cxn ang="0">
                    <a:pos x="74" y="96"/>
                  </a:cxn>
                  <a:cxn ang="0">
                    <a:pos x="67" y="112"/>
                  </a:cxn>
                </a:cxnLst>
                <a:rect l="0" t="0" r="r" b="b"/>
                <a:pathLst>
                  <a:path w="120" h="113">
                    <a:moveTo>
                      <a:pt x="67" y="112"/>
                    </a:moveTo>
                    <a:lnTo>
                      <a:pt x="45" y="88"/>
                    </a:lnTo>
                    <a:lnTo>
                      <a:pt x="37" y="72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37" y="8"/>
                    </a:lnTo>
                    <a:lnTo>
                      <a:pt x="45" y="0"/>
                    </a:lnTo>
                    <a:lnTo>
                      <a:pt x="60" y="24"/>
                    </a:lnTo>
                    <a:lnTo>
                      <a:pt x="82" y="16"/>
                    </a:lnTo>
                    <a:lnTo>
                      <a:pt x="112" y="48"/>
                    </a:lnTo>
                    <a:lnTo>
                      <a:pt x="119" y="72"/>
                    </a:lnTo>
                    <a:lnTo>
                      <a:pt x="112" y="104"/>
                    </a:lnTo>
                    <a:lnTo>
                      <a:pt x="74" y="96"/>
                    </a:lnTo>
                    <a:lnTo>
                      <a:pt x="67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199"/>
              <p:cNvSpPr>
                <a:spLocks/>
              </p:cNvSpPr>
              <p:nvPr/>
            </p:nvSpPr>
            <p:spPr bwMode="auto">
              <a:xfrm rot="704206">
                <a:off x="1624013" y="2946400"/>
                <a:ext cx="239712" cy="257175"/>
              </a:xfrm>
              <a:custGeom>
                <a:avLst/>
                <a:gdLst/>
                <a:ahLst/>
                <a:cxnLst>
                  <a:cxn ang="0">
                    <a:pos x="15" y="104"/>
                  </a:cxn>
                  <a:cxn ang="0">
                    <a:pos x="52" y="136"/>
                  </a:cxn>
                  <a:cxn ang="0">
                    <a:pos x="52" y="144"/>
                  </a:cxn>
                  <a:cxn ang="0">
                    <a:pos x="111" y="120"/>
                  </a:cxn>
                  <a:cxn ang="0">
                    <a:pos x="126" y="112"/>
                  </a:cxn>
                  <a:cxn ang="0">
                    <a:pos x="104" y="88"/>
                  </a:cxn>
                  <a:cxn ang="0">
                    <a:pos x="96" y="72"/>
                  </a:cxn>
                  <a:cxn ang="0">
                    <a:pos x="59" y="48"/>
                  </a:cxn>
                  <a:cxn ang="0">
                    <a:pos x="59" y="0"/>
                  </a:cxn>
                  <a:cxn ang="0">
                    <a:pos x="37" y="24"/>
                  </a:cxn>
                  <a:cxn ang="0">
                    <a:pos x="15" y="8"/>
                  </a:cxn>
                  <a:cxn ang="0">
                    <a:pos x="0" y="32"/>
                  </a:cxn>
                  <a:cxn ang="0">
                    <a:pos x="22" y="64"/>
                  </a:cxn>
                  <a:cxn ang="0">
                    <a:pos x="15" y="88"/>
                  </a:cxn>
                  <a:cxn ang="0">
                    <a:pos x="15" y="104"/>
                  </a:cxn>
                </a:cxnLst>
                <a:rect l="0" t="0" r="r" b="b"/>
                <a:pathLst>
                  <a:path w="127" h="145">
                    <a:moveTo>
                      <a:pt x="15" y="104"/>
                    </a:moveTo>
                    <a:lnTo>
                      <a:pt x="52" y="136"/>
                    </a:lnTo>
                    <a:lnTo>
                      <a:pt x="52" y="144"/>
                    </a:lnTo>
                    <a:lnTo>
                      <a:pt x="111" y="120"/>
                    </a:lnTo>
                    <a:lnTo>
                      <a:pt x="126" y="112"/>
                    </a:lnTo>
                    <a:lnTo>
                      <a:pt x="104" y="88"/>
                    </a:lnTo>
                    <a:lnTo>
                      <a:pt x="96" y="72"/>
                    </a:lnTo>
                    <a:lnTo>
                      <a:pt x="59" y="48"/>
                    </a:lnTo>
                    <a:lnTo>
                      <a:pt x="59" y="0"/>
                    </a:lnTo>
                    <a:lnTo>
                      <a:pt x="37" y="24"/>
                    </a:lnTo>
                    <a:lnTo>
                      <a:pt x="15" y="8"/>
                    </a:lnTo>
                    <a:lnTo>
                      <a:pt x="0" y="32"/>
                    </a:lnTo>
                    <a:lnTo>
                      <a:pt x="22" y="64"/>
                    </a:lnTo>
                    <a:lnTo>
                      <a:pt x="15" y="88"/>
                    </a:lnTo>
                    <a:lnTo>
                      <a:pt x="15" y="104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200"/>
              <p:cNvSpPr>
                <a:spLocks/>
              </p:cNvSpPr>
              <p:nvPr/>
            </p:nvSpPr>
            <p:spPr bwMode="auto">
              <a:xfrm rot="704206">
                <a:off x="1352550" y="3252788"/>
                <a:ext cx="236537" cy="24447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7" y="32"/>
                  </a:cxn>
                  <a:cxn ang="0">
                    <a:pos x="22" y="56"/>
                  </a:cxn>
                  <a:cxn ang="0">
                    <a:pos x="0" y="72"/>
                  </a:cxn>
                  <a:cxn ang="0">
                    <a:pos x="7" y="96"/>
                  </a:cxn>
                  <a:cxn ang="0">
                    <a:pos x="44" y="136"/>
                  </a:cxn>
                  <a:cxn ang="0">
                    <a:pos x="66" y="136"/>
                  </a:cxn>
                  <a:cxn ang="0">
                    <a:pos x="88" y="120"/>
                  </a:cxn>
                  <a:cxn ang="0">
                    <a:pos x="95" y="120"/>
                  </a:cxn>
                  <a:cxn ang="0">
                    <a:pos x="124" y="24"/>
                  </a:cxn>
                  <a:cxn ang="0">
                    <a:pos x="95" y="16"/>
                  </a:cxn>
                  <a:cxn ang="0">
                    <a:pos x="80" y="24"/>
                  </a:cxn>
                  <a:cxn ang="0">
                    <a:pos x="73" y="8"/>
                  </a:cxn>
                  <a:cxn ang="0">
                    <a:pos x="29" y="0"/>
                  </a:cxn>
                </a:cxnLst>
                <a:rect l="0" t="0" r="r" b="b"/>
                <a:pathLst>
                  <a:path w="125" h="137">
                    <a:moveTo>
                      <a:pt x="29" y="0"/>
                    </a:moveTo>
                    <a:lnTo>
                      <a:pt x="7" y="32"/>
                    </a:lnTo>
                    <a:lnTo>
                      <a:pt x="22" y="56"/>
                    </a:lnTo>
                    <a:lnTo>
                      <a:pt x="0" y="72"/>
                    </a:lnTo>
                    <a:lnTo>
                      <a:pt x="7" y="96"/>
                    </a:lnTo>
                    <a:lnTo>
                      <a:pt x="44" y="136"/>
                    </a:lnTo>
                    <a:lnTo>
                      <a:pt x="66" y="136"/>
                    </a:lnTo>
                    <a:lnTo>
                      <a:pt x="88" y="120"/>
                    </a:lnTo>
                    <a:lnTo>
                      <a:pt x="95" y="120"/>
                    </a:lnTo>
                    <a:lnTo>
                      <a:pt x="124" y="24"/>
                    </a:lnTo>
                    <a:lnTo>
                      <a:pt x="95" y="16"/>
                    </a:lnTo>
                    <a:lnTo>
                      <a:pt x="80" y="24"/>
                    </a:lnTo>
                    <a:lnTo>
                      <a:pt x="73" y="8"/>
                    </a:lnTo>
                    <a:lnTo>
                      <a:pt x="29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201"/>
              <p:cNvSpPr>
                <a:spLocks/>
              </p:cNvSpPr>
              <p:nvPr/>
            </p:nvSpPr>
            <p:spPr bwMode="auto">
              <a:xfrm rot="704206">
                <a:off x="1296988" y="2974975"/>
                <a:ext cx="211137" cy="217488"/>
              </a:xfrm>
              <a:custGeom>
                <a:avLst/>
                <a:gdLst/>
                <a:ahLst/>
                <a:cxnLst>
                  <a:cxn ang="0">
                    <a:pos x="81" y="96"/>
                  </a:cxn>
                  <a:cxn ang="0">
                    <a:pos x="89" y="80"/>
                  </a:cxn>
                  <a:cxn ang="0">
                    <a:pos x="111" y="48"/>
                  </a:cxn>
                  <a:cxn ang="0">
                    <a:pos x="89" y="0"/>
                  </a:cxn>
                  <a:cxn ang="0">
                    <a:pos x="52" y="16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7" y="40"/>
                  </a:cxn>
                  <a:cxn ang="0">
                    <a:pos x="22" y="64"/>
                  </a:cxn>
                  <a:cxn ang="0">
                    <a:pos x="37" y="104"/>
                  </a:cxn>
                  <a:cxn ang="0">
                    <a:pos x="44" y="120"/>
                  </a:cxn>
                  <a:cxn ang="0">
                    <a:pos x="59" y="96"/>
                  </a:cxn>
                  <a:cxn ang="0">
                    <a:pos x="81" y="96"/>
                  </a:cxn>
                </a:cxnLst>
                <a:rect l="0" t="0" r="r" b="b"/>
                <a:pathLst>
                  <a:path w="112" h="121">
                    <a:moveTo>
                      <a:pt x="81" y="96"/>
                    </a:moveTo>
                    <a:lnTo>
                      <a:pt x="89" y="80"/>
                    </a:lnTo>
                    <a:lnTo>
                      <a:pt x="111" y="48"/>
                    </a:lnTo>
                    <a:lnTo>
                      <a:pt x="89" y="0"/>
                    </a:lnTo>
                    <a:lnTo>
                      <a:pt x="52" y="16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7" y="40"/>
                    </a:lnTo>
                    <a:lnTo>
                      <a:pt x="22" y="64"/>
                    </a:lnTo>
                    <a:lnTo>
                      <a:pt x="37" y="104"/>
                    </a:lnTo>
                    <a:lnTo>
                      <a:pt x="44" y="120"/>
                    </a:lnTo>
                    <a:lnTo>
                      <a:pt x="59" y="96"/>
                    </a:lnTo>
                    <a:lnTo>
                      <a:pt x="81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203"/>
              <p:cNvSpPr>
                <a:spLocks/>
              </p:cNvSpPr>
              <p:nvPr/>
            </p:nvSpPr>
            <p:spPr bwMode="auto">
              <a:xfrm rot="704206">
                <a:off x="1444625" y="2776538"/>
                <a:ext cx="249237" cy="319088"/>
              </a:xfrm>
              <a:custGeom>
                <a:avLst/>
                <a:gdLst/>
                <a:ahLst/>
                <a:cxnLst>
                  <a:cxn ang="0">
                    <a:pos x="51" y="176"/>
                  </a:cxn>
                  <a:cxn ang="0">
                    <a:pos x="124" y="176"/>
                  </a:cxn>
                  <a:cxn ang="0">
                    <a:pos x="124" y="160"/>
                  </a:cxn>
                  <a:cxn ang="0">
                    <a:pos x="131" y="136"/>
                  </a:cxn>
                  <a:cxn ang="0">
                    <a:pos x="109" y="104"/>
                  </a:cxn>
                  <a:cxn ang="0">
                    <a:pos x="124" y="80"/>
                  </a:cxn>
                  <a:cxn ang="0">
                    <a:pos x="124" y="48"/>
                  </a:cxn>
                  <a:cxn ang="0">
                    <a:pos x="102" y="32"/>
                  </a:cxn>
                  <a:cxn ang="0">
                    <a:pos x="80" y="32"/>
                  </a:cxn>
                  <a:cxn ang="0">
                    <a:pos x="44" y="0"/>
                  </a:cxn>
                  <a:cxn ang="0">
                    <a:pos x="29" y="16"/>
                  </a:cxn>
                  <a:cxn ang="0">
                    <a:pos x="22" y="16"/>
                  </a:cxn>
                  <a:cxn ang="0">
                    <a:pos x="0" y="40"/>
                  </a:cxn>
                  <a:cxn ang="0">
                    <a:pos x="7" y="56"/>
                  </a:cxn>
                  <a:cxn ang="0">
                    <a:pos x="15" y="72"/>
                  </a:cxn>
                  <a:cxn ang="0">
                    <a:pos x="29" y="88"/>
                  </a:cxn>
                  <a:cxn ang="0">
                    <a:pos x="29" y="128"/>
                  </a:cxn>
                  <a:cxn ang="0">
                    <a:pos x="51" y="176"/>
                  </a:cxn>
                </a:cxnLst>
                <a:rect l="0" t="0" r="r" b="b"/>
                <a:pathLst>
                  <a:path w="132" h="177">
                    <a:moveTo>
                      <a:pt x="51" y="176"/>
                    </a:moveTo>
                    <a:lnTo>
                      <a:pt x="124" y="176"/>
                    </a:lnTo>
                    <a:lnTo>
                      <a:pt x="124" y="160"/>
                    </a:lnTo>
                    <a:lnTo>
                      <a:pt x="131" y="136"/>
                    </a:lnTo>
                    <a:lnTo>
                      <a:pt x="109" y="104"/>
                    </a:lnTo>
                    <a:lnTo>
                      <a:pt x="124" y="80"/>
                    </a:lnTo>
                    <a:lnTo>
                      <a:pt x="124" y="48"/>
                    </a:lnTo>
                    <a:lnTo>
                      <a:pt x="102" y="32"/>
                    </a:lnTo>
                    <a:lnTo>
                      <a:pt x="80" y="32"/>
                    </a:lnTo>
                    <a:lnTo>
                      <a:pt x="44" y="0"/>
                    </a:lnTo>
                    <a:lnTo>
                      <a:pt x="29" y="16"/>
                    </a:lnTo>
                    <a:lnTo>
                      <a:pt x="22" y="16"/>
                    </a:lnTo>
                    <a:lnTo>
                      <a:pt x="0" y="40"/>
                    </a:lnTo>
                    <a:lnTo>
                      <a:pt x="7" y="56"/>
                    </a:lnTo>
                    <a:lnTo>
                      <a:pt x="15" y="72"/>
                    </a:lnTo>
                    <a:lnTo>
                      <a:pt x="29" y="88"/>
                    </a:lnTo>
                    <a:lnTo>
                      <a:pt x="29" y="128"/>
                    </a:lnTo>
                    <a:lnTo>
                      <a:pt x="51" y="17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204"/>
              <p:cNvSpPr>
                <a:spLocks/>
              </p:cNvSpPr>
              <p:nvPr/>
            </p:nvSpPr>
            <p:spPr bwMode="auto">
              <a:xfrm rot="704206">
                <a:off x="1152525" y="2974975"/>
                <a:ext cx="207962" cy="23018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81" y="24"/>
                  </a:cxn>
                  <a:cxn ang="0">
                    <a:pos x="95" y="48"/>
                  </a:cxn>
                  <a:cxn ang="0">
                    <a:pos x="110" y="88"/>
                  </a:cxn>
                  <a:cxn ang="0">
                    <a:pos x="81" y="112"/>
                  </a:cxn>
                  <a:cxn ang="0">
                    <a:pos x="81" y="120"/>
                  </a:cxn>
                  <a:cxn ang="0">
                    <a:pos x="59" y="128"/>
                  </a:cxn>
                  <a:cxn ang="0">
                    <a:pos x="37" y="120"/>
                  </a:cxn>
                  <a:cxn ang="0">
                    <a:pos x="44" y="80"/>
                  </a:cxn>
                  <a:cxn ang="0">
                    <a:pos x="22" y="72"/>
                  </a:cxn>
                  <a:cxn ang="0">
                    <a:pos x="0" y="40"/>
                  </a:cxn>
                  <a:cxn ang="0">
                    <a:pos x="15" y="8"/>
                  </a:cxn>
                  <a:cxn ang="0">
                    <a:pos x="44" y="0"/>
                  </a:cxn>
                  <a:cxn ang="0">
                    <a:pos x="73" y="0"/>
                  </a:cxn>
                </a:cxnLst>
                <a:rect l="0" t="0" r="r" b="b"/>
                <a:pathLst>
                  <a:path w="111" h="129">
                    <a:moveTo>
                      <a:pt x="73" y="0"/>
                    </a:moveTo>
                    <a:lnTo>
                      <a:pt x="81" y="24"/>
                    </a:lnTo>
                    <a:lnTo>
                      <a:pt x="95" y="48"/>
                    </a:lnTo>
                    <a:lnTo>
                      <a:pt x="110" y="88"/>
                    </a:lnTo>
                    <a:lnTo>
                      <a:pt x="81" y="112"/>
                    </a:lnTo>
                    <a:lnTo>
                      <a:pt x="81" y="120"/>
                    </a:lnTo>
                    <a:lnTo>
                      <a:pt x="59" y="128"/>
                    </a:lnTo>
                    <a:lnTo>
                      <a:pt x="37" y="120"/>
                    </a:lnTo>
                    <a:lnTo>
                      <a:pt x="44" y="80"/>
                    </a:lnTo>
                    <a:lnTo>
                      <a:pt x="22" y="72"/>
                    </a:lnTo>
                    <a:lnTo>
                      <a:pt x="0" y="40"/>
                    </a:lnTo>
                    <a:lnTo>
                      <a:pt x="15" y="8"/>
                    </a:lnTo>
                    <a:lnTo>
                      <a:pt x="44" y="0"/>
                    </a:lnTo>
                    <a:lnTo>
                      <a:pt x="73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205"/>
              <p:cNvSpPr>
                <a:spLocks/>
              </p:cNvSpPr>
              <p:nvPr/>
            </p:nvSpPr>
            <p:spPr bwMode="auto">
              <a:xfrm rot="704206">
                <a:off x="1233488" y="3140075"/>
                <a:ext cx="225425" cy="214313"/>
              </a:xfrm>
              <a:custGeom>
                <a:avLst/>
                <a:gdLst/>
                <a:ahLst/>
                <a:cxnLst>
                  <a:cxn ang="0">
                    <a:pos x="74" y="120"/>
                  </a:cxn>
                  <a:cxn ang="0">
                    <a:pos x="74" y="120"/>
                  </a:cxn>
                  <a:cxn ang="0">
                    <a:pos x="37" y="80"/>
                  </a:cxn>
                  <a:cxn ang="0">
                    <a:pos x="0" y="64"/>
                  </a:cxn>
                  <a:cxn ang="0">
                    <a:pos x="0" y="48"/>
                  </a:cxn>
                  <a:cxn ang="0">
                    <a:pos x="22" y="40"/>
                  </a:cxn>
                  <a:cxn ang="0">
                    <a:pos x="22" y="32"/>
                  </a:cxn>
                  <a:cxn ang="0">
                    <a:pos x="52" y="8"/>
                  </a:cxn>
                  <a:cxn ang="0">
                    <a:pos x="59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96" y="24"/>
                  </a:cxn>
                  <a:cxn ang="0">
                    <a:pos x="118" y="32"/>
                  </a:cxn>
                  <a:cxn ang="0">
                    <a:pos x="103" y="48"/>
                  </a:cxn>
                  <a:cxn ang="0">
                    <a:pos x="81" y="80"/>
                  </a:cxn>
                  <a:cxn ang="0">
                    <a:pos x="96" y="104"/>
                  </a:cxn>
                  <a:cxn ang="0">
                    <a:pos x="74" y="120"/>
                  </a:cxn>
                </a:cxnLst>
                <a:rect l="0" t="0" r="r" b="b"/>
                <a:pathLst>
                  <a:path w="119" h="121">
                    <a:moveTo>
                      <a:pt x="74" y="120"/>
                    </a:moveTo>
                    <a:lnTo>
                      <a:pt x="74" y="120"/>
                    </a:lnTo>
                    <a:lnTo>
                      <a:pt x="37" y="80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22" y="40"/>
                    </a:lnTo>
                    <a:lnTo>
                      <a:pt x="22" y="32"/>
                    </a:lnTo>
                    <a:lnTo>
                      <a:pt x="52" y="8"/>
                    </a:lnTo>
                    <a:lnTo>
                      <a:pt x="59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96" y="24"/>
                    </a:lnTo>
                    <a:lnTo>
                      <a:pt x="118" y="32"/>
                    </a:lnTo>
                    <a:lnTo>
                      <a:pt x="103" y="48"/>
                    </a:lnTo>
                    <a:lnTo>
                      <a:pt x="81" y="80"/>
                    </a:lnTo>
                    <a:lnTo>
                      <a:pt x="96" y="104"/>
                    </a:lnTo>
                    <a:lnTo>
                      <a:pt x="74" y="120"/>
                    </a:lnTo>
                  </a:path>
                </a:pathLst>
              </a:custGeom>
              <a:solidFill>
                <a:srgbClr val="00755A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206"/>
              <p:cNvSpPr>
                <a:spLocks/>
              </p:cNvSpPr>
              <p:nvPr/>
            </p:nvSpPr>
            <p:spPr bwMode="auto">
              <a:xfrm rot="704206">
                <a:off x="982663" y="3019425"/>
                <a:ext cx="269875" cy="244475"/>
              </a:xfrm>
              <a:custGeom>
                <a:avLst/>
                <a:gdLst/>
                <a:ahLst/>
                <a:cxnLst>
                  <a:cxn ang="0">
                    <a:pos x="126" y="136"/>
                  </a:cxn>
                  <a:cxn ang="0">
                    <a:pos x="141" y="120"/>
                  </a:cxn>
                  <a:cxn ang="0">
                    <a:pos x="141" y="104"/>
                  </a:cxn>
                  <a:cxn ang="0">
                    <a:pos x="141" y="88"/>
                  </a:cxn>
                  <a:cxn ang="0">
                    <a:pos x="119" y="80"/>
                  </a:cxn>
                  <a:cxn ang="0">
                    <a:pos x="126" y="40"/>
                  </a:cxn>
                  <a:cxn ang="0">
                    <a:pos x="104" y="32"/>
                  </a:cxn>
                  <a:cxn ang="0">
                    <a:pos x="82" y="0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22" y="48"/>
                  </a:cxn>
                  <a:cxn ang="0">
                    <a:pos x="15" y="64"/>
                  </a:cxn>
                  <a:cxn ang="0">
                    <a:pos x="74" y="104"/>
                  </a:cxn>
                  <a:cxn ang="0">
                    <a:pos x="104" y="104"/>
                  </a:cxn>
                  <a:cxn ang="0">
                    <a:pos x="126" y="136"/>
                  </a:cxn>
                </a:cxnLst>
                <a:rect l="0" t="0" r="r" b="b"/>
                <a:pathLst>
                  <a:path w="142" h="137">
                    <a:moveTo>
                      <a:pt x="126" y="136"/>
                    </a:moveTo>
                    <a:lnTo>
                      <a:pt x="141" y="120"/>
                    </a:lnTo>
                    <a:lnTo>
                      <a:pt x="141" y="104"/>
                    </a:lnTo>
                    <a:lnTo>
                      <a:pt x="141" y="88"/>
                    </a:lnTo>
                    <a:lnTo>
                      <a:pt x="119" y="80"/>
                    </a:lnTo>
                    <a:lnTo>
                      <a:pt x="126" y="40"/>
                    </a:lnTo>
                    <a:lnTo>
                      <a:pt x="104" y="32"/>
                    </a:lnTo>
                    <a:lnTo>
                      <a:pt x="82" y="0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22" y="48"/>
                    </a:lnTo>
                    <a:lnTo>
                      <a:pt x="15" y="64"/>
                    </a:lnTo>
                    <a:lnTo>
                      <a:pt x="74" y="104"/>
                    </a:lnTo>
                    <a:lnTo>
                      <a:pt x="104" y="104"/>
                    </a:lnTo>
                    <a:lnTo>
                      <a:pt x="126" y="13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207"/>
              <p:cNvSpPr>
                <a:spLocks/>
              </p:cNvSpPr>
              <p:nvPr/>
            </p:nvSpPr>
            <p:spPr bwMode="auto">
              <a:xfrm rot="704206">
                <a:off x="1100138" y="3240088"/>
                <a:ext cx="323850" cy="34448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16"/>
                  </a:cxn>
                  <a:cxn ang="0">
                    <a:pos x="37" y="32"/>
                  </a:cxn>
                  <a:cxn ang="0">
                    <a:pos x="30" y="88"/>
                  </a:cxn>
                  <a:cxn ang="0">
                    <a:pos x="0" y="128"/>
                  </a:cxn>
                  <a:cxn ang="0">
                    <a:pos x="15" y="168"/>
                  </a:cxn>
                  <a:cxn ang="0">
                    <a:pos x="30" y="168"/>
                  </a:cxn>
                  <a:cxn ang="0">
                    <a:pos x="52" y="192"/>
                  </a:cxn>
                  <a:cxn ang="0">
                    <a:pos x="81" y="176"/>
                  </a:cxn>
                  <a:cxn ang="0">
                    <a:pos x="96" y="168"/>
                  </a:cxn>
                  <a:cxn ang="0">
                    <a:pos x="96" y="144"/>
                  </a:cxn>
                  <a:cxn ang="0">
                    <a:pos x="133" y="136"/>
                  </a:cxn>
                  <a:cxn ang="0">
                    <a:pos x="148" y="152"/>
                  </a:cxn>
                  <a:cxn ang="0">
                    <a:pos x="170" y="160"/>
                  </a:cxn>
                  <a:cxn ang="0">
                    <a:pos x="170" y="120"/>
                  </a:cxn>
                  <a:cxn ang="0">
                    <a:pos x="133" y="80"/>
                  </a:cxn>
                  <a:cxn ang="0">
                    <a:pos x="126" y="56"/>
                  </a:cxn>
                  <a:cxn ang="0">
                    <a:pos x="89" y="16"/>
                  </a:cxn>
                  <a:cxn ang="0">
                    <a:pos x="52" y="0"/>
                  </a:cxn>
                </a:cxnLst>
                <a:rect l="0" t="0" r="r" b="b"/>
                <a:pathLst>
                  <a:path w="171" h="193">
                    <a:moveTo>
                      <a:pt x="52" y="0"/>
                    </a:moveTo>
                    <a:lnTo>
                      <a:pt x="52" y="16"/>
                    </a:lnTo>
                    <a:lnTo>
                      <a:pt x="37" y="32"/>
                    </a:lnTo>
                    <a:lnTo>
                      <a:pt x="30" y="88"/>
                    </a:lnTo>
                    <a:lnTo>
                      <a:pt x="0" y="128"/>
                    </a:lnTo>
                    <a:lnTo>
                      <a:pt x="15" y="168"/>
                    </a:lnTo>
                    <a:lnTo>
                      <a:pt x="30" y="168"/>
                    </a:lnTo>
                    <a:lnTo>
                      <a:pt x="52" y="192"/>
                    </a:lnTo>
                    <a:lnTo>
                      <a:pt x="81" y="176"/>
                    </a:lnTo>
                    <a:lnTo>
                      <a:pt x="96" y="168"/>
                    </a:lnTo>
                    <a:lnTo>
                      <a:pt x="96" y="144"/>
                    </a:lnTo>
                    <a:lnTo>
                      <a:pt x="133" y="136"/>
                    </a:lnTo>
                    <a:lnTo>
                      <a:pt x="148" y="152"/>
                    </a:lnTo>
                    <a:lnTo>
                      <a:pt x="170" y="160"/>
                    </a:lnTo>
                    <a:lnTo>
                      <a:pt x="170" y="120"/>
                    </a:lnTo>
                    <a:lnTo>
                      <a:pt x="133" y="80"/>
                    </a:lnTo>
                    <a:lnTo>
                      <a:pt x="126" y="56"/>
                    </a:lnTo>
                    <a:lnTo>
                      <a:pt x="89" y="16"/>
                    </a:lnTo>
                    <a:lnTo>
                      <a:pt x="5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208"/>
              <p:cNvSpPr>
                <a:spLocks/>
              </p:cNvSpPr>
              <p:nvPr/>
            </p:nvSpPr>
            <p:spPr bwMode="auto">
              <a:xfrm rot="704206">
                <a:off x="762000" y="3489325"/>
                <a:ext cx="450850" cy="488950"/>
              </a:xfrm>
              <a:custGeom>
                <a:avLst/>
                <a:gdLst/>
                <a:ahLst/>
                <a:cxnLst>
                  <a:cxn ang="0">
                    <a:pos x="192" y="200"/>
                  </a:cxn>
                  <a:cxn ang="0">
                    <a:pos x="170" y="184"/>
                  </a:cxn>
                  <a:cxn ang="0">
                    <a:pos x="177" y="152"/>
                  </a:cxn>
                  <a:cxn ang="0">
                    <a:pos x="155" y="128"/>
                  </a:cxn>
                  <a:cxn ang="0">
                    <a:pos x="162" y="120"/>
                  </a:cxn>
                  <a:cxn ang="0">
                    <a:pos x="214" y="112"/>
                  </a:cxn>
                  <a:cxn ang="0">
                    <a:pos x="207" y="80"/>
                  </a:cxn>
                  <a:cxn ang="0">
                    <a:pos x="221" y="56"/>
                  </a:cxn>
                  <a:cxn ang="0">
                    <a:pos x="236" y="48"/>
                  </a:cxn>
                  <a:cxn ang="0">
                    <a:pos x="221" y="8"/>
                  </a:cxn>
                  <a:cxn ang="0">
                    <a:pos x="192" y="24"/>
                  </a:cxn>
                  <a:cxn ang="0">
                    <a:pos x="170" y="0"/>
                  </a:cxn>
                  <a:cxn ang="0">
                    <a:pos x="155" y="0"/>
                  </a:cxn>
                  <a:cxn ang="0">
                    <a:pos x="118" y="16"/>
                  </a:cxn>
                  <a:cxn ang="0">
                    <a:pos x="118" y="32"/>
                  </a:cxn>
                  <a:cxn ang="0">
                    <a:pos x="81" y="72"/>
                  </a:cxn>
                  <a:cxn ang="0">
                    <a:pos x="52" y="56"/>
                  </a:cxn>
                  <a:cxn ang="0">
                    <a:pos x="15" y="48"/>
                  </a:cxn>
                  <a:cxn ang="0">
                    <a:pos x="0" y="64"/>
                  </a:cxn>
                  <a:cxn ang="0">
                    <a:pos x="22" y="80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37" y="112"/>
                  </a:cxn>
                  <a:cxn ang="0">
                    <a:pos x="44" y="136"/>
                  </a:cxn>
                  <a:cxn ang="0">
                    <a:pos x="30" y="144"/>
                  </a:cxn>
                  <a:cxn ang="0">
                    <a:pos x="22" y="168"/>
                  </a:cxn>
                  <a:cxn ang="0">
                    <a:pos x="52" y="184"/>
                  </a:cxn>
                  <a:cxn ang="0">
                    <a:pos x="44" y="216"/>
                  </a:cxn>
                  <a:cxn ang="0">
                    <a:pos x="81" y="216"/>
                  </a:cxn>
                  <a:cxn ang="0">
                    <a:pos x="96" y="208"/>
                  </a:cxn>
                  <a:cxn ang="0">
                    <a:pos x="111" y="232"/>
                  </a:cxn>
                  <a:cxn ang="0">
                    <a:pos x="125" y="232"/>
                  </a:cxn>
                  <a:cxn ang="0">
                    <a:pos x="118" y="256"/>
                  </a:cxn>
                  <a:cxn ang="0">
                    <a:pos x="133" y="256"/>
                  </a:cxn>
                  <a:cxn ang="0">
                    <a:pos x="155" y="272"/>
                  </a:cxn>
                  <a:cxn ang="0">
                    <a:pos x="214" y="232"/>
                  </a:cxn>
                  <a:cxn ang="0">
                    <a:pos x="207" y="216"/>
                  </a:cxn>
                  <a:cxn ang="0">
                    <a:pos x="184" y="216"/>
                  </a:cxn>
                  <a:cxn ang="0">
                    <a:pos x="192" y="200"/>
                  </a:cxn>
                </a:cxnLst>
                <a:rect l="0" t="0" r="r" b="b"/>
                <a:pathLst>
                  <a:path w="237" h="273">
                    <a:moveTo>
                      <a:pt x="192" y="200"/>
                    </a:moveTo>
                    <a:lnTo>
                      <a:pt x="170" y="184"/>
                    </a:lnTo>
                    <a:lnTo>
                      <a:pt x="177" y="152"/>
                    </a:lnTo>
                    <a:lnTo>
                      <a:pt x="155" y="128"/>
                    </a:lnTo>
                    <a:lnTo>
                      <a:pt x="162" y="120"/>
                    </a:lnTo>
                    <a:lnTo>
                      <a:pt x="214" y="112"/>
                    </a:lnTo>
                    <a:lnTo>
                      <a:pt x="207" y="80"/>
                    </a:lnTo>
                    <a:lnTo>
                      <a:pt x="221" y="56"/>
                    </a:lnTo>
                    <a:lnTo>
                      <a:pt x="236" y="48"/>
                    </a:lnTo>
                    <a:lnTo>
                      <a:pt x="221" y="8"/>
                    </a:lnTo>
                    <a:lnTo>
                      <a:pt x="192" y="24"/>
                    </a:lnTo>
                    <a:lnTo>
                      <a:pt x="170" y="0"/>
                    </a:lnTo>
                    <a:lnTo>
                      <a:pt x="155" y="0"/>
                    </a:lnTo>
                    <a:lnTo>
                      <a:pt x="118" y="16"/>
                    </a:lnTo>
                    <a:lnTo>
                      <a:pt x="118" y="32"/>
                    </a:lnTo>
                    <a:lnTo>
                      <a:pt x="81" y="72"/>
                    </a:lnTo>
                    <a:lnTo>
                      <a:pt x="52" y="56"/>
                    </a:lnTo>
                    <a:lnTo>
                      <a:pt x="15" y="48"/>
                    </a:lnTo>
                    <a:lnTo>
                      <a:pt x="0" y="64"/>
                    </a:lnTo>
                    <a:lnTo>
                      <a:pt x="22" y="80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37" y="112"/>
                    </a:lnTo>
                    <a:lnTo>
                      <a:pt x="44" y="136"/>
                    </a:lnTo>
                    <a:lnTo>
                      <a:pt x="30" y="144"/>
                    </a:lnTo>
                    <a:lnTo>
                      <a:pt x="22" y="168"/>
                    </a:lnTo>
                    <a:lnTo>
                      <a:pt x="52" y="184"/>
                    </a:lnTo>
                    <a:lnTo>
                      <a:pt x="44" y="216"/>
                    </a:lnTo>
                    <a:lnTo>
                      <a:pt x="81" y="216"/>
                    </a:lnTo>
                    <a:lnTo>
                      <a:pt x="96" y="208"/>
                    </a:lnTo>
                    <a:lnTo>
                      <a:pt x="111" y="232"/>
                    </a:lnTo>
                    <a:lnTo>
                      <a:pt x="125" y="232"/>
                    </a:lnTo>
                    <a:lnTo>
                      <a:pt x="118" y="256"/>
                    </a:lnTo>
                    <a:lnTo>
                      <a:pt x="133" y="256"/>
                    </a:lnTo>
                    <a:lnTo>
                      <a:pt x="155" y="272"/>
                    </a:lnTo>
                    <a:lnTo>
                      <a:pt x="214" y="232"/>
                    </a:lnTo>
                    <a:lnTo>
                      <a:pt x="207" y="216"/>
                    </a:lnTo>
                    <a:lnTo>
                      <a:pt x="184" y="216"/>
                    </a:lnTo>
                    <a:lnTo>
                      <a:pt x="192" y="20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209"/>
              <p:cNvSpPr>
                <a:spLocks/>
              </p:cNvSpPr>
              <p:nvPr/>
            </p:nvSpPr>
            <p:spPr bwMode="auto">
              <a:xfrm rot="704206">
                <a:off x="968375" y="3128963"/>
                <a:ext cx="227012" cy="301625"/>
              </a:xfrm>
              <a:custGeom>
                <a:avLst/>
                <a:gdLst/>
                <a:ahLst/>
                <a:cxnLst>
                  <a:cxn ang="0">
                    <a:pos x="119" y="72"/>
                  </a:cxn>
                  <a:cxn ang="0">
                    <a:pos x="119" y="72"/>
                  </a:cxn>
                  <a:cxn ang="0">
                    <a:pos x="97" y="40"/>
                  </a:cxn>
                  <a:cxn ang="0">
                    <a:pos x="67" y="40"/>
                  </a:cxn>
                  <a:cxn ang="0">
                    <a:pos x="7" y="0"/>
                  </a:cxn>
                  <a:cxn ang="0">
                    <a:pos x="0" y="32"/>
                  </a:cxn>
                  <a:cxn ang="0">
                    <a:pos x="15" y="72"/>
                  </a:cxn>
                  <a:cxn ang="0">
                    <a:pos x="45" y="88"/>
                  </a:cxn>
                  <a:cxn ang="0">
                    <a:pos x="52" y="136"/>
                  </a:cxn>
                  <a:cxn ang="0">
                    <a:pos x="67" y="144"/>
                  </a:cxn>
                  <a:cxn ang="0">
                    <a:pos x="82" y="168"/>
                  </a:cxn>
                  <a:cxn ang="0">
                    <a:pos x="112" y="128"/>
                  </a:cxn>
                  <a:cxn ang="0">
                    <a:pos x="119" y="72"/>
                  </a:cxn>
                </a:cxnLst>
                <a:rect l="0" t="0" r="r" b="b"/>
                <a:pathLst>
                  <a:path w="120" h="169">
                    <a:moveTo>
                      <a:pt x="119" y="72"/>
                    </a:moveTo>
                    <a:lnTo>
                      <a:pt x="119" y="72"/>
                    </a:lnTo>
                    <a:lnTo>
                      <a:pt x="97" y="40"/>
                    </a:lnTo>
                    <a:lnTo>
                      <a:pt x="67" y="40"/>
                    </a:lnTo>
                    <a:lnTo>
                      <a:pt x="7" y="0"/>
                    </a:lnTo>
                    <a:lnTo>
                      <a:pt x="0" y="32"/>
                    </a:lnTo>
                    <a:lnTo>
                      <a:pt x="15" y="72"/>
                    </a:lnTo>
                    <a:lnTo>
                      <a:pt x="45" y="88"/>
                    </a:lnTo>
                    <a:lnTo>
                      <a:pt x="52" y="136"/>
                    </a:lnTo>
                    <a:lnTo>
                      <a:pt x="67" y="144"/>
                    </a:lnTo>
                    <a:lnTo>
                      <a:pt x="82" y="168"/>
                    </a:lnTo>
                    <a:lnTo>
                      <a:pt x="112" y="128"/>
                    </a:lnTo>
                    <a:lnTo>
                      <a:pt x="119" y="7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210"/>
              <p:cNvSpPr>
                <a:spLocks/>
              </p:cNvSpPr>
              <p:nvPr/>
            </p:nvSpPr>
            <p:spPr bwMode="auto">
              <a:xfrm rot="704206">
                <a:off x="893763" y="1952625"/>
                <a:ext cx="155575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2" y="112"/>
                  </a:cxn>
                  <a:cxn ang="0">
                    <a:pos x="59" y="96"/>
                  </a:cxn>
                  <a:cxn ang="0">
                    <a:pos x="74" y="96"/>
                  </a:cxn>
                  <a:cxn ang="0">
                    <a:pos x="81" y="88"/>
                  </a:cxn>
                  <a:cxn ang="0">
                    <a:pos x="66" y="72"/>
                  </a:cxn>
                  <a:cxn ang="0">
                    <a:pos x="66" y="24"/>
                  </a:cxn>
                  <a:cxn ang="0">
                    <a:pos x="59" y="32"/>
                  </a:cxn>
                  <a:cxn ang="0">
                    <a:pos x="29" y="0"/>
                  </a:cxn>
                  <a:cxn ang="0">
                    <a:pos x="15" y="0"/>
                  </a:cxn>
                  <a:cxn ang="0">
                    <a:pos x="0" y="24"/>
                  </a:cxn>
                </a:cxnLst>
                <a:rect l="0" t="0" r="r" b="b"/>
                <a:pathLst>
                  <a:path w="82" h="113">
                    <a:moveTo>
                      <a:pt x="0" y="24"/>
                    </a:moveTo>
                    <a:lnTo>
                      <a:pt x="52" y="112"/>
                    </a:lnTo>
                    <a:lnTo>
                      <a:pt x="59" y="96"/>
                    </a:lnTo>
                    <a:lnTo>
                      <a:pt x="74" y="96"/>
                    </a:lnTo>
                    <a:lnTo>
                      <a:pt x="81" y="88"/>
                    </a:lnTo>
                    <a:lnTo>
                      <a:pt x="66" y="72"/>
                    </a:lnTo>
                    <a:lnTo>
                      <a:pt x="66" y="24"/>
                    </a:lnTo>
                    <a:lnTo>
                      <a:pt x="59" y="32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211"/>
              <p:cNvSpPr>
                <a:spLocks/>
              </p:cNvSpPr>
              <p:nvPr/>
            </p:nvSpPr>
            <p:spPr bwMode="auto">
              <a:xfrm rot="704206">
                <a:off x="2514600" y="3348038"/>
                <a:ext cx="601662" cy="701675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22" y="272"/>
                  </a:cxn>
                  <a:cxn ang="0">
                    <a:pos x="52" y="264"/>
                  </a:cxn>
                  <a:cxn ang="0">
                    <a:pos x="59" y="240"/>
                  </a:cxn>
                  <a:cxn ang="0">
                    <a:pos x="66" y="240"/>
                  </a:cxn>
                  <a:cxn ang="0">
                    <a:pos x="88" y="240"/>
                  </a:cxn>
                  <a:cxn ang="0">
                    <a:pos x="96" y="216"/>
                  </a:cxn>
                  <a:cxn ang="0">
                    <a:pos x="125" y="208"/>
                  </a:cxn>
                  <a:cxn ang="0">
                    <a:pos x="133" y="192"/>
                  </a:cxn>
                  <a:cxn ang="0">
                    <a:pos x="118" y="184"/>
                  </a:cxn>
                  <a:cxn ang="0">
                    <a:pos x="125" y="176"/>
                  </a:cxn>
                  <a:cxn ang="0">
                    <a:pos x="125" y="152"/>
                  </a:cxn>
                  <a:cxn ang="0">
                    <a:pos x="118" y="136"/>
                  </a:cxn>
                  <a:cxn ang="0">
                    <a:pos x="125" y="120"/>
                  </a:cxn>
                  <a:cxn ang="0">
                    <a:pos x="147" y="104"/>
                  </a:cxn>
                  <a:cxn ang="0">
                    <a:pos x="192" y="72"/>
                  </a:cxn>
                  <a:cxn ang="0">
                    <a:pos x="192" y="24"/>
                  </a:cxn>
                  <a:cxn ang="0">
                    <a:pos x="221" y="0"/>
                  </a:cxn>
                  <a:cxn ang="0">
                    <a:pos x="229" y="16"/>
                  </a:cxn>
                  <a:cxn ang="0">
                    <a:pos x="258" y="48"/>
                  </a:cxn>
                  <a:cxn ang="0">
                    <a:pos x="273" y="96"/>
                  </a:cxn>
                  <a:cxn ang="0">
                    <a:pos x="273" y="144"/>
                  </a:cxn>
                  <a:cxn ang="0">
                    <a:pos x="280" y="176"/>
                  </a:cxn>
                  <a:cxn ang="0">
                    <a:pos x="273" y="208"/>
                  </a:cxn>
                  <a:cxn ang="0">
                    <a:pos x="310" y="240"/>
                  </a:cxn>
                  <a:cxn ang="0">
                    <a:pos x="317" y="288"/>
                  </a:cxn>
                  <a:cxn ang="0">
                    <a:pos x="317" y="296"/>
                  </a:cxn>
                  <a:cxn ang="0">
                    <a:pos x="295" y="328"/>
                  </a:cxn>
                  <a:cxn ang="0">
                    <a:pos x="273" y="328"/>
                  </a:cxn>
                  <a:cxn ang="0">
                    <a:pos x="258" y="392"/>
                  </a:cxn>
                  <a:cxn ang="0">
                    <a:pos x="243" y="384"/>
                  </a:cxn>
                  <a:cxn ang="0">
                    <a:pos x="214" y="392"/>
                  </a:cxn>
                  <a:cxn ang="0">
                    <a:pos x="184" y="368"/>
                  </a:cxn>
                  <a:cxn ang="0">
                    <a:pos x="170" y="368"/>
                  </a:cxn>
                  <a:cxn ang="0">
                    <a:pos x="147" y="384"/>
                  </a:cxn>
                  <a:cxn ang="0">
                    <a:pos x="125" y="360"/>
                  </a:cxn>
                  <a:cxn ang="0">
                    <a:pos x="96" y="360"/>
                  </a:cxn>
                  <a:cxn ang="0">
                    <a:pos x="66" y="328"/>
                  </a:cxn>
                  <a:cxn ang="0">
                    <a:pos x="59" y="344"/>
                  </a:cxn>
                  <a:cxn ang="0">
                    <a:pos x="15" y="328"/>
                  </a:cxn>
                  <a:cxn ang="0">
                    <a:pos x="0" y="304"/>
                  </a:cxn>
                </a:cxnLst>
                <a:rect l="0" t="0" r="r" b="b"/>
                <a:pathLst>
                  <a:path w="318" h="393">
                    <a:moveTo>
                      <a:pt x="0" y="304"/>
                    </a:moveTo>
                    <a:lnTo>
                      <a:pt x="22" y="272"/>
                    </a:lnTo>
                    <a:lnTo>
                      <a:pt x="52" y="264"/>
                    </a:lnTo>
                    <a:lnTo>
                      <a:pt x="59" y="240"/>
                    </a:lnTo>
                    <a:lnTo>
                      <a:pt x="66" y="240"/>
                    </a:lnTo>
                    <a:lnTo>
                      <a:pt x="88" y="240"/>
                    </a:lnTo>
                    <a:lnTo>
                      <a:pt x="96" y="216"/>
                    </a:lnTo>
                    <a:lnTo>
                      <a:pt x="125" y="208"/>
                    </a:lnTo>
                    <a:lnTo>
                      <a:pt x="133" y="192"/>
                    </a:lnTo>
                    <a:lnTo>
                      <a:pt x="118" y="184"/>
                    </a:lnTo>
                    <a:lnTo>
                      <a:pt x="125" y="176"/>
                    </a:lnTo>
                    <a:lnTo>
                      <a:pt x="125" y="152"/>
                    </a:lnTo>
                    <a:lnTo>
                      <a:pt x="118" y="136"/>
                    </a:lnTo>
                    <a:lnTo>
                      <a:pt x="125" y="120"/>
                    </a:lnTo>
                    <a:lnTo>
                      <a:pt x="147" y="104"/>
                    </a:lnTo>
                    <a:lnTo>
                      <a:pt x="192" y="72"/>
                    </a:lnTo>
                    <a:lnTo>
                      <a:pt x="192" y="24"/>
                    </a:lnTo>
                    <a:lnTo>
                      <a:pt x="221" y="0"/>
                    </a:lnTo>
                    <a:lnTo>
                      <a:pt x="229" y="16"/>
                    </a:lnTo>
                    <a:lnTo>
                      <a:pt x="258" y="48"/>
                    </a:lnTo>
                    <a:lnTo>
                      <a:pt x="273" y="96"/>
                    </a:lnTo>
                    <a:lnTo>
                      <a:pt x="273" y="144"/>
                    </a:lnTo>
                    <a:lnTo>
                      <a:pt x="280" y="176"/>
                    </a:lnTo>
                    <a:lnTo>
                      <a:pt x="273" y="208"/>
                    </a:lnTo>
                    <a:lnTo>
                      <a:pt x="310" y="240"/>
                    </a:lnTo>
                    <a:lnTo>
                      <a:pt x="317" y="288"/>
                    </a:lnTo>
                    <a:lnTo>
                      <a:pt x="317" y="296"/>
                    </a:lnTo>
                    <a:lnTo>
                      <a:pt x="295" y="328"/>
                    </a:lnTo>
                    <a:lnTo>
                      <a:pt x="273" y="328"/>
                    </a:lnTo>
                    <a:lnTo>
                      <a:pt x="258" y="392"/>
                    </a:lnTo>
                    <a:lnTo>
                      <a:pt x="243" y="384"/>
                    </a:lnTo>
                    <a:lnTo>
                      <a:pt x="214" y="392"/>
                    </a:lnTo>
                    <a:lnTo>
                      <a:pt x="184" y="368"/>
                    </a:lnTo>
                    <a:lnTo>
                      <a:pt x="170" y="368"/>
                    </a:lnTo>
                    <a:lnTo>
                      <a:pt x="147" y="384"/>
                    </a:lnTo>
                    <a:lnTo>
                      <a:pt x="125" y="360"/>
                    </a:lnTo>
                    <a:lnTo>
                      <a:pt x="96" y="360"/>
                    </a:lnTo>
                    <a:lnTo>
                      <a:pt x="66" y="328"/>
                    </a:lnTo>
                    <a:lnTo>
                      <a:pt x="59" y="344"/>
                    </a:lnTo>
                    <a:lnTo>
                      <a:pt x="15" y="328"/>
                    </a:lnTo>
                    <a:lnTo>
                      <a:pt x="0" y="3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216"/>
              <p:cNvSpPr>
                <a:spLocks/>
              </p:cNvSpPr>
              <p:nvPr/>
            </p:nvSpPr>
            <p:spPr bwMode="auto">
              <a:xfrm rot="704206">
                <a:off x="4116388" y="2463800"/>
                <a:ext cx="55562" cy="46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lnTo>
                      <a:pt x="0" y="24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217"/>
              <p:cNvSpPr>
                <a:spLocks/>
              </p:cNvSpPr>
              <p:nvPr/>
            </p:nvSpPr>
            <p:spPr bwMode="auto">
              <a:xfrm rot="704206">
                <a:off x="5018088" y="1709738"/>
                <a:ext cx="127000" cy="17303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2" y="96"/>
                  </a:cxn>
                  <a:cxn ang="0">
                    <a:pos x="65" y="72"/>
                  </a:cxn>
                  <a:cxn ang="0">
                    <a:pos x="65" y="24"/>
                  </a:cxn>
                  <a:cxn ang="0">
                    <a:pos x="36" y="0"/>
                  </a:cxn>
                  <a:cxn ang="0">
                    <a:pos x="7" y="24"/>
                  </a:cxn>
                  <a:cxn ang="0">
                    <a:pos x="0" y="80"/>
                  </a:cxn>
                </a:cxnLst>
                <a:rect l="0" t="0" r="r" b="b"/>
                <a:pathLst>
                  <a:path w="66" h="97">
                    <a:moveTo>
                      <a:pt x="0" y="80"/>
                    </a:moveTo>
                    <a:lnTo>
                      <a:pt x="22" y="96"/>
                    </a:lnTo>
                    <a:lnTo>
                      <a:pt x="65" y="72"/>
                    </a:lnTo>
                    <a:lnTo>
                      <a:pt x="65" y="24"/>
                    </a:lnTo>
                    <a:lnTo>
                      <a:pt x="36" y="0"/>
                    </a:lnTo>
                    <a:lnTo>
                      <a:pt x="7" y="24"/>
                    </a:lnTo>
                    <a:lnTo>
                      <a:pt x="0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218"/>
              <p:cNvSpPr>
                <a:spLocks/>
              </p:cNvSpPr>
              <p:nvPr/>
            </p:nvSpPr>
            <p:spPr bwMode="auto">
              <a:xfrm rot="704206">
                <a:off x="5037138" y="1889125"/>
                <a:ext cx="128587" cy="15875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" y="16"/>
                  </a:cxn>
                  <a:cxn ang="0">
                    <a:pos x="37" y="0"/>
                  </a:cxn>
                  <a:cxn ang="0">
                    <a:pos x="37" y="24"/>
                  </a:cxn>
                  <a:cxn ang="0">
                    <a:pos x="60" y="0"/>
                  </a:cxn>
                  <a:cxn ang="0">
                    <a:pos x="67" y="56"/>
                  </a:cxn>
                  <a:cxn ang="0">
                    <a:pos x="60" y="88"/>
                  </a:cxn>
                  <a:cxn ang="0">
                    <a:pos x="0" y="48"/>
                  </a:cxn>
                </a:cxnLst>
                <a:rect l="0" t="0" r="r" b="b"/>
                <a:pathLst>
                  <a:path w="68" h="89">
                    <a:moveTo>
                      <a:pt x="0" y="48"/>
                    </a:moveTo>
                    <a:lnTo>
                      <a:pt x="7" y="16"/>
                    </a:lnTo>
                    <a:lnTo>
                      <a:pt x="37" y="0"/>
                    </a:lnTo>
                    <a:lnTo>
                      <a:pt x="37" y="24"/>
                    </a:lnTo>
                    <a:lnTo>
                      <a:pt x="60" y="0"/>
                    </a:lnTo>
                    <a:lnTo>
                      <a:pt x="67" y="56"/>
                    </a:lnTo>
                    <a:lnTo>
                      <a:pt x="60" y="88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219"/>
              <p:cNvSpPr>
                <a:spLocks/>
              </p:cNvSpPr>
              <p:nvPr/>
            </p:nvSpPr>
            <p:spPr bwMode="auto">
              <a:xfrm rot="704206">
                <a:off x="5186363" y="1981200"/>
                <a:ext cx="141287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0"/>
                  </a:cxn>
                  <a:cxn ang="0">
                    <a:pos x="30" y="32"/>
                  </a:cxn>
                  <a:cxn ang="0">
                    <a:pos x="44" y="24"/>
                  </a:cxn>
                  <a:cxn ang="0">
                    <a:pos x="74" y="64"/>
                  </a:cxn>
                  <a:cxn ang="0">
                    <a:pos x="0" y="112"/>
                  </a:cxn>
                  <a:cxn ang="0">
                    <a:pos x="0" y="24"/>
                  </a:cxn>
                </a:cxnLst>
                <a:rect l="0" t="0" r="r" b="b"/>
                <a:pathLst>
                  <a:path w="75" h="113">
                    <a:moveTo>
                      <a:pt x="0" y="24"/>
                    </a:moveTo>
                    <a:lnTo>
                      <a:pt x="22" y="0"/>
                    </a:lnTo>
                    <a:lnTo>
                      <a:pt x="30" y="32"/>
                    </a:lnTo>
                    <a:lnTo>
                      <a:pt x="44" y="24"/>
                    </a:lnTo>
                    <a:lnTo>
                      <a:pt x="74" y="64"/>
                    </a:lnTo>
                    <a:lnTo>
                      <a:pt x="0" y="112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220"/>
              <p:cNvSpPr>
                <a:spLocks/>
              </p:cNvSpPr>
              <p:nvPr/>
            </p:nvSpPr>
            <p:spPr bwMode="auto">
              <a:xfrm rot="704206">
                <a:off x="4965700" y="1865313"/>
                <a:ext cx="57150" cy="460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8"/>
                  </a:cxn>
                  <a:cxn ang="0">
                    <a:pos x="15" y="24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30" h="25">
                    <a:moveTo>
                      <a:pt x="7" y="0"/>
                    </a:moveTo>
                    <a:lnTo>
                      <a:pt x="29" y="8"/>
                    </a:lnTo>
                    <a:lnTo>
                      <a:pt x="15" y="24"/>
                    </a:lnTo>
                    <a:lnTo>
                      <a:pt x="0" y="16"/>
                    </a:lnTo>
                    <a:lnTo>
                      <a:pt x="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221"/>
              <p:cNvSpPr>
                <a:spLocks/>
              </p:cNvSpPr>
              <p:nvPr/>
            </p:nvSpPr>
            <p:spPr bwMode="auto">
              <a:xfrm rot="704206">
                <a:off x="4129088" y="1284288"/>
                <a:ext cx="60325" cy="58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16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33">
                    <a:moveTo>
                      <a:pt x="0" y="0"/>
                    </a:moveTo>
                    <a:lnTo>
                      <a:pt x="30" y="0"/>
                    </a:lnTo>
                    <a:lnTo>
                      <a:pt x="30" y="16"/>
                    </a:ln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222"/>
              <p:cNvSpPr>
                <a:spLocks/>
              </p:cNvSpPr>
              <p:nvPr/>
            </p:nvSpPr>
            <p:spPr bwMode="auto">
              <a:xfrm rot="704206">
                <a:off x="4116388" y="1352550"/>
                <a:ext cx="60325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4"/>
                  </a:cxn>
                  <a:cxn ang="0">
                    <a:pos x="30" y="8"/>
                  </a:cxn>
                  <a:cxn ang="0">
                    <a:pos x="0" y="0"/>
                  </a:cxn>
                </a:cxnLst>
                <a:rect l="0" t="0" r="r" b="b"/>
                <a:pathLst>
                  <a:path w="31" h="25">
                    <a:moveTo>
                      <a:pt x="0" y="0"/>
                    </a:moveTo>
                    <a:lnTo>
                      <a:pt x="8" y="24"/>
                    </a:ln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223"/>
              <p:cNvSpPr>
                <a:spLocks/>
              </p:cNvSpPr>
              <p:nvPr/>
            </p:nvSpPr>
            <p:spPr bwMode="auto">
              <a:xfrm rot="704206">
                <a:off x="4191000" y="1338263"/>
                <a:ext cx="55562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32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33">
                    <a:moveTo>
                      <a:pt x="0" y="8"/>
                    </a:moveTo>
                    <a:lnTo>
                      <a:pt x="7" y="32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224"/>
              <p:cNvSpPr>
                <a:spLocks/>
              </p:cNvSpPr>
              <p:nvPr/>
            </p:nvSpPr>
            <p:spPr bwMode="auto">
              <a:xfrm rot="704206">
                <a:off x="4287838" y="1406525"/>
                <a:ext cx="87312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0"/>
                  </a:cxn>
                  <a:cxn ang="0">
                    <a:pos x="44" y="0"/>
                  </a:cxn>
                  <a:cxn ang="0">
                    <a:pos x="44" y="24"/>
                  </a:cxn>
                  <a:cxn ang="0">
                    <a:pos x="22" y="32"/>
                  </a:cxn>
                  <a:cxn ang="0">
                    <a:pos x="0" y="8"/>
                  </a:cxn>
                </a:cxnLst>
                <a:rect l="0" t="0" r="r" b="b"/>
                <a:pathLst>
                  <a:path w="45" h="33">
                    <a:moveTo>
                      <a:pt x="0" y="8"/>
                    </a:moveTo>
                    <a:lnTo>
                      <a:pt x="15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22" y="32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225"/>
              <p:cNvSpPr>
                <a:spLocks/>
              </p:cNvSpPr>
              <p:nvPr/>
            </p:nvSpPr>
            <p:spPr bwMode="auto">
              <a:xfrm rot="704206">
                <a:off x="4368800" y="1387475"/>
                <a:ext cx="285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5" y="16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16"/>
                    </a:lnTo>
                    <a:lnTo>
                      <a:pt x="15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226"/>
              <p:cNvSpPr>
                <a:spLocks/>
              </p:cNvSpPr>
              <p:nvPr/>
            </p:nvSpPr>
            <p:spPr bwMode="auto">
              <a:xfrm rot="704206">
                <a:off x="4213225" y="1444625"/>
                <a:ext cx="30162" cy="301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5" y="0"/>
                  </a:cxn>
                </a:cxnLst>
                <a:rect l="0" t="0" r="r" b="b"/>
                <a:pathLst>
                  <a:path w="16" h="17">
                    <a:moveTo>
                      <a:pt x="15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5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 rot="704206">
                <a:off x="4270375" y="1487488"/>
                <a:ext cx="46037" cy="7302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40"/>
                  </a:cxn>
                  <a:cxn ang="0">
                    <a:pos x="22" y="8"/>
                  </a:cxn>
                </a:cxnLst>
                <a:rect l="0" t="0" r="r" b="b"/>
                <a:pathLst>
                  <a:path w="23" h="41">
                    <a:moveTo>
                      <a:pt x="22" y="8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15" y="40"/>
                    </a:lnTo>
                    <a:lnTo>
                      <a:pt x="22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rot="704206">
                <a:off x="4321175" y="1481138"/>
                <a:ext cx="41275" cy="460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24"/>
                  </a:cxn>
                  <a:cxn ang="0">
                    <a:pos x="21" y="24"/>
                  </a:cxn>
                  <a:cxn ang="0">
                    <a:pos x="14" y="0"/>
                  </a:cxn>
                  <a:cxn ang="0">
                    <a:pos x="0" y="8"/>
                  </a:cxn>
                </a:cxnLst>
                <a:rect l="0" t="0" r="r" b="b"/>
                <a:pathLst>
                  <a:path w="22" h="25">
                    <a:moveTo>
                      <a:pt x="0" y="8"/>
                    </a:moveTo>
                    <a:lnTo>
                      <a:pt x="7" y="24"/>
                    </a:lnTo>
                    <a:lnTo>
                      <a:pt x="21" y="24"/>
                    </a:lnTo>
                    <a:lnTo>
                      <a:pt x="14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229"/>
              <p:cNvSpPr>
                <a:spLocks/>
              </p:cNvSpPr>
              <p:nvPr/>
            </p:nvSpPr>
            <p:spPr bwMode="auto">
              <a:xfrm rot="704206">
                <a:off x="4321175" y="1552575"/>
                <a:ext cx="25400" cy="46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3" y="24"/>
                  </a:cxn>
                  <a:cxn ang="0">
                    <a:pos x="0" y="0"/>
                  </a:cxn>
                </a:cxnLst>
                <a:rect l="0" t="0" r="r" b="b"/>
                <a:pathLst>
                  <a:path w="14" h="25">
                    <a:moveTo>
                      <a:pt x="0" y="0"/>
                    </a:moveTo>
                    <a:lnTo>
                      <a:pt x="0" y="16"/>
                    </a:lnTo>
                    <a:lnTo>
                      <a:pt x="13" y="24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230"/>
              <p:cNvSpPr>
                <a:spLocks/>
              </p:cNvSpPr>
              <p:nvPr/>
            </p:nvSpPr>
            <p:spPr bwMode="auto">
              <a:xfrm rot="704206">
                <a:off x="4376738" y="1481138"/>
                <a:ext cx="57150" cy="587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8"/>
                  </a:cxn>
                  <a:cxn ang="0">
                    <a:pos x="30" y="32"/>
                  </a:cxn>
                  <a:cxn ang="0">
                    <a:pos x="0" y="24"/>
                  </a:cxn>
                  <a:cxn ang="0">
                    <a:pos x="8" y="0"/>
                  </a:cxn>
                </a:cxnLst>
                <a:rect l="0" t="0" r="r" b="b"/>
                <a:pathLst>
                  <a:path w="31" h="33">
                    <a:moveTo>
                      <a:pt x="8" y="0"/>
                    </a:moveTo>
                    <a:lnTo>
                      <a:pt x="30" y="8"/>
                    </a:lnTo>
                    <a:lnTo>
                      <a:pt x="30" y="32"/>
                    </a:lnTo>
                    <a:lnTo>
                      <a:pt x="0" y="24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231"/>
              <p:cNvSpPr>
                <a:spLocks/>
              </p:cNvSpPr>
              <p:nvPr/>
            </p:nvSpPr>
            <p:spPr bwMode="auto">
              <a:xfrm rot="704206">
                <a:off x="4443413" y="1498600"/>
                <a:ext cx="84137" cy="7302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" y="8"/>
                  </a:cxn>
                  <a:cxn ang="0">
                    <a:pos x="30" y="0"/>
                  </a:cxn>
                  <a:cxn ang="0">
                    <a:pos x="45" y="16"/>
                  </a:cxn>
                  <a:cxn ang="0">
                    <a:pos x="15" y="40"/>
                  </a:cxn>
                  <a:cxn ang="0">
                    <a:pos x="0" y="16"/>
                  </a:cxn>
                </a:cxnLst>
                <a:rect l="0" t="0" r="r" b="b"/>
                <a:pathLst>
                  <a:path w="46" h="41">
                    <a:moveTo>
                      <a:pt x="0" y="16"/>
                    </a:moveTo>
                    <a:lnTo>
                      <a:pt x="15" y="8"/>
                    </a:lnTo>
                    <a:lnTo>
                      <a:pt x="30" y="0"/>
                    </a:lnTo>
                    <a:lnTo>
                      <a:pt x="45" y="16"/>
                    </a:lnTo>
                    <a:lnTo>
                      <a:pt x="15" y="4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232"/>
              <p:cNvSpPr>
                <a:spLocks/>
              </p:cNvSpPr>
              <p:nvPr/>
            </p:nvSpPr>
            <p:spPr bwMode="auto">
              <a:xfrm rot="704206">
                <a:off x="3460750" y="1943100"/>
                <a:ext cx="798512" cy="585788"/>
              </a:xfrm>
              <a:custGeom>
                <a:avLst/>
                <a:gdLst/>
                <a:ahLst/>
                <a:cxnLst>
                  <a:cxn ang="0">
                    <a:pos x="66" y="328"/>
                  </a:cxn>
                  <a:cxn ang="0">
                    <a:pos x="74" y="232"/>
                  </a:cxn>
                  <a:cxn ang="0">
                    <a:pos x="133" y="176"/>
                  </a:cxn>
                  <a:cxn ang="0">
                    <a:pos x="214" y="104"/>
                  </a:cxn>
                  <a:cxn ang="0">
                    <a:pos x="310" y="72"/>
                  </a:cxn>
                  <a:cxn ang="0">
                    <a:pos x="406" y="48"/>
                  </a:cxn>
                  <a:cxn ang="0">
                    <a:pos x="421" y="8"/>
                  </a:cxn>
                  <a:cxn ang="0">
                    <a:pos x="392" y="0"/>
                  </a:cxn>
                  <a:cxn ang="0">
                    <a:pos x="332" y="24"/>
                  </a:cxn>
                  <a:cxn ang="0">
                    <a:pos x="303" y="16"/>
                  </a:cxn>
                  <a:cxn ang="0">
                    <a:pos x="273" y="8"/>
                  </a:cxn>
                  <a:cxn ang="0">
                    <a:pos x="251" y="32"/>
                  </a:cxn>
                  <a:cxn ang="0">
                    <a:pos x="214" y="32"/>
                  </a:cxn>
                  <a:cxn ang="0">
                    <a:pos x="185" y="48"/>
                  </a:cxn>
                  <a:cxn ang="0">
                    <a:pos x="177" y="64"/>
                  </a:cxn>
                  <a:cxn ang="0">
                    <a:pos x="140" y="96"/>
                  </a:cxn>
                  <a:cxn ang="0">
                    <a:pos x="111" y="96"/>
                  </a:cxn>
                  <a:cxn ang="0">
                    <a:pos x="103" y="120"/>
                  </a:cxn>
                  <a:cxn ang="0">
                    <a:pos x="126" y="152"/>
                  </a:cxn>
                  <a:cxn ang="0">
                    <a:pos x="118" y="160"/>
                  </a:cxn>
                  <a:cxn ang="0">
                    <a:pos x="81" y="136"/>
                  </a:cxn>
                  <a:cxn ang="0">
                    <a:pos x="52" y="152"/>
                  </a:cxn>
                  <a:cxn ang="0">
                    <a:pos x="37" y="184"/>
                  </a:cxn>
                  <a:cxn ang="0">
                    <a:pos x="7" y="184"/>
                  </a:cxn>
                  <a:cxn ang="0">
                    <a:pos x="0" y="232"/>
                  </a:cxn>
                  <a:cxn ang="0">
                    <a:pos x="30" y="248"/>
                  </a:cxn>
                  <a:cxn ang="0">
                    <a:pos x="15" y="304"/>
                  </a:cxn>
                  <a:cxn ang="0">
                    <a:pos x="44" y="328"/>
                  </a:cxn>
                  <a:cxn ang="0">
                    <a:pos x="66" y="328"/>
                  </a:cxn>
                </a:cxnLst>
                <a:rect l="0" t="0" r="r" b="b"/>
                <a:pathLst>
                  <a:path w="422" h="329">
                    <a:moveTo>
                      <a:pt x="66" y="328"/>
                    </a:moveTo>
                    <a:lnTo>
                      <a:pt x="74" y="232"/>
                    </a:lnTo>
                    <a:lnTo>
                      <a:pt x="133" y="176"/>
                    </a:lnTo>
                    <a:lnTo>
                      <a:pt x="214" y="104"/>
                    </a:lnTo>
                    <a:lnTo>
                      <a:pt x="310" y="72"/>
                    </a:lnTo>
                    <a:lnTo>
                      <a:pt x="406" y="48"/>
                    </a:lnTo>
                    <a:lnTo>
                      <a:pt x="421" y="8"/>
                    </a:lnTo>
                    <a:lnTo>
                      <a:pt x="392" y="0"/>
                    </a:lnTo>
                    <a:lnTo>
                      <a:pt x="332" y="24"/>
                    </a:lnTo>
                    <a:lnTo>
                      <a:pt x="303" y="16"/>
                    </a:lnTo>
                    <a:lnTo>
                      <a:pt x="273" y="8"/>
                    </a:lnTo>
                    <a:lnTo>
                      <a:pt x="251" y="32"/>
                    </a:lnTo>
                    <a:lnTo>
                      <a:pt x="214" y="32"/>
                    </a:lnTo>
                    <a:lnTo>
                      <a:pt x="185" y="48"/>
                    </a:lnTo>
                    <a:lnTo>
                      <a:pt x="177" y="64"/>
                    </a:lnTo>
                    <a:lnTo>
                      <a:pt x="140" y="96"/>
                    </a:lnTo>
                    <a:lnTo>
                      <a:pt x="111" y="96"/>
                    </a:lnTo>
                    <a:lnTo>
                      <a:pt x="103" y="120"/>
                    </a:lnTo>
                    <a:lnTo>
                      <a:pt x="126" y="152"/>
                    </a:lnTo>
                    <a:lnTo>
                      <a:pt x="118" y="160"/>
                    </a:lnTo>
                    <a:lnTo>
                      <a:pt x="81" y="136"/>
                    </a:lnTo>
                    <a:lnTo>
                      <a:pt x="52" y="152"/>
                    </a:lnTo>
                    <a:lnTo>
                      <a:pt x="37" y="184"/>
                    </a:lnTo>
                    <a:lnTo>
                      <a:pt x="7" y="184"/>
                    </a:lnTo>
                    <a:lnTo>
                      <a:pt x="0" y="232"/>
                    </a:lnTo>
                    <a:lnTo>
                      <a:pt x="30" y="248"/>
                    </a:lnTo>
                    <a:lnTo>
                      <a:pt x="15" y="304"/>
                    </a:lnTo>
                    <a:lnTo>
                      <a:pt x="44" y="328"/>
                    </a:lnTo>
                    <a:lnTo>
                      <a:pt x="66" y="3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234"/>
              <p:cNvSpPr>
                <a:spLocks/>
              </p:cNvSpPr>
              <p:nvPr/>
            </p:nvSpPr>
            <p:spPr bwMode="auto">
              <a:xfrm rot="704206">
                <a:off x="8662988" y="1455738"/>
                <a:ext cx="87312" cy="18732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40"/>
                  </a:cxn>
                  <a:cxn ang="0">
                    <a:pos x="0" y="88"/>
                  </a:cxn>
                  <a:cxn ang="0">
                    <a:pos x="22" y="104"/>
                  </a:cxn>
                  <a:cxn ang="0">
                    <a:pos x="29" y="56"/>
                  </a:cxn>
                  <a:cxn ang="0">
                    <a:pos x="44" y="48"/>
                  </a:cxn>
                  <a:cxn ang="0">
                    <a:pos x="44" y="0"/>
                  </a:cxn>
                </a:cxnLst>
                <a:rect l="0" t="0" r="r" b="b"/>
                <a:pathLst>
                  <a:path w="45" h="105">
                    <a:moveTo>
                      <a:pt x="44" y="0"/>
                    </a:moveTo>
                    <a:lnTo>
                      <a:pt x="0" y="40"/>
                    </a:lnTo>
                    <a:lnTo>
                      <a:pt x="0" y="88"/>
                    </a:lnTo>
                    <a:lnTo>
                      <a:pt x="22" y="104"/>
                    </a:lnTo>
                    <a:lnTo>
                      <a:pt x="29" y="56"/>
                    </a:lnTo>
                    <a:lnTo>
                      <a:pt x="44" y="48"/>
                    </a:lnTo>
                    <a:lnTo>
                      <a:pt x="4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235"/>
              <p:cNvSpPr>
                <a:spLocks/>
              </p:cNvSpPr>
              <p:nvPr/>
            </p:nvSpPr>
            <p:spPr bwMode="auto">
              <a:xfrm rot="704206">
                <a:off x="7667625" y="1466850"/>
                <a:ext cx="80962" cy="173038"/>
              </a:xfrm>
              <a:custGeom>
                <a:avLst/>
                <a:gdLst/>
                <a:ahLst/>
                <a:cxnLst>
                  <a:cxn ang="0">
                    <a:pos x="43" y="24"/>
                  </a:cxn>
                  <a:cxn ang="0">
                    <a:pos x="29" y="64"/>
                  </a:cxn>
                  <a:cxn ang="0">
                    <a:pos x="36" y="96"/>
                  </a:cxn>
                  <a:cxn ang="0">
                    <a:pos x="22" y="96"/>
                  </a:cxn>
                  <a:cxn ang="0">
                    <a:pos x="0" y="40"/>
                  </a:cxn>
                  <a:cxn ang="0">
                    <a:pos x="29" y="0"/>
                  </a:cxn>
                  <a:cxn ang="0">
                    <a:pos x="43" y="24"/>
                  </a:cxn>
                </a:cxnLst>
                <a:rect l="0" t="0" r="r" b="b"/>
                <a:pathLst>
                  <a:path w="44" h="97">
                    <a:moveTo>
                      <a:pt x="43" y="24"/>
                    </a:moveTo>
                    <a:lnTo>
                      <a:pt x="29" y="64"/>
                    </a:lnTo>
                    <a:lnTo>
                      <a:pt x="36" y="96"/>
                    </a:lnTo>
                    <a:lnTo>
                      <a:pt x="22" y="96"/>
                    </a:lnTo>
                    <a:lnTo>
                      <a:pt x="0" y="40"/>
                    </a:lnTo>
                    <a:lnTo>
                      <a:pt x="29" y="0"/>
                    </a:lnTo>
                    <a:lnTo>
                      <a:pt x="43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236"/>
              <p:cNvSpPr>
                <a:spLocks/>
              </p:cNvSpPr>
              <p:nvPr/>
            </p:nvSpPr>
            <p:spPr bwMode="auto">
              <a:xfrm rot="704206">
                <a:off x="7564438" y="2025650"/>
                <a:ext cx="41275" cy="4286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1" y="24"/>
                  </a:cxn>
                  <a:cxn ang="0">
                    <a:pos x="21" y="0"/>
                  </a:cxn>
                  <a:cxn ang="0">
                    <a:pos x="7" y="0"/>
                  </a:cxn>
                  <a:cxn ang="0">
                    <a:pos x="0" y="24"/>
                  </a:cxn>
                </a:cxnLst>
                <a:rect l="0" t="0" r="r" b="b"/>
                <a:pathLst>
                  <a:path w="22" h="25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7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237"/>
              <p:cNvSpPr>
                <a:spLocks/>
              </p:cNvSpPr>
              <p:nvPr/>
            </p:nvSpPr>
            <p:spPr bwMode="auto">
              <a:xfrm rot="704206">
                <a:off x="8799513" y="3208338"/>
                <a:ext cx="100012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9" y="0"/>
                  </a:cxn>
                  <a:cxn ang="0">
                    <a:pos x="51" y="16"/>
                  </a:cxn>
                  <a:cxn ang="0">
                    <a:pos x="22" y="24"/>
                  </a:cxn>
                  <a:cxn ang="0">
                    <a:pos x="0" y="16"/>
                  </a:cxn>
                </a:cxnLst>
                <a:rect l="0" t="0" r="r" b="b"/>
                <a:pathLst>
                  <a:path w="52" h="25">
                    <a:moveTo>
                      <a:pt x="0" y="16"/>
                    </a:moveTo>
                    <a:lnTo>
                      <a:pt x="29" y="0"/>
                    </a:lnTo>
                    <a:lnTo>
                      <a:pt x="51" y="16"/>
                    </a:lnTo>
                    <a:lnTo>
                      <a:pt x="22" y="24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238"/>
              <p:cNvSpPr>
                <a:spLocks/>
              </p:cNvSpPr>
              <p:nvPr/>
            </p:nvSpPr>
            <p:spPr bwMode="auto">
              <a:xfrm rot="704206">
                <a:off x="8688388" y="4086225"/>
                <a:ext cx="69850" cy="44450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36" y="8"/>
                  </a:cxn>
                  <a:cxn ang="0">
                    <a:pos x="0" y="0"/>
                  </a:cxn>
                  <a:cxn ang="0">
                    <a:pos x="14" y="24"/>
                  </a:cxn>
                </a:cxnLst>
                <a:rect l="0" t="0" r="r" b="b"/>
                <a:pathLst>
                  <a:path w="37" h="25">
                    <a:moveTo>
                      <a:pt x="14" y="24"/>
                    </a:moveTo>
                    <a:lnTo>
                      <a:pt x="36" y="8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239"/>
              <p:cNvSpPr>
                <a:spLocks/>
              </p:cNvSpPr>
              <p:nvPr/>
            </p:nvSpPr>
            <p:spPr bwMode="auto">
              <a:xfrm rot="704206">
                <a:off x="8713788" y="4133850"/>
                <a:ext cx="44450" cy="1031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2" y="0"/>
                  </a:cxn>
                  <a:cxn ang="0">
                    <a:pos x="15" y="56"/>
                  </a:cxn>
                  <a:cxn ang="0">
                    <a:pos x="0" y="8"/>
                  </a:cxn>
                </a:cxnLst>
                <a:rect l="0" t="0" r="r" b="b"/>
                <a:pathLst>
                  <a:path w="23" h="57">
                    <a:moveTo>
                      <a:pt x="0" y="8"/>
                    </a:moveTo>
                    <a:lnTo>
                      <a:pt x="22" y="0"/>
                    </a:lnTo>
                    <a:lnTo>
                      <a:pt x="15" y="56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240"/>
              <p:cNvSpPr>
                <a:spLocks/>
              </p:cNvSpPr>
              <p:nvPr/>
            </p:nvSpPr>
            <p:spPr bwMode="auto">
              <a:xfrm rot="704206">
                <a:off x="8718550" y="4264025"/>
                <a:ext cx="44450" cy="60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2"/>
                  </a:cxn>
                  <a:cxn ang="0">
                    <a:pos x="23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8" y="32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241"/>
              <p:cNvSpPr>
                <a:spLocks/>
              </p:cNvSpPr>
              <p:nvPr/>
            </p:nvSpPr>
            <p:spPr bwMode="auto">
              <a:xfrm rot="704206">
                <a:off x="8653463" y="4117975"/>
                <a:ext cx="285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0" y="0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14" y="0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" name="Freeform 242"/>
              <p:cNvSpPr>
                <a:spLocks/>
              </p:cNvSpPr>
              <p:nvPr/>
            </p:nvSpPr>
            <p:spPr bwMode="auto">
              <a:xfrm rot="704206">
                <a:off x="8737600" y="4340225"/>
                <a:ext cx="30162" cy="317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0"/>
                  </a:cxn>
                  <a:cxn ang="0">
                    <a:pos x="15" y="16"/>
                  </a:cxn>
                  <a:cxn ang="0">
                    <a:pos x="0" y="16"/>
                  </a:cxn>
                </a:cxnLst>
                <a:rect l="0" t="0" r="r" b="b"/>
                <a:pathLst>
                  <a:path w="16" h="17">
                    <a:moveTo>
                      <a:pt x="0" y="16"/>
                    </a:moveTo>
                    <a:lnTo>
                      <a:pt x="8" y="0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" name="Freeform 243"/>
              <p:cNvSpPr>
                <a:spLocks/>
              </p:cNvSpPr>
              <p:nvPr/>
            </p:nvSpPr>
            <p:spPr bwMode="auto">
              <a:xfrm rot="704206">
                <a:off x="8742363" y="4384675"/>
                <a:ext cx="28575" cy="2857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0" y="16"/>
                  </a:cxn>
                </a:cxnLst>
                <a:rect l="0" t="0" r="r" b="b"/>
                <a:pathLst>
                  <a:path w="14" h="17">
                    <a:moveTo>
                      <a:pt x="0" y="1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2" name="Freeform 244"/>
              <p:cNvSpPr>
                <a:spLocks/>
              </p:cNvSpPr>
              <p:nvPr/>
            </p:nvSpPr>
            <p:spPr bwMode="auto">
              <a:xfrm rot="704206">
                <a:off x="8743950" y="4621213"/>
                <a:ext cx="30162" cy="730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40"/>
                  </a:cxn>
                  <a:cxn ang="0">
                    <a:pos x="0" y="32"/>
                  </a:cxn>
                  <a:cxn ang="0">
                    <a:pos x="8" y="0"/>
                  </a:cxn>
                </a:cxnLst>
                <a:rect l="0" t="0" r="r" b="b"/>
                <a:pathLst>
                  <a:path w="16" h="41">
                    <a:moveTo>
                      <a:pt x="8" y="0"/>
                    </a:moveTo>
                    <a:lnTo>
                      <a:pt x="15" y="40"/>
                    </a:lnTo>
                    <a:lnTo>
                      <a:pt x="0" y="32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3" name="Freeform 245"/>
              <p:cNvSpPr>
                <a:spLocks/>
              </p:cNvSpPr>
              <p:nvPr/>
            </p:nvSpPr>
            <p:spPr bwMode="auto">
              <a:xfrm rot="704206">
                <a:off x="8689975" y="4799013"/>
                <a:ext cx="42862" cy="117475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64"/>
                  </a:cxn>
                  <a:cxn ang="0">
                    <a:pos x="22" y="4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56"/>
                  </a:cxn>
                </a:cxnLst>
                <a:rect l="0" t="0" r="r" b="b"/>
                <a:pathLst>
                  <a:path w="23" h="65">
                    <a:moveTo>
                      <a:pt x="0" y="56"/>
                    </a:moveTo>
                    <a:lnTo>
                      <a:pt x="15" y="64"/>
                    </a:lnTo>
                    <a:lnTo>
                      <a:pt x="22" y="4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Freeform 246"/>
              <p:cNvSpPr>
                <a:spLocks/>
              </p:cNvSpPr>
              <p:nvPr/>
            </p:nvSpPr>
            <p:spPr bwMode="auto">
              <a:xfrm rot="704206">
                <a:off x="8577263" y="4954588"/>
                <a:ext cx="71437" cy="203200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30" y="0"/>
                  </a:cxn>
                  <a:cxn ang="0">
                    <a:pos x="37" y="32"/>
                  </a:cxn>
                  <a:cxn ang="0">
                    <a:pos x="30" y="48"/>
                  </a:cxn>
                  <a:cxn ang="0">
                    <a:pos x="30" y="96"/>
                  </a:cxn>
                  <a:cxn ang="0">
                    <a:pos x="22" y="11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15" y="16"/>
                  </a:cxn>
                  <a:cxn ang="0">
                    <a:pos x="22" y="24"/>
                  </a:cxn>
                </a:cxnLst>
                <a:rect l="0" t="0" r="r" b="b"/>
                <a:pathLst>
                  <a:path w="38" h="113">
                    <a:moveTo>
                      <a:pt x="22" y="24"/>
                    </a:moveTo>
                    <a:lnTo>
                      <a:pt x="30" y="0"/>
                    </a:lnTo>
                    <a:lnTo>
                      <a:pt x="37" y="32"/>
                    </a:lnTo>
                    <a:lnTo>
                      <a:pt x="30" y="48"/>
                    </a:lnTo>
                    <a:lnTo>
                      <a:pt x="30" y="96"/>
                    </a:lnTo>
                    <a:lnTo>
                      <a:pt x="22" y="11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15" y="16"/>
                    </a:lnTo>
                    <a:lnTo>
                      <a:pt x="22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5" name="Freeform 247"/>
              <p:cNvSpPr>
                <a:spLocks/>
              </p:cNvSpPr>
              <p:nvPr/>
            </p:nvSpPr>
            <p:spPr bwMode="auto">
              <a:xfrm rot="704206">
                <a:off x="8528050" y="5160963"/>
                <a:ext cx="44450" cy="101600"/>
              </a:xfrm>
              <a:custGeom>
                <a:avLst/>
                <a:gdLst/>
                <a:ahLst/>
                <a:cxnLst>
                  <a:cxn ang="0">
                    <a:pos x="15" y="56"/>
                  </a:cxn>
                  <a:cxn ang="0">
                    <a:pos x="23" y="24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0" y="32"/>
                  </a:cxn>
                  <a:cxn ang="0">
                    <a:pos x="8" y="56"/>
                  </a:cxn>
                  <a:cxn ang="0">
                    <a:pos x="15" y="56"/>
                  </a:cxn>
                </a:cxnLst>
                <a:rect l="0" t="0" r="r" b="b"/>
                <a:pathLst>
                  <a:path w="24" h="57">
                    <a:moveTo>
                      <a:pt x="15" y="56"/>
                    </a:moveTo>
                    <a:lnTo>
                      <a:pt x="23" y="24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8" y="56"/>
                    </a:lnTo>
                    <a:lnTo>
                      <a:pt x="15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248"/>
              <p:cNvSpPr>
                <a:spLocks/>
              </p:cNvSpPr>
              <p:nvPr/>
            </p:nvSpPr>
            <p:spPr bwMode="auto">
              <a:xfrm rot="704206">
                <a:off x="8391525" y="2987675"/>
                <a:ext cx="60325" cy="130175"/>
              </a:xfrm>
              <a:custGeom>
                <a:avLst/>
                <a:gdLst/>
                <a:ahLst/>
                <a:cxnLst>
                  <a:cxn ang="0">
                    <a:pos x="29" y="40"/>
                  </a:cxn>
                  <a:cxn ang="0">
                    <a:pos x="29" y="8"/>
                  </a:cxn>
                  <a:cxn ang="0">
                    <a:pos x="15" y="0"/>
                  </a:cxn>
                  <a:cxn ang="0">
                    <a:pos x="0" y="32"/>
                  </a:cxn>
                  <a:cxn ang="0">
                    <a:pos x="29" y="72"/>
                  </a:cxn>
                  <a:cxn ang="0">
                    <a:pos x="29" y="40"/>
                  </a:cxn>
                </a:cxnLst>
                <a:rect l="0" t="0" r="r" b="b"/>
                <a:pathLst>
                  <a:path w="30" h="73">
                    <a:moveTo>
                      <a:pt x="29" y="40"/>
                    </a:moveTo>
                    <a:lnTo>
                      <a:pt x="29" y="8"/>
                    </a:lnTo>
                    <a:lnTo>
                      <a:pt x="15" y="0"/>
                    </a:lnTo>
                    <a:lnTo>
                      <a:pt x="0" y="32"/>
                    </a:lnTo>
                    <a:lnTo>
                      <a:pt x="29" y="72"/>
                    </a:lnTo>
                    <a:lnTo>
                      <a:pt x="29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Freeform 249"/>
              <p:cNvSpPr>
                <a:spLocks/>
              </p:cNvSpPr>
              <p:nvPr/>
            </p:nvSpPr>
            <p:spPr bwMode="auto">
              <a:xfrm rot="704206">
                <a:off x="6486525" y="2363788"/>
                <a:ext cx="114300" cy="8731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9" y="16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8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lnTo>
                      <a:pt x="59" y="16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8" name="Freeform 250"/>
              <p:cNvSpPr>
                <a:spLocks/>
              </p:cNvSpPr>
              <p:nvPr/>
            </p:nvSpPr>
            <p:spPr bwMode="auto">
              <a:xfrm rot="704206">
                <a:off x="6426200" y="2330450"/>
                <a:ext cx="58737" cy="5715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23" y="8"/>
                  </a:cxn>
                  <a:cxn ang="0">
                    <a:pos x="8" y="0"/>
                  </a:cxn>
                  <a:cxn ang="0">
                    <a:pos x="0" y="24"/>
                  </a:cxn>
                  <a:cxn ang="0">
                    <a:pos x="30" y="32"/>
                  </a:cxn>
                </a:cxnLst>
                <a:rect l="0" t="0" r="r" b="b"/>
                <a:pathLst>
                  <a:path w="31" h="33">
                    <a:moveTo>
                      <a:pt x="30" y="32"/>
                    </a:moveTo>
                    <a:lnTo>
                      <a:pt x="23" y="8"/>
                    </a:lnTo>
                    <a:lnTo>
                      <a:pt x="8" y="0"/>
                    </a:lnTo>
                    <a:lnTo>
                      <a:pt x="0" y="24"/>
                    </a:lnTo>
                    <a:lnTo>
                      <a:pt x="30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251"/>
              <p:cNvSpPr>
                <a:spLocks/>
              </p:cNvSpPr>
              <p:nvPr/>
            </p:nvSpPr>
            <p:spPr bwMode="auto">
              <a:xfrm rot="704206">
                <a:off x="6270625" y="2109788"/>
                <a:ext cx="209550" cy="2159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88"/>
                  </a:cxn>
                  <a:cxn ang="0">
                    <a:pos x="37" y="120"/>
                  </a:cxn>
                  <a:cxn ang="0">
                    <a:pos x="59" y="120"/>
                  </a:cxn>
                  <a:cxn ang="0">
                    <a:pos x="110" y="48"/>
                  </a:cxn>
                  <a:cxn ang="0">
                    <a:pos x="110" y="0"/>
                  </a:cxn>
                  <a:cxn ang="0">
                    <a:pos x="37" y="0"/>
                  </a:cxn>
                  <a:cxn ang="0">
                    <a:pos x="29" y="24"/>
                  </a:cxn>
                  <a:cxn ang="0">
                    <a:pos x="37" y="40"/>
                  </a:cxn>
                  <a:cxn ang="0">
                    <a:pos x="15" y="40"/>
                  </a:cxn>
                  <a:cxn ang="0">
                    <a:pos x="0" y="64"/>
                  </a:cxn>
                </a:cxnLst>
                <a:rect l="0" t="0" r="r" b="b"/>
                <a:pathLst>
                  <a:path w="111" h="121">
                    <a:moveTo>
                      <a:pt x="0" y="64"/>
                    </a:moveTo>
                    <a:lnTo>
                      <a:pt x="0" y="88"/>
                    </a:lnTo>
                    <a:lnTo>
                      <a:pt x="37" y="120"/>
                    </a:lnTo>
                    <a:lnTo>
                      <a:pt x="59" y="120"/>
                    </a:lnTo>
                    <a:lnTo>
                      <a:pt x="110" y="48"/>
                    </a:lnTo>
                    <a:lnTo>
                      <a:pt x="110" y="0"/>
                    </a:lnTo>
                    <a:lnTo>
                      <a:pt x="37" y="0"/>
                    </a:lnTo>
                    <a:lnTo>
                      <a:pt x="29" y="24"/>
                    </a:lnTo>
                    <a:lnTo>
                      <a:pt x="37" y="40"/>
                    </a:lnTo>
                    <a:lnTo>
                      <a:pt x="15" y="40"/>
                    </a:lnTo>
                    <a:lnTo>
                      <a:pt x="0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Freeform 252"/>
              <p:cNvSpPr>
                <a:spLocks/>
              </p:cNvSpPr>
              <p:nvPr/>
            </p:nvSpPr>
            <p:spPr bwMode="auto">
              <a:xfrm rot="704206">
                <a:off x="6521450" y="2054225"/>
                <a:ext cx="168275" cy="10318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9" y="24"/>
                  </a:cxn>
                  <a:cxn ang="0">
                    <a:pos x="65" y="0"/>
                  </a:cxn>
                  <a:cxn ang="0">
                    <a:pos x="87" y="16"/>
                  </a:cxn>
                  <a:cxn ang="0">
                    <a:pos x="44" y="56"/>
                  </a:cxn>
                  <a:cxn ang="0">
                    <a:pos x="15" y="56"/>
                  </a:cxn>
                  <a:cxn ang="0">
                    <a:pos x="0" y="24"/>
                  </a:cxn>
                </a:cxnLst>
                <a:rect l="0" t="0" r="r" b="b"/>
                <a:pathLst>
                  <a:path w="88" h="57">
                    <a:moveTo>
                      <a:pt x="0" y="24"/>
                    </a:moveTo>
                    <a:lnTo>
                      <a:pt x="29" y="24"/>
                    </a:lnTo>
                    <a:lnTo>
                      <a:pt x="65" y="0"/>
                    </a:lnTo>
                    <a:lnTo>
                      <a:pt x="87" y="16"/>
                    </a:lnTo>
                    <a:lnTo>
                      <a:pt x="44" y="56"/>
                    </a:lnTo>
                    <a:lnTo>
                      <a:pt x="15" y="56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" name="Freeform 253"/>
              <p:cNvSpPr>
                <a:spLocks/>
              </p:cNvSpPr>
              <p:nvPr/>
            </p:nvSpPr>
            <p:spPr bwMode="auto">
              <a:xfrm rot="704206">
                <a:off x="6219825" y="2239963"/>
                <a:ext cx="41275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4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21" y="24"/>
                    </a:lnTo>
                    <a:lnTo>
                      <a:pt x="7" y="24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254"/>
              <p:cNvSpPr>
                <a:spLocks/>
              </p:cNvSpPr>
              <p:nvPr/>
            </p:nvSpPr>
            <p:spPr bwMode="auto">
              <a:xfrm rot="704206">
                <a:off x="6151563" y="2695575"/>
                <a:ext cx="57150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3" y="24"/>
                  </a:cxn>
                  <a:cxn ang="0">
                    <a:pos x="30" y="0"/>
                  </a:cxn>
                  <a:cxn ang="0">
                    <a:pos x="8" y="0"/>
                  </a:cxn>
                  <a:cxn ang="0">
                    <a:pos x="0" y="16"/>
                  </a:cxn>
                </a:cxnLst>
                <a:rect l="0" t="0" r="r" b="b"/>
                <a:pathLst>
                  <a:path w="31" h="25">
                    <a:moveTo>
                      <a:pt x="0" y="16"/>
                    </a:moveTo>
                    <a:lnTo>
                      <a:pt x="23" y="24"/>
                    </a:lnTo>
                    <a:lnTo>
                      <a:pt x="30" y="0"/>
                    </a:lnTo>
                    <a:lnTo>
                      <a:pt x="8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255"/>
              <p:cNvSpPr>
                <a:spLocks/>
              </p:cNvSpPr>
              <p:nvPr/>
            </p:nvSpPr>
            <p:spPr bwMode="auto">
              <a:xfrm rot="704206">
                <a:off x="5526088" y="2595563"/>
                <a:ext cx="60325" cy="619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5" y="32"/>
                  </a:cxn>
                  <a:cxn ang="0">
                    <a:pos x="30" y="16"/>
                  </a:cxn>
                  <a:cxn ang="0">
                    <a:pos x="30" y="0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15" y="32"/>
                    </a:lnTo>
                    <a:lnTo>
                      <a:pt x="30" y="16"/>
                    </a:lnTo>
                    <a:lnTo>
                      <a:pt x="30" y="0"/>
                    </a:lnTo>
                    <a:lnTo>
                      <a:pt x="0" y="8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256"/>
              <p:cNvSpPr>
                <a:spLocks/>
              </p:cNvSpPr>
              <p:nvPr/>
            </p:nvSpPr>
            <p:spPr bwMode="auto">
              <a:xfrm rot="704206">
                <a:off x="3424238" y="2289175"/>
                <a:ext cx="41275" cy="58738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21" y="16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4" y="32"/>
                  </a:cxn>
                </a:cxnLst>
                <a:rect l="0" t="0" r="r" b="b"/>
                <a:pathLst>
                  <a:path w="22" h="33">
                    <a:moveTo>
                      <a:pt x="14" y="32"/>
                    </a:moveTo>
                    <a:lnTo>
                      <a:pt x="21" y="16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14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10"/>
              <p:cNvSpPr>
                <a:spLocks/>
              </p:cNvSpPr>
              <p:nvPr/>
            </p:nvSpPr>
            <p:spPr bwMode="auto">
              <a:xfrm rot="704206">
                <a:off x="7243470" y="5190808"/>
                <a:ext cx="276783" cy="68519"/>
              </a:xfrm>
              <a:custGeom>
                <a:avLst/>
                <a:gdLst/>
                <a:ahLst/>
                <a:cxnLst>
                  <a:cxn ang="0">
                    <a:pos x="155" y="32"/>
                  </a:cxn>
                  <a:cxn ang="0">
                    <a:pos x="155" y="32"/>
                  </a:cxn>
                  <a:cxn ang="0">
                    <a:pos x="162" y="24"/>
                  </a:cxn>
                  <a:cxn ang="0">
                    <a:pos x="147" y="0"/>
                  </a:cxn>
                  <a:cxn ang="0">
                    <a:pos x="133" y="0"/>
                  </a:cxn>
                  <a:cxn ang="0">
                    <a:pos x="103" y="8"/>
                  </a:cxn>
                  <a:cxn ang="0">
                    <a:pos x="66" y="0"/>
                  </a:cxn>
                  <a:cxn ang="0">
                    <a:pos x="37" y="16"/>
                  </a:cxn>
                  <a:cxn ang="0">
                    <a:pos x="0" y="40"/>
                  </a:cxn>
                </a:cxnLst>
                <a:rect l="0" t="0" r="r" b="b"/>
                <a:pathLst>
                  <a:path w="163" h="41">
                    <a:moveTo>
                      <a:pt x="155" y="32"/>
                    </a:moveTo>
                    <a:lnTo>
                      <a:pt x="155" y="32"/>
                    </a:lnTo>
                    <a:lnTo>
                      <a:pt x="162" y="24"/>
                    </a:lnTo>
                    <a:lnTo>
                      <a:pt x="147" y="0"/>
                    </a:lnTo>
                    <a:lnTo>
                      <a:pt x="133" y="0"/>
                    </a:lnTo>
                    <a:lnTo>
                      <a:pt x="103" y="8"/>
                    </a:lnTo>
                    <a:lnTo>
                      <a:pt x="66" y="0"/>
                    </a:lnTo>
                    <a:lnTo>
                      <a:pt x="37" y="16"/>
                    </a:lnTo>
                    <a:lnTo>
                      <a:pt x="0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6" name="Freeform 233"/>
              <p:cNvSpPr>
                <a:spLocks/>
              </p:cNvSpPr>
              <p:nvPr/>
            </p:nvSpPr>
            <p:spPr bwMode="auto">
              <a:xfrm rot="704206">
                <a:off x="7624763" y="4405313"/>
                <a:ext cx="700087" cy="774700"/>
              </a:xfrm>
              <a:custGeom>
                <a:avLst/>
                <a:gdLst/>
                <a:ahLst/>
                <a:cxnLst>
                  <a:cxn ang="0">
                    <a:pos x="96" y="64"/>
                  </a:cxn>
                  <a:cxn ang="0">
                    <a:pos x="59" y="24"/>
                  </a:cxn>
                  <a:cxn ang="0">
                    <a:pos x="44" y="32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37" y="56"/>
                  </a:cxn>
                  <a:cxn ang="0">
                    <a:pos x="15" y="56"/>
                  </a:cxn>
                  <a:cxn ang="0">
                    <a:pos x="22" y="80"/>
                  </a:cxn>
                  <a:cxn ang="0">
                    <a:pos x="44" y="104"/>
                  </a:cxn>
                  <a:cxn ang="0">
                    <a:pos x="74" y="152"/>
                  </a:cxn>
                  <a:cxn ang="0">
                    <a:pos x="103" y="152"/>
                  </a:cxn>
                  <a:cxn ang="0">
                    <a:pos x="133" y="192"/>
                  </a:cxn>
                  <a:cxn ang="0">
                    <a:pos x="148" y="224"/>
                  </a:cxn>
                  <a:cxn ang="0">
                    <a:pos x="177" y="240"/>
                  </a:cxn>
                  <a:cxn ang="0">
                    <a:pos x="199" y="288"/>
                  </a:cxn>
                  <a:cxn ang="0">
                    <a:pos x="251" y="328"/>
                  </a:cxn>
                  <a:cxn ang="0">
                    <a:pos x="251" y="360"/>
                  </a:cxn>
                  <a:cxn ang="0">
                    <a:pos x="303" y="416"/>
                  </a:cxn>
                  <a:cxn ang="0">
                    <a:pos x="340" y="432"/>
                  </a:cxn>
                  <a:cxn ang="0">
                    <a:pos x="317" y="384"/>
                  </a:cxn>
                  <a:cxn ang="0">
                    <a:pos x="325" y="376"/>
                  </a:cxn>
                  <a:cxn ang="0">
                    <a:pos x="347" y="368"/>
                  </a:cxn>
                  <a:cxn ang="0">
                    <a:pos x="362" y="384"/>
                  </a:cxn>
                  <a:cxn ang="0">
                    <a:pos x="369" y="360"/>
                  </a:cxn>
                  <a:cxn ang="0">
                    <a:pos x="347" y="336"/>
                  </a:cxn>
                  <a:cxn ang="0">
                    <a:pos x="288" y="320"/>
                  </a:cxn>
                  <a:cxn ang="0">
                    <a:pos x="266" y="312"/>
                  </a:cxn>
                  <a:cxn ang="0">
                    <a:pos x="244" y="256"/>
                  </a:cxn>
                  <a:cxn ang="0">
                    <a:pos x="229" y="240"/>
                  </a:cxn>
                  <a:cxn ang="0">
                    <a:pos x="251" y="216"/>
                  </a:cxn>
                  <a:cxn ang="0">
                    <a:pos x="273" y="208"/>
                  </a:cxn>
                  <a:cxn ang="0">
                    <a:pos x="229" y="176"/>
                  </a:cxn>
                  <a:cxn ang="0">
                    <a:pos x="170" y="128"/>
                  </a:cxn>
                  <a:cxn ang="0">
                    <a:pos x="140" y="112"/>
                  </a:cxn>
                  <a:cxn ang="0">
                    <a:pos x="96" y="64"/>
                  </a:cxn>
                </a:cxnLst>
                <a:rect l="0" t="0" r="r" b="b"/>
                <a:pathLst>
                  <a:path w="370" h="433">
                    <a:moveTo>
                      <a:pt x="96" y="64"/>
                    </a:moveTo>
                    <a:lnTo>
                      <a:pt x="59" y="24"/>
                    </a:lnTo>
                    <a:lnTo>
                      <a:pt x="44" y="32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37" y="56"/>
                    </a:lnTo>
                    <a:lnTo>
                      <a:pt x="15" y="56"/>
                    </a:lnTo>
                    <a:lnTo>
                      <a:pt x="22" y="80"/>
                    </a:lnTo>
                    <a:lnTo>
                      <a:pt x="44" y="104"/>
                    </a:lnTo>
                    <a:lnTo>
                      <a:pt x="74" y="152"/>
                    </a:lnTo>
                    <a:lnTo>
                      <a:pt x="103" y="152"/>
                    </a:lnTo>
                    <a:lnTo>
                      <a:pt x="133" y="192"/>
                    </a:lnTo>
                    <a:lnTo>
                      <a:pt x="148" y="224"/>
                    </a:lnTo>
                    <a:lnTo>
                      <a:pt x="177" y="240"/>
                    </a:lnTo>
                    <a:lnTo>
                      <a:pt x="199" y="288"/>
                    </a:lnTo>
                    <a:lnTo>
                      <a:pt x="251" y="328"/>
                    </a:lnTo>
                    <a:lnTo>
                      <a:pt x="251" y="360"/>
                    </a:lnTo>
                    <a:lnTo>
                      <a:pt x="303" y="416"/>
                    </a:lnTo>
                    <a:lnTo>
                      <a:pt x="340" y="432"/>
                    </a:lnTo>
                    <a:lnTo>
                      <a:pt x="317" y="384"/>
                    </a:lnTo>
                    <a:lnTo>
                      <a:pt x="325" y="376"/>
                    </a:lnTo>
                    <a:lnTo>
                      <a:pt x="347" y="368"/>
                    </a:lnTo>
                    <a:lnTo>
                      <a:pt x="362" y="384"/>
                    </a:lnTo>
                    <a:lnTo>
                      <a:pt x="369" y="360"/>
                    </a:lnTo>
                    <a:lnTo>
                      <a:pt x="347" y="336"/>
                    </a:lnTo>
                    <a:lnTo>
                      <a:pt x="288" y="320"/>
                    </a:lnTo>
                    <a:lnTo>
                      <a:pt x="266" y="312"/>
                    </a:lnTo>
                    <a:lnTo>
                      <a:pt x="244" y="256"/>
                    </a:lnTo>
                    <a:lnTo>
                      <a:pt x="229" y="240"/>
                    </a:lnTo>
                    <a:lnTo>
                      <a:pt x="251" y="216"/>
                    </a:lnTo>
                    <a:lnTo>
                      <a:pt x="273" y="208"/>
                    </a:lnTo>
                    <a:lnTo>
                      <a:pt x="229" y="176"/>
                    </a:lnTo>
                    <a:lnTo>
                      <a:pt x="170" y="128"/>
                    </a:lnTo>
                    <a:lnTo>
                      <a:pt x="140" y="112"/>
                    </a:lnTo>
                    <a:lnTo>
                      <a:pt x="96" y="6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7" name="Freeform 159"/>
              <p:cNvSpPr>
                <a:spLocks/>
              </p:cNvSpPr>
              <p:nvPr/>
            </p:nvSpPr>
            <p:spPr bwMode="auto">
              <a:xfrm rot="704206">
                <a:off x="2092325" y="2216150"/>
                <a:ext cx="1624012" cy="944563"/>
              </a:xfrm>
              <a:custGeom>
                <a:avLst/>
                <a:gdLst/>
                <a:ahLst/>
                <a:cxnLst>
                  <a:cxn ang="0">
                    <a:pos x="503" y="240"/>
                  </a:cxn>
                  <a:cxn ang="0">
                    <a:pos x="533" y="240"/>
                  </a:cxn>
                  <a:cxn ang="0">
                    <a:pos x="710" y="336"/>
                  </a:cxn>
                  <a:cxn ang="0">
                    <a:pos x="769" y="320"/>
                  </a:cxn>
                  <a:cxn ang="0">
                    <a:pos x="814" y="304"/>
                  </a:cxn>
                  <a:cxn ang="0">
                    <a:pos x="851" y="296"/>
                  </a:cxn>
                  <a:cxn ang="0">
                    <a:pos x="843" y="264"/>
                  </a:cxn>
                  <a:cxn ang="0">
                    <a:pos x="858" y="216"/>
                  </a:cxn>
                  <a:cxn ang="0">
                    <a:pos x="777" y="168"/>
                  </a:cxn>
                  <a:cxn ang="0">
                    <a:pos x="747" y="96"/>
                  </a:cxn>
                  <a:cxn ang="0">
                    <a:pos x="762" y="176"/>
                  </a:cxn>
                  <a:cxn ang="0">
                    <a:pos x="740" y="232"/>
                  </a:cxn>
                  <a:cxn ang="0">
                    <a:pos x="703" y="240"/>
                  </a:cxn>
                  <a:cxn ang="0">
                    <a:pos x="718" y="192"/>
                  </a:cxn>
                  <a:cxn ang="0">
                    <a:pos x="636" y="184"/>
                  </a:cxn>
                  <a:cxn ang="0">
                    <a:pos x="584" y="176"/>
                  </a:cxn>
                  <a:cxn ang="0">
                    <a:pos x="629" y="144"/>
                  </a:cxn>
                  <a:cxn ang="0">
                    <a:pos x="570" y="160"/>
                  </a:cxn>
                  <a:cxn ang="0">
                    <a:pos x="488" y="136"/>
                  </a:cxn>
                  <a:cxn ang="0">
                    <a:pos x="451" y="136"/>
                  </a:cxn>
                  <a:cxn ang="0">
                    <a:pos x="392" y="152"/>
                  </a:cxn>
                  <a:cxn ang="0">
                    <a:pos x="444" y="112"/>
                  </a:cxn>
                  <a:cxn ang="0">
                    <a:pos x="399" y="0"/>
                  </a:cxn>
                  <a:cxn ang="0">
                    <a:pos x="362" y="88"/>
                  </a:cxn>
                  <a:cxn ang="0">
                    <a:pos x="340" y="144"/>
                  </a:cxn>
                  <a:cxn ang="0">
                    <a:pos x="303" y="104"/>
                  </a:cxn>
                  <a:cxn ang="0">
                    <a:pos x="207" y="128"/>
                  </a:cxn>
                  <a:cxn ang="0">
                    <a:pos x="163" y="128"/>
                  </a:cxn>
                  <a:cxn ang="0">
                    <a:pos x="118" y="104"/>
                  </a:cxn>
                  <a:cxn ang="0">
                    <a:pos x="81" y="144"/>
                  </a:cxn>
                  <a:cxn ang="0">
                    <a:pos x="44" y="184"/>
                  </a:cxn>
                  <a:cxn ang="0">
                    <a:pos x="44" y="256"/>
                  </a:cxn>
                  <a:cxn ang="0">
                    <a:pos x="0" y="288"/>
                  </a:cxn>
                  <a:cxn ang="0">
                    <a:pos x="59" y="392"/>
                  </a:cxn>
                  <a:cxn ang="0">
                    <a:pos x="96" y="416"/>
                  </a:cxn>
                  <a:cxn ang="0">
                    <a:pos x="178" y="456"/>
                  </a:cxn>
                  <a:cxn ang="0">
                    <a:pos x="229" y="496"/>
                  </a:cxn>
                  <a:cxn ang="0">
                    <a:pos x="244" y="512"/>
                  </a:cxn>
                  <a:cxn ang="0">
                    <a:pos x="274" y="480"/>
                  </a:cxn>
                  <a:cxn ang="0">
                    <a:pos x="303" y="424"/>
                  </a:cxn>
                  <a:cxn ang="0">
                    <a:pos x="259" y="416"/>
                  </a:cxn>
                  <a:cxn ang="0">
                    <a:pos x="303" y="336"/>
                  </a:cxn>
                  <a:cxn ang="0">
                    <a:pos x="288" y="288"/>
                  </a:cxn>
                  <a:cxn ang="0">
                    <a:pos x="355" y="344"/>
                  </a:cxn>
                  <a:cxn ang="0">
                    <a:pos x="399" y="352"/>
                  </a:cxn>
                  <a:cxn ang="0">
                    <a:pos x="414" y="296"/>
                  </a:cxn>
                  <a:cxn ang="0">
                    <a:pos x="429" y="248"/>
                  </a:cxn>
                </a:cxnLst>
                <a:rect l="0" t="0" r="r" b="b"/>
                <a:pathLst>
                  <a:path w="859" h="529">
                    <a:moveTo>
                      <a:pt x="429" y="248"/>
                    </a:moveTo>
                    <a:lnTo>
                      <a:pt x="503" y="240"/>
                    </a:lnTo>
                    <a:lnTo>
                      <a:pt x="510" y="232"/>
                    </a:lnTo>
                    <a:lnTo>
                      <a:pt x="533" y="240"/>
                    </a:lnTo>
                    <a:lnTo>
                      <a:pt x="621" y="296"/>
                    </a:lnTo>
                    <a:lnTo>
                      <a:pt x="710" y="336"/>
                    </a:lnTo>
                    <a:lnTo>
                      <a:pt x="755" y="336"/>
                    </a:lnTo>
                    <a:lnTo>
                      <a:pt x="769" y="320"/>
                    </a:lnTo>
                    <a:lnTo>
                      <a:pt x="799" y="320"/>
                    </a:lnTo>
                    <a:lnTo>
                      <a:pt x="814" y="304"/>
                    </a:lnTo>
                    <a:lnTo>
                      <a:pt x="843" y="296"/>
                    </a:lnTo>
                    <a:lnTo>
                      <a:pt x="851" y="296"/>
                    </a:lnTo>
                    <a:lnTo>
                      <a:pt x="858" y="280"/>
                    </a:lnTo>
                    <a:lnTo>
                      <a:pt x="843" y="264"/>
                    </a:lnTo>
                    <a:lnTo>
                      <a:pt x="858" y="248"/>
                    </a:lnTo>
                    <a:lnTo>
                      <a:pt x="858" y="216"/>
                    </a:lnTo>
                    <a:lnTo>
                      <a:pt x="806" y="168"/>
                    </a:lnTo>
                    <a:lnTo>
                      <a:pt x="777" y="168"/>
                    </a:lnTo>
                    <a:lnTo>
                      <a:pt x="777" y="120"/>
                    </a:lnTo>
                    <a:lnTo>
                      <a:pt x="747" y="96"/>
                    </a:lnTo>
                    <a:lnTo>
                      <a:pt x="747" y="128"/>
                    </a:lnTo>
                    <a:lnTo>
                      <a:pt x="762" y="176"/>
                    </a:lnTo>
                    <a:lnTo>
                      <a:pt x="762" y="216"/>
                    </a:lnTo>
                    <a:lnTo>
                      <a:pt x="740" y="232"/>
                    </a:lnTo>
                    <a:lnTo>
                      <a:pt x="725" y="256"/>
                    </a:lnTo>
                    <a:lnTo>
                      <a:pt x="703" y="240"/>
                    </a:lnTo>
                    <a:lnTo>
                      <a:pt x="725" y="224"/>
                    </a:lnTo>
                    <a:lnTo>
                      <a:pt x="718" y="192"/>
                    </a:lnTo>
                    <a:lnTo>
                      <a:pt x="673" y="200"/>
                    </a:lnTo>
                    <a:lnTo>
                      <a:pt x="636" y="184"/>
                    </a:lnTo>
                    <a:lnTo>
                      <a:pt x="607" y="200"/>
                    </a:lnTo>
                    <a:lnTo>
                      <a:pt x="584" y="176"/>
                    </a:lnTo>
                    <a:lnTo>
                      <a:pt x="629" y="168"/>
                    </a:lnTo>
                    <a:lnTo>
                      <a:pt x="629" y="144"/>
                    </a:lnTo>
                    <a:lnTo>
                      <a:pt x="584" y="136"/>
                    </a:lnTo>
                    <a:lnTo>
                      <a:pt x="570" y="160"/>
                    </a:lnTo>
                    <a:lnTo>
                      <a:pt x="555" y="144"/>
                    </a:lnTo>
                    <a:lnTo>
                      <a:pt x="488" y="136"/>
                    </a:lnTo>
                    <a:lnTo>
                      <a:pt x="473" y="152"/>
                    </a:lnTo>
                    <a:lnTo>
                      <a:pt x="451" y="136"/>
                    </a:lnTo>
                    <a:lnTo>
                      <a:pt x="429" y="168"/>
                    </a:lnTo>
                    <a:lnTo>
                      <a:pt x="392" y="152"/>
                    </a:lnTo>
                    <a:lnTo>
                      <a:pt x="407" y="104"/>
                    </a:lnTo>
                    <a:lnTo>
                      <a:pt x="444" y="112"/>
                    </a:lnTo>
                    <a:lnTo>
                      <a:pt x="451" y="56"/>
                    </a:lnTo>
                    <a:lnTo>
                      <a:pt x="399" y="0"/>
                    </a:lnTo>
                    <a:lnTo>
                      <a:pt x="407" y="56"/>
                    </a:lnTo>
                    <a:lnTo>
                      <a:pt x="362" y="88"/>
                    </a:lnTo>
                    <a:lnTo>
                      <a:pt x="355" y="136"/>
                    </a:lnTo>
                    <a:lnTo>
                      <a:pt x="340" y="144"/>
                    </a:lnTo>
                    <a:lnTo>
                      <a:pt x="333" y="152"/>
                    </a:lnTo>
                    <a:lnTo>
                      <a:pt x="303" y="104"/>
                    </a:lnTo>
                    <a:lnTo>
                      <a:pt x="244" y="104"/>
                    </a:lnTo>
                    <a:lnTo>
                      <a:pt x="207" y="128"/>
                    </a:lnTo>
                    <a:lnTo>
                      <a:pt x="192" y="168"/>
                    </a:lnTo>
                    <a:lnTo>
                      <a:pt x="163" y="128"/>
                    </a:lnTo>
                    <a:lnTo>
                      <a:pt x="141" y="80"/>
                    </a:lnTo>
                    <a:lnTo>
                      <a:pt x="118" y="104"/>
                    </a:lnTo>
                    <a:lnTo>
                      <a:pt x="126" y="152"/>
                    </a:lnTo>
                    <a:lnTo>
                      <a:pt x="81" y="144"/>
                    </a:lnTo>
                    <a:lnTo>
                      <a:pt x="67" y="144"/>
                    </a:lnTo>
                    <a:lnTo>
                      <a:pt x="44" y="184"/>
                    </a:lnTo>
                    <a:lnTo>
                      <a:pt x="59" y="208"/>
                    </a:lnTo>
                    <a:lnTo>
                      <a:pt x="44" y="256"/>
                    </a:lnTo>
                    <a:lnTo>
                      <a:pt x="15" y="280"/>
                    </a:lnTo>
                    <a:lnTo>
                      <a:pt x="0" y="288"/>
                    </a:lnTo>
                    <a:lnTo>
                      <a:pt x="7" y="336"/>
                    </a:lnTo>
                    <a:lnTo>
                      <a:pt x="59" y="392"/>
                    </a:lnTo>
                    <a:lnTo>
                      <a:pt x="89" y="392"/>
                    </a:lnTo>
                    <a:lnTo>
                      <a:pt x="96" y="416"/>
                    </a:lnTo>
                    <a:lnTo>
                      <a:pt x="126" y="424"/>
                    </a:lnTo>
                    <a:lnTo>
                      <a:pt x="178" y="456"/>
                    </a:lnTo>
                    <a:lnTo>
                      <a:pt x="192" y="488"/>
                    </a:lnTo>
                    <a:lnTo>
                      <a:pt x="229" y="496"/>
                    </a:lnTo>
                    <a:lnTo>
                      <a:pt x="229" y="528"/>
                    </a:lnTo>
                    <a:lnTo>
                      <a:pt x="244" y="512"/>
                    </a:lnTo>
                    <a:lnTo>
                      <a:pt x="281" y="512"/>
                    </a:lnTo>
                    <a:lnTo>
                      <a:pt x="274" y="480"/>
                    </a:lnTo>
                    <a:lnTo>
                      <a:pt x="333" y="440"/>
                    </a:lnTo>
                    <a:lnTo>
                      <a:pt x="303" y="424"/>
                    </a:lnTo>
                    <a:lnTo>
                      <a:pt x="281" y="440"/>
                    </a:lnTo>
                    <a:lnTo>
                      <a:pt x="259" y="416"/>
                    </a:lnTo>
                    <a:lnTo>
                      <a:pt x="281" y="392"/>
                    </a:lnTo>
                    <a:lnTo>
                      <a:pt x="303" y="336"/>
                    </a:lnTo>
                    <a:lnTo>
                      <a:pt x="281" y="304"/>
                    </a:lnTo>
                    <a:lnTo>
                      <a:pt x="288" y="288"/>
                    </a:lnTo>
                    <a:lnTo>
                      <a:pt x="333" y="312"/>
                    </a:lnTo>
                    <a:lnTo>
                      <a:pt x="355" y="344"/>
                    </a:lnTo>
                    <a:lnTo>
                      <a:pt x="385" y="336"/>
                    </a:lnTo>
                    <a:lnTo>
                      <a:pt x="399" y="352"/>
                    </a:lnTo>
                    <a:lnTo>
                      <a:pt x="414" y="336"/>
                    </a:lnTo>
                    <a:lnTo>
                      <a:pt x="414" y="296"/>
                    </a:lnTo>
                    <a:lnTo>
                      <a:pt x="399" y="280"/>
                    </a:lnTo>
                    <a:lnTo>
                      <a:pt x="429" y="24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8" name="Freeform 158"/>
              <p:cNvSpPr>
                <a:spLocks/>
              </p:cNvSpPr>
              <p:nvPr/>
            </p:nvSpPr>
            <p:spPr bwMode="auto">
              <a:xfrm rot="704206">
                <a:off x="2398713" y="2660650"/>
                <a:ext cx="1233487" cy="760413"/>
              </a:xfrm>
              <a:custGeom>
                <a:avLst/>
                <a:gdLst/>
                <a:ahLst/>
                <a:cxnLst>
                  <a:cxn ang="0">
                    <a:pos x="643" y="64"/>
                  </a:cxn>
                  <a:cxn ang="0">
                    <a:pos x="643" y="96"/>
                  </a:cxn>
                  <a:cxn ang="0">
                    <a:pos x="650" y="120"/>
                  </a:cxn>
                  <a:cxn ang="0">
                    <a:pos x="598" y="160"/>
                  </a:cxn>
                  <a:cxn ang="0">
                    <a:pos x="561" y="168"/>
                  </a:cxn>
                  <a:cxn ang="0">
                    <a:pos x="517" y="200"/>
                  </a:cxn>
                  <a:cxn ang="0">
                    <a:pos x="502" y="208"/>
                  </a:cxn>
                  <a:cxn ang="0">
                    <a:pos x="488" y="208"/>
                  </a:cxn>
                  <a:cxn ang="0">
                    <a:pos x="473" y="232"/>
                  </a:cxn>
                  <a:cxn ang="0">
                    <a:pos x="458" y="232"/>
                  </a:cxn>
                  <a:cxn ang="0">
                    <a:pos x="436" y="224"/>
                  </a:cxn>
                  <a:cxn ang="0">
                    <a:pos x="414" y="248"/>
                  </a:cxn>
                  <a:cxn ang="0">
                    <a:pos x="414" y="280"/>
                  </a:cxn>
                  <a:cxn ang="0">
                    <a:pos x="384" y="304"/>
                  </a:cxn>
                  <a:cxn ang="0">
                    <a:pos x="362" y="392"/>
                  </a:cxn>
                  <a:cxn ang="0">
                    <a:pos x="355" y="400"/>
                  </a:cxn>
                  <a:cxn ang="0">
                    <a:pos x="325" y="424"/>
                  </a:cxn>
                  <a:cxn ang="0">
                    <a:pos x="266" y="392"/>
                  </a:cxn>
                  <a:cxn ang="0">
                    <a:pos x="207" y="392"/>
                  </a:cxn>
                  <a:cxn ang="0">
                    <a:pos x="163" y="376"/>
                  </a:cxn>
                  <a:cxn ang="0">
                    <a:pos x="155" y="352"/>
                  </a:cxn>
                  <a:cxn ang="0">
                    <a:pos x="111" y="352"/>
                  </a:cxn>
                  <a:cxn ang="0">
                    <a:pos x="118" y="392"/>
                  </a:cxn>
                  <a:cxn ang="0">
                    <a:pos x="89" y="392"/>
                  </a:cxn>
                  <a:cxn ang="0">
                    <a:pos x="74" y="384"/>
                  </a:cxn>
                  <a:cxn ang="0">
                    <a:pos x="37" y="384"/>
                  </a:cxn>
                  <a:cxn ang="0">
                    <a:pos x="22" y="400"/>
                  </a:cxn>
                  <a:cxn ang="0">
                    <a:pos x="7" y="400"/>
                  </a:cxn>
                  <a:cxn ang="0">
                    <a:pos x="0" y="344"/>
                  </a:cxn>
                  <a:cxn ang="0">
                    <a:pos x="30" y="296"/>
                  </a:cxn>
                  <a:cxn ang="0">
                    <a:pos x="44" y="280"/>
                  </a:cxn>
                  <a:cxn ang="0">
                    <a:pos x="81" y="280"/>
                  </a:cxn>
                  <a:cxn ang="0">
                    <a:pos x="74" y="248"/>
                  </a:cxn>
                  <a:cxn ang="0">
                    <a:pos x="133" y="208"/>
                  </a:cxn>
                  <a:cxn ang="0">
                    <a:pos x="103" y="192"/>
                  </a:cxn>
                  <a:cxn ang="0">
                    <a:pos x="81" y="208"/>
                  </a:cxn>
                  <a:cxn ang="0">
                    <a:pos x="59" y="184"/>
                  </a:cxn>
                  <a:cxn ang="0">
                    <a:pos x="81" y="160"/>
                  </a:cxn>
                  <a:cxn ang="0">
                    <a:pos x="103" y="104"/>
                  </a:cxn>
                  <a:cxn ang="0">
                    <a:pos x="81" y="72"/>
                  </a:cxn>
                  <a:cxn ang="0">
                    <a:pos x="89" y="56"/>
                  </a:cxn>
                  <a:cxn ang="0">
                    <a:pos x="133" y="80"/>
                  </a:cxn>
                  <a:cxn ang="0">
                    <a:pos x="155" y="112"/>
                  </a:cxn>
                  <a:cxn ang="0">
                    <a:pos x="185" y="104"/>
                  </a:cxn>
                  <a:cxn ang="0">
                    <a:pos x="199" y="120"/>
                  </a:cxn>
                  <a:cxn ang="0">
                    <a:pos x="214" y="104"/>
                  </a:cxn>
                  <a:cxn ang="0">
                    <a:pos x="214" y="64"/>
                  </a:cxn>
                  <a:cxn ang="0">
                    <a:pos x="199" y="48"/>
                  </a:cxn>
                  <a:cxn ang="0">
                    <a:pos x="229" y="16"/>
                  </a:cxn>
                  <a:cxn ang="0">
                    <a:pos x="303" y="8"/>
                  </a:cxn>
                  <a:cxn ang="0">
                    <a:pos x="310" y="0"/>
                  </a:cxn>
                  <a:cxn ang="0">
                    <a:pos x="332" y="8"/>
                  </a:cxn>
                  <a:cxn ang="0">
                    <a:pos x="421" y="64"/>
                  </a:cxn>
                  <a:cxn ang="0">
                    <a:pos x="510" y="104"/>
                  </a:cxn>
                  <a:cxn ang="0">
                    <a:pos x="554" y="104"/>
                  </a:cxn>
                  <a:cxn ang="0">
                    <a:pos x="569" y="88"/>
                  </a:cxn>
                  <a:cxn ang="0">
                    <a:pos x="598" y="88"/>
                  </a:cxn>
                  <a:cxn ang="0">
                    <a:pos x="613" y="72"/>
                  </a:cxn>
                  <a:cxn ang="0">
                    <a:pos x="643" y="64"/>
                  </a:cxn>
                </a:cxnLst>
                <a:rect l="0" t="0" r="r" b="b"/>
                <a:pathLst>
                  <a:path w="651" h="425">
                    <a:moveTo>
                      <a:pt x="643" y="64"/>
                    </a:moveTo>
                    <a:lnTo>
                      <a:pt x="643" y="96"/>
                    </a:lnTo>
                    <a:lnTo>
                      <a:pt x="650" y="120"/>
                    </a:lnTo>
                    <a:lnTo>
                      <a:pt x="598" y="160"/>
                    </a:lnTo>
                    <a:lnTo>
                      <a:pt x="561" y="168"/>
                    </a:lnTo>
                    <a:lnTo>
                      <a:pt x="517" y="200"/>
                    </a:lnTo>
                    <a:lnTo>
                      <a:pt x="502" y="208"/>
                    </a:lnTo>
                    <a:lnTo>
                      <a:pt x="488" y="208"/>
                    </a:lnTo>
                    <a:lnTo>
                      <a:pt x="473" y="232"/>
                    </a:lnTo>
                    <a:lnTo>
                      <a:pt x="458" y="232"/>
                    </a:lnTo>
                    <a:lnTo>
                      <a:pt x="436" y="224"/>
                    </a:lnTo>
                    <a:lnTo>
                      <a:pt x="414" y="248"/>
                    </a:lnTo>
                    <a:lnTo>
                      <a:pt x="414" y="280"/>
                    </a:lnTo>
                    <a:lnTo>
                      <a:pt x="384" y="304"/>
                    </a:lnTo>
                    <a:lnTo>
                      <a:pt x="362" y="392"/>
                    </a:lnTo>
                    <a:lnTo>
                      <a:pt x="355" y="400"/>
                    </a:lnTo>
                    <a:lnTo>
                      <a:pt x="325" y="424"/>
                    </a:lnTo>
                    <a:lnTo>
                      <a:pt x="266" y="392"/>
                    </a:lnTo>
                    <a:lnTo>
                      <a:pt x="207" y="392"/>
                    </a:lnTo>
                    <a:lnTo>
                      <a:pt x="163" y="376"/>
                    </a:lnTo>
                    <a:lnTo>
                      <a:pt x="155" y="352"/>
                    </a:lnTo>
                    <a:lnTo>
                      <a:pt x="111" y="352"/>
                    </a:lnTo>
                    <a:lnTo>
                      <a:pt x="118" y="392"/>
                    </a:lnTo>
                    <a:lnTo>
                      <a:pt x="89" y="392"/>
                    </a:lnTo>
                    <a:lnTo>
                      <a:pt x="74" y="384"/>
                    </a:lnTo>
                    <a:lnTo>
                      <a:pt x="37" y="384"/>
                    </a:lnTo>
                    <a:lnTo>
                      <a:pt x="22" y="400"/>
                    </a:lnTo>
                    <a:lnTo>
                      <a:pt x="7" y="400"/>
                    </a:lnTo>
                    <a:lnTo>
                      <a:pt x="0" y="344"/>
                    </a:lnTo>
                    <a:lnTo>
                      <a:pt x="30" y="296"/>
                    </a:lnTo>
                    <a:lnTo>
                      <a:pt x="44" y="280"/>
                    </a:lnTo>
                    <a:lnTo>
                      <a:pt x="81" y="280"/>
                    </a:lnTo>
                    <a:lnTo>
                      <a:pt x="74" y="248"/>
                    </a:lnTo>
                    <a:lnTo>
                      <a:pt x="133" y="208"/>
                    </a:lnTo>
                    <a:lnTo>
                      <a:pt x="103" y="192"/>
                    </a:lnTo>
                    <a:lnTo>
                      <a:pt x="81" y="208"/>
                    </a:lnTo>
                    <a:lnTo>
                      <a:pt x="59" y="184"/>
                    </a:lnTo>
                    <a:lnTo>
                      <a:pt x="81" y="160"/>
                    </a:lnTo>
                    <a:lnTo>
                      <a:pt x="103" y="104"/>
                    </a:lnTo>
                    <a:lnTo>
                      <a:pt x="81" y="72"/>
                    </a:lnTo>
                    <a:lnTo>
                      <a:pt x="89" y="56"/>
                    </a:lnTo>
                    <a:lnTo>
                      <a:pt x="133" y="80"/>
                    </a:lnTo>
                    <a:lnTo>
                      <a:pt x="155" y="112"/>
                    </a:lnTo>
                    <a:lnTo>
                      <a:pt x="185" y="104"/>
                    </a:lnTo>
                    <a:lnTo>
                      <a:pt x="199" y="120"/>
                    </a:lnTo>
                    <a:lnTo>
                      <a:pt x="214" y="104"/>
                    </a:lnTo>
                    <a:lnTo>
                      <a:pt x="214" y="64"/>
                    </a:lnTo>
                    <a:lnTo>
                      <a:pt x="199" y="48"/>
                    </a:lnTo>
                    <a:lnTo>
                      <a:pt x="229" y="16"/>
                    </a:lnTo>
                    <a:lnTo>
                      <a:pt x="303" y="8"/>
                    </a:lnTo>
                    <a:lnTo>
                      <a:pt x="310" y="0"/>
                    </a:lnTo>
                    <a:lnTo>
                      <a:pt x="332" y="8"/>
                    </a:lnTo>
                    <a:lnTo>
                      <a:pt x="421" y="64"/>
                    </a:lnTo>
                    <a:lnTo>
                      <a:pt x="510" y="104"/>
                    </a:lnTo>
                    <a:lnTo>
                      <a:pt x="554" y="104"/>
                    </a:lnTo>
                    <a:lnTo>
                      <a:pt x="569" y="88"/>
                    </a:lnTo>
                    <a:lnTo>
                      <a:pt x="598" y="88"/>
                    </a:lnTo>
                    <a:lnTo>
                      <a:pt x="613" y="72"/>
                    </a:lnTo>
                    <a:lnTo>
                      <a:pt x="643" y="6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3" name="Прямоугольник 492"/>
          <p:cNvSpPr/>
          <p:nvPr/>
        </p:nvSpPr>
        <p:spPr>
          <a:xfrm>
            <a:off x="5851840" y="5868568"/>
            <a:ext cx="256591" cy="104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6144020" y="5725094"/>
            <a:ext cx="345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Наименьшие показатели собираемости по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договорам 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Программы АККОР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5" name="Прямоугольник 484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486" name="Picture 3"/>
          <p:cNvPicPr>
            <a:picLocks noChangeAspect="1" noChangeArrowheads="1"/>
          </p:cNvPicPr>
          <p:nvPr/>
        </p:nvPicPr>
        <p:blipFill>
          <a:blip r:embed="rId2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7" name="Прямая соединительная линия 486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Прямоугольник 478"/>
          <p:cNvSpPr/>
          <p:nvPr/>
        </p:nvSpPr>
        <p:spPr>
          <a:xfrm>
            <a:off x="5851840" y="5453453"/>
            <a:ext cx="256591" cy="104878"/>
          </a:xfrm>
          <a:prstGeom prst="rect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TextBox 479"/>
          <p:cNvSpPr txBox="1"/>
          <p:nvPr/>
        </p:nvSpPr>
        <p:spPr>
          <a:xfrm>
            <a:off x="6144020" y="5310909"/>
            <a:ext cx="345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Наибольшие показатели собираемости по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договорам 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Программы АККОР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53941"/>
              </p:ext>
            </p:extLst>
          </p:nvPr>
        </p:nvGraphicFramePr>
        <p:xfrm>
          <a:off x="94760" y="4684579"/>
          <a:ext cx="5080300" cy="213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500"/>
                <a:gridCol w="924399"/>
                <a:gridCol w="1094177"/>
                <a:gridCol w="1269224"/>
              </a:tblGrid>
              <a:tr h="2849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СУБЪЕКТ РФ 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КОЛИЧЕСТВО ДОГОВОРОВ 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ОБЯЗАТЕЛЬСТВА, МЛН. РУБ.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% СОБИРАЕМОСТИ </a:t>
                      </a:r>
                      <a:endParaRPr lang="ru-RU" sz="10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РЕГИОНУ 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389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ВОЛОГОДСКАЯ ОБЛАСТЬ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438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САМАРСКАЯ ОБЛАСТЬ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438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ЧЕЧЕНСКАЯ РЕСПУБЛИКА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696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КАЛУЖСКАЯ ОБЛАСТЬ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БАШКОРТОСТАН РЕСПУБЛИКА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САХА РЕСПУБЛИКА (ЯКУТИЯ)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20047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КАРАЧАЕВО-ЧЕРКЕССКАЯ РЕСПУБЛИКА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438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ТВЕРСКАЯ ОБЛАСТЬ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69,1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438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АМУРСКАЯ ОБЛАСТЬ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  <a:tr h="1438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0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СЕВЕРНАЯ ОСЕТИЯ-АЛАНИЯ РЕСПУБЛИКА </a:t>
                      </a:r>
                      <a:endParaRPr lang="ru-RU" sz="1000" b="1" i="0" u="none" strike="noStrike" kern="1200" dirty="0">
                        <a:solidFill>
                          <a:srgbClr val="40404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rgbClr val="F8C8C9">
                        <a:alpha val="8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1" name="Прямоугольник 240"/>
          <p:cNvSpPr/>
          <p:nvPr/>
        </p:nvSpPr>
        <p:spPr>
          <a:xfrm>
            <a:off x="251053" y="722237"/>
            <a:ext cx="87689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5250" algn="ctr">
              <a:tabLst>
                <a:tab pos="95250" algn="l"/>
              </a:tabLs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РЕГИОНЫ С НАИЛУЧШИМИ И НАИХУДШИМИ ПОКАЗАТЕЛЯМИ СОБИРАЕМОСТИ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ЛИЗИНГОВЫХ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ПЛАТЕЖЕЙ ПО ПРОГРАММЕ АККОР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86477"/>
              </p:ext>
            </p:extLst>
          </p:nvPr>
        </p:nvGraphicFramePr>
        <p:xfrm>
          <a:off x="4664408" y="1649216"/>
          <a:ext cx="4457017" cy="196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666"/>
                <a:gridCol w="828525"/>
                <a:gridCol w="949929"/>
                <a:gridCol w="1101897"/>
              </a:tblGrid>
              <a:tr h="2539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СУБЪЕКТ РФ 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КОЛИЧЕСТВО ДОГОВОРОВ 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ОБЯЗАТЕЛЬСТВА, МЛН. РУБ.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% СОБИРАЕМОСТИ </a:t>
                      </a:r>
                      <a:endParaRPr lang="ru-RU" sz="10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0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РЕГИОНУ </a:t>
                      </a:r>
                    </a:p>
                  </a:txBody>
                  <a:tcPr marL="3088" marR="3088" marT="3088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АЛТАЙСКИЙ КРАЙ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150,1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89,7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000"/>
                        </a:lnSpc>
                      </a:pPr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РЕСПУБЛИКА КАБАРДИНО-БАЛКАРИЯ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26,6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16,4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  <a:tr h="1396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ОМСКАЯ ОБЛАСТЬ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22,7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088" marR="3088" marT="3088" marB="0" anchor="ctr">
                    <a:solidFill>
                      <a:schemeClr val="accent6">
                        <a:lumMod val="20000"/>
                        <a:lumOff val="80000"/>
                        <a:alpha val="9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1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7241" y="5492985"/>
            <a:ext cx="8831824" cy="938705"/>
          </a:xfrm>
          <a:prstGeom prst="rect">
            <a:avLst/>
          </a:prstGeom>
          <a:noFill/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41916" y="4456516"/>
            <a:ext cx="2144491" cy="225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85725" indent="-85725">
              <a:spcAft>
                <a:spcPts val="1200"/>
              </a:spcAft>
              <a:buFont typeface="Arial" pitchFamily="34" charset="0"/>
              <a:buChar char="•"/>
            </a:pPr>
            <a:endParaRPr lang="ru-RU" sz="1200" dirty="0">
              <a:solidFill>
                <a:srgbClr val="00755A"/>
              </a:solidFill>
              <a:latin typeface="Arial Narrow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1211212"/>
            <a:ext cx="9049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НАПРАВЛЕНИЯ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РЕАЛИЗАЦИИ ПРОГРАММЫ ПО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РАЗВИТИЮ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СЕЛЬХОЗКООПЕРАЦИИ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97363" y="1628268"/>
            <a:ext cx="1959432" cy="3481269"/>
            <a:chOff x="1097708" y="3005503"/>
            <a:chExt cx="1943191" cy="2981747"/>
          </a:xfrm>
        </p:grpSpPr>
        <p:grpSp>
          <p:nvGrpSpPr>
            <p:cNvPr id="70" name="Group 2"/>
            <p:cNvGrpSpPr>
              <a:grpSpLocks/>
            </p:cNvGrpSpPr>
            <p:nvPr/>
          </p:nvGrpSpPr>
          <p:grpSpPr bwMode="auto">
            <a:xfrm>
              <a:off x="1097708" y="3015594"/>
              <a:ext cx="1943191" cy="2971656"/>
              <a:chOff x="0" y="10"/>
              <a:chExt cx="2304" cy="4318"/>
            </a:xfrm>
          </p:grpSpPr>
          <p:sp>
            <p:nvSpPr>
              <p:cNvPr id="97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504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07" name="Rectangle 7"/>
              <p:cNvSpPr>
                <a:spLocks/>
              </p:cNvSpPr>
              <p:nvPr/>
            </p:nvSpPr>
            <p:spPr bwMode="auto">
              <a:xfrm>
                <a:off x="12" y="3675"/>
                <a:ext cx="2280" cy="653"/>
              </a:xfrm>
              <a:prstGeom prst="rect">
                <a:avLst/>
              </a:prstGeom>
              <a:gradFill flip="none" rotWithShape="1">
                <a:gsLst>
                  <a:gs pos="0">
                    <a:srgbClr val="5B9BD5">
                      <a:lumMod val="67000"/>
                    </a:srgbClr>
                  </a:gs>
                  <a:gs pos="48000">
                    <a:srgbClr val="5B9BD5">
                      <a:lumMod val="97000"/>
                      <a:lumOff val="3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95" name="Rectangle 3"/>
              <p:cNvSpPr>
                <a:spLocks/>
              </p:cNvSpPr>
              <p:nvPr/>
            </p:nvSpPr>
            <p:spPr bwMode="auto">
              <a:xfrm>
                <a:off x="12" y="10"/>
                <a:ext cx="2280" cy="689"/>
              </a:xfrm>
              <a:prstGeom prst="rect">
                <a:avLst/>
              </a:prstGeom>
              <a:gradFill flip="none" rotWithShape="1">
                <a:gsLst>
                  <a:gs pos="0">
                    <a:srgbClr val="5B9BD5">
                      <a:lumMod val="67000"/>
                    </a:srgbClr>
                  </a:gs>
                  <a:gs pos="48000">
                    <a:srgbClr val="5B9BD5">
                      <a:lumMod val="97000"/>
                      <a:lumOff val="3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04" name="Freeform 5"/>
              <p:cNvSpPr>
                <a:spLocks/>
              </p:cNvSpPr>
              <p:nvPr/>
            </p:nvSpPr>
            <p:spPr bwMode="auto">
              <a:xfrm>
                <a:off x="0" y="695"/>
                <a:ext cx="2304" cy="932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7000"/>
                    </a:srgbClr>
                  </a:gs>
                  <a:gs pos="48000">
                    <a:srgbClr val="5B9BD5">
                      <a:lumMod val="97000"/>
                      <a:lumOff val="3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grpSp>
          <p:nvGrpSpPr>
            <p:cNvPr id="87" name="Group 140"/>
            <p:cNvGrpSpPr/>
            <p:nvPr/>
          </p:nvGrpSpPr>
          <p:grpSpPr>
            <a:xfrm>
              <a:off x="1164448" y="4238749"/>
              <a:ext cx="1808826" cy="1167567"/>
              <a:chOff x="1252298" y="947218"/>
              <a:chExt cx="2777460" cy="1167550"/>
            </a:xfrm>
          </p:grpSpPr>
          <p:sp>
            <p:nvSpPr>
              <p:cNvPr id="91" name="Text Placeholder 3"/>
              <p:cNvSpPr txBox="1">
                <a:spLocks/>
              </p:cNvSpPr>
              <p:nvPr/>
            </p:nvSpPr>
            <p:spPr>
              <a:xfrm>
                <a:off x="1268714" y="947218"/>
                <a:ext cx="2702207" cy="14498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spcBef>
                    <a:spcPct val="20000"/>
                  </a:spcBef>
                  <a:defRPr/>
                </a:pPr>
                <a:r>
                  <a:rPr lang="ru-RU" sz="1100" b="1" dirty="0">
                    <a:solidFill>
                      <a:srgbClr val="5B9BD5">
                        <a:lumMod val="75000"/>
                      </a:srgbClr>
                    </a:solidFill>
                  </a:rPr>
                  <a:t>ТЕХНИЧЕСКОЕ </a:t>
                </a:r>
                <a:r>
                  <a:rPr lang="ru-RU" sz="1100" b="1" dirty="0" smtClean="0">
                    <a:solidFill>
                      <a:srgbClr val="5B9BD5">
                        <a:lumMod val="75000"/>
                      </a:srgbClr>
                    </a:solidFill>
                  </a:rPr>
                  <a:t>ОБЕСПЕЧЕНИЕ</a:t>
                </a:r>
                <a:endParaRPr lang="en-US" sz="1100" b="1" dirty="0">
                  <a:solidFill>
                    <a:srgbClr val="5B9BD5">
                      <a:lumMod val="75000"/>
                    </a:srgbClr>
                  </a:solidFill>
                </a:endParaRPr>
              </a:p>
            </p:txBody>
          </p:sp>
          <p:sp>
            <p:nvSpPr>
              <p:cNvPr id="93" name="Text Placeholder 3"/>
              <p:cNvSpPr txBox="1">
                <a:spLocks/>
              </p:cNvSpPr>
              <p:nvPr/>
            </p:nvSpPr>
            <p:spPr>
              <a:xfrm>
                <a:off x="1252298" y="1244854"/>
                <a:ext cx="2777460" cy="86991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МТК способны оказывать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весь</a:t>
                </a:r>
                <a:r>
                  <a:rPr lang="en-US" sz="11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спектр 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услуг по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предпосевной</a:t>
                </a:r>
                <a:r>
                  <a:rPr lang="en-US" sz="11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обработке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, севу и уборке урожая,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а также 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транспортировке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готовой</a:t>
                </a:r>
                <a:r>
                  <a:rPr lang="en-US" sz="11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сельхозпродукции</a:t>
                </a:r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8" name="Text Placeholder 3"/>
            <p:cNvSpPr txBox="1">
              <a:spLocks/>
            </p:cNvSpPr>
            <p:nvPr/>
          </p:nvSpPr>
          <p:spPr>
            <a:xfrm>
              <a:off x="1676517" y="5506615"/>
              <a:ext cx="723322" cy="45907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63580">
                <a:spcBef>
                  <a:spcPct val="20000"/>
                </a:spcBef>
                <a:defRPr/>
              </a:pPr>
              <a:r>
                <a:rPr lang="ru-RU" sz="3193" dirty="0">
                  <a:solidFill>
                    <a:sysClr val="window" lastClr="FFFFFF"/>
                  </a:solidFill>
                </a:rPr>
                <a:t>8</a:t>
              </a:r>
              <a:r>
                <a:rPr lang="ru-RU" sz="3483" dirty="0">
                  <a:solidFill>
                    <a:sysClr val="window" lastClr="FFFFFF"/>
                  </a:solidFill>
                </a:rPr>
                <a:t> </a:t>
              </a:r>
              <a:r>
                <a:rPr lang="ru-RU" sz="1742" dirty="0">
                  <a:solidFill>
                    <a:sysClr val="window" lastClr="FFFFFF"/>
                  </a:solidFill>
                </a:rPr>
                <a:t>МТК</a:t>
              </a:r>
              <a:endParaRPr lang="en-US" sz="1742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107827" y="3005503"/>
              <a:ext cx="1922949" cy="5381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3580">
                <a:defRPr/>
              </a:pPr>
              <a:r>
                <a:rPr lang="ru-RU" sz="1161" dirty="0" smtClean="0">
                  <a:solidFill>
                    <a:sysClr val="window" lastClr="FFFFFF"/>
                  </a:solidFill>
                </a:rPr>
                <a:t>ОСНАЩЕНИЕ </a:t>
              </a:r>
              <a:r>
                <a:rPr lang="ru-RU" sz="1161" dirty="0">
                  <a:solidFill>
                    <a:sysClr val="window" lastClr="FFFFFF"/>
                  </a:solidFill>
                </a:rPr>
                <a:t>МАШИННО-ТЕХНОЛОГИЧЕСКИХ КОМПАНИЙ</a:t>
              </a:r>
              <a:endParaRPr lang="en-US" sz="1161" dirty="0">
                <a:solidFill>
                  <a:sysClr val="window" lastClr="FFFFFF"/>
                </a:solidFill>
              </a:endParaRPr>
            </a:p>
          </p:txBody>
        </p:sp>
        <p:pic>
          <p:nvPicPr>
            <p:cNvPr id="86" name="Picture 4" descr="C:\Users\eyudin\Desktop\outline-tractor-clipart-free-clip-art-image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rgbClr val="E7E6E6">
                  <a:shade val="45000"/>
                  <a:satMod val="135000"/>
                </a:srgbClr>
                <a:prstClr val="white"/>
              </a:duotone>
              <a:lum bright="40000"/>
            </a:blip>
            <a:srcRect/>
            <a:stretch>
              <a:fillRect/>
            </a:stretch>
          </p:blipFill>
          <p:spPr bwMode="auto">
            <a:xfrm>
              <a:off x="1791731" y="3568317"/>
              <a:ext cx="555143" cy="378428"/>
            </a:xfrm>
            <a:prstGeom prst="rect">
              <a:avLst/>
            </a:prstGeom>
            <a:noFill/>
          </p:spPr>
        </p:pic>
      </p:grpSp>
      <p:grpSp>
        <p:nvGrpSpPr>
          <p:cNvPr id="111" name="Группа 110"/>
          <p:cNvGrpSpPr/>
          <p:nvPr/>
        </p:nvGrpSpPr>
        <p:grpSpPr>
          <a:xfrm>
            <a:off x="2491105" y="1628650"/>
            <a:ext cx="1959433" cy="3485045"/>
            <a:chOff x="3677554" y="3007603"/>
            <a:chExt cx="1943191" cy="2987484"/>
          </a:xfrm>
        </p:grpSpPr>
        <p:grpSp>
          <p:nvGrpSpPr>
            <p:cNvPr id="112" name="Group 2"/>
            <p:cNvGrpSpPr>
              <a:grpSpLocks/>
            </p:cNvGrpSpPr>
            <p:nvPr/>
          </p:nvGrpSpPr>
          <p:grpSpPr bwMode="auto">
            <a:xfrm>
              <a:off x="3677554" y="3007603"/>
              <a:ext cx="1943191" cy="2987484"/>
              <a:chOff x="0" y="-12"/>
              <a:chExt cx="2304" cy="4341"/>
            </a:xfrm>
          </p:grpSpPr>
          <p:sp>
            <p:nvSpPr>
              <p:cNvPr id="121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5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22" name="Rectangle 3"/>
              <p:cNvSpPr>
                <a:spLocks/>
              </p:cNvSpPr>
              <p:nvPr/>
            </p:nvSpPr>
            <p:spPr bwMode="auto">
              <a:xfrm>
                <a:off x="12" y="-12"/>
                <a:ext cx="2280" cy="702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67000"/>
                    </a:srgbClr>
                  </a:gs>
                  <a:gs pos="48000">
                    <a:srgbClr val="A5A5A5">
                      <a:lumMod val="97000"/>
                      <a:lumOff val="3000"/>
                    </a:srgbClr>
                  </a:gs>
                  <a:gs pos="100000">
                    <a:srgbClr val="A5A5A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>
                <a:off x="0" y="686"/>
                <a:ext cx="2304" cy="913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>
                <a:gsLst>
                  <a:gs pos="0">
                    <a:srgbClr val="A5A5A5">
                      <a:lumMod val="67000"/>
                    </a:srgbClr>
                  </a:gs>
                  <a:gs pos="48000">
                    <a:srgbClr val="A5A5A5">
                      <a:lumMod val="97000"/>
                      <a:lumOff val="3000"/>
                    </a:srgbClr>
                  </a:gs>
                  <a:gs pos="100000">
                    <a:srgbClr val="A5A5A5">
                      <a:lumMod val="60000"/>
                      <a:lumOff val="40000"/>
                    </a:srgbClr>
                  </a:gs>
                </a:gsLst>
                <a:lin ang="16200000" scaled="1"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26" name="Rectangle 7"/>
              <p:cNvSpPr>
                <a:spLocks/>
              </p:cNvSpPr>
              <p:nvPr/>
            </p:nvSpPr>
            <p:spPr bwMode="auto">
              <a:xfrm>
                <a:off x="12" y="3653"/>
                <a:ext cx="2280" cy="676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67000"/>
                    </a:srgbClr>
                  </a:gs>
                  <a:gs pos="48000">
                    <a:srgbClr val="A5A5A5">
                      <a:lumMod val="97000"/>
                      <a:lumOff val="3000"/>
                    </a:srgbClr>
                  </a:gs>
                  <a:gs pos="100000">
                    <a:srgbClr val="A5A5A5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sp>
          <p:nvSpPr>
            <p:cNvPr id="115" name="Прямоугольник 114"/>
            <p:cNvSpPr/>
            <p:nvPr/>
          </p:nvSpPr>
          <p:spPr>
            <a:xfrm>
              <a:off x="3678150" y="3033258"/>
              <a:ext cx="1901549" cy="3957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487" algn="ctr" defTabSz="1093324" fontAlgn="ctr"/>
              <a:r>
                <a:rPr lang="ru-RU" sz="1161" dirty="0" smtClean="0">
                  <a:solidFill>
                    <a:sysClr val="window" lastClr="FFFFFF"/>
                  </a:solidFill>
                </a:rPr>
                <a:t>ЛИЗИНГ ЭЛЕВАТОРНОГО ОБОРУДОВАНИЯ</a:t>
              </a:r>
              <a:endParaRPr lang="ru-RU" sz="1161" dirty="0">
                <a:solidFill>
                  <a:sysClr val="window" lastClr="FFFFFF"/>
                </a:solidFill>
              </a:endParaRPr>
            </a:p>
          </p:txBody>
        </p:sp>
        <p:pic>
          <p:nvPicPr>
            <p:cNvPr id="116" name="Picture 8" descr="Картинки по запросу силос клипарт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lum bright="40000"/>
            </a:blip>
            <a:srcRect b="4525"/>
            <a:stretch>
              <a:fillRect/>
            </a:stretch>
          </p:blipFill>
          <p:spPr bwMode="auto">
            <a:xfrm>
              <a:off x="4487885" y="3538037"/>
              <a:ext cx="332663" cy="440614"/>
            </a:xfrm>
            <a:prstGeom prst="rect">
              <a:avLst/>
            </a:prstGeom>
            <a:noFill/>
          </p:spPr>
        </p:pic>
        <p:grpSp>
          <p:nvGrpSpPr>
            <p:cNvPr id="117" name="Group 136"/>
            <p:cNvGrpSpPr/>
            <p:nvPr/>
          </p:nvGrpSpPr>
          <p:grpSpPr>
            <a:xfrm>
              <a:off x="3717343" y="4188858"/>
              <a:ext cx="1842103" cy="1080583"/>
              <a:chOff x="1315599" y="929306"/>
              <a:chExt cx="2706335" cy="1080575"/>
            </a:xfrm>
          </p:grpSpPr>
          <p:sp>
            <p:nvSpPr>
              <p:cNvPr id="119" name="Text Placeholder 3"/>
              <p:cNvSpPr txBox="1">
                <a:spLocks/>
              </p:cNvSpPr>
              <p:nvPr/>
            </p:nvSpPr>
            <p:spPr>
              <a:xfrm>
                <a:off x="1363807" y="929306"/>
                <a:ext cx="2658127" cy="2902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spcBef>
                    <a:spcPct val="20000"/>
                  </a:spcBef>
                  <a:defRPr/>
                </a:pPr>
                <a:r>
                  <a:rPr lang="ru-RU" sz="1100" b="1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ИНФРАСТРУКТУРА </a:t>
                </a:r>
                <a:r>
                  <a:rPr lang="ru-RU" sz="1100" b="1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/>
                </a:r>
                <a:br>
                  <a:rPr lang="ru-RU" sz="1100" b="1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</a:br>
                <a:r>
                  <a:rPr lang="ru-RU" sz="1100" b="1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ХРАНЕНИЯ</a:t>
                </a:r>
                <a:endParaRPr lang="en-US" sz="1100" b="1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  <p:sp>
            <p:nvSpPr>
              <p:cNvPr id="120" name="Text Placeholder 3"/>
              <p:cNvSpPr txBox="1">
                <a:spLocks/>
              </p:cNvSpPr>
              <p:nvPr/>
            </p:nvSpPr>
            <p:spPr>
              <a:xfrm>
                <a:off x="1315599" y="1284339"/>
                <a:ext cx="2697423" cy="72554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Элеваторы обеспечивают прием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, доработку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, сушку и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сохранность зерна 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для реализации на наиболее</a:t>
                </a:r>
              </a:p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выгодных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условиях</a:t>
                </a:r>
                <a:endParaRPr lang="ru-RU" sz="11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4153963" y="5497760"/>
              <a:ext cx="1068290" cy="45945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63580">
                <a:defRPr/>
              </a:pPr>
              <a:r>
                <a:rPr lang="ru-RU" sz="3193" dirty="0">
                  <a:solidFill>
                    <a:sysClr val="window" lastClr="FFFFFF"/>
                  </a:solidFill>
                </a:rPr>
                <a:t>90</a:t>
              </a:r>
              <a:r>
                <a:rPr lang="ru-RU" sz="3483" dirty="0">
                  <a:solidFill>
                    <a:sysClr val="window" lastClr="FFFFFF"/>
                  </a:solidFill>
                </a:rPr>
                <a:t> </a:t>
              </a:r>
              <a:r>
                <a:rPr lang="ru-RU" sz="1742" dirty="0">
                  <a:solidFill>
                    <a:sysClr val="window" lastClr="FFFFFF"/>
                  </a:solidFill>
                </a:rPr>
                <a:t>ТЫС.Т</a:t>
              </a:r>
              <a:endParaRPr lang="en-US" sz="1742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4723119" y="1619957"/>
            <a:ext cx="1939194" cy="3492275"/>
            <a:chOff x="6238879" y="2996590"/>
            <a:chExt cx="1961417" cy="3003318"/>
          </a:xfrm>
        </p:grpSpPr>
        <p:grpSp>
          <p:nvGrpSpPr>
            <p:cNvPr id="128" name="Group 2"/>
            <p:cNvGrpSpPr>
              <a:grpSpLocks/>
            </p:cNvGrpSpPr>
            <p:nvPr/>
          </p:nvGrpSpPr>
          <p:grpSpPr bwMode="auto">
            <a:xfrm>
              <a:off x="6238879" y="2996590"/>
              <a:ext cx="1943191" cy="3003318"/>
              <a:chOff x="0" y="-28"/>
              <a:chExt cx="2304" cy="4364"/>
            </a:xfrm>
          </p:grpSpPr>
          <p:sp>
            <p:nvSpPr>
              <p:cNvPr id="136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598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38" name="Rectangle 7"/>
              <p:cNvSpPr>
                <a:spLocks/>
              </p:cNvSpPr>
              <p:nvPr/>
            </p:nvSpPr>
            <p:spPr bwMode="auto">
              <a:xfrm>
                <a:off x="12" y="3624"/>
                <a:ext cx="2280" cy="712"/>
              </a:xfrm>
              <a:prstGeom prst="rect">
                <a:avLst/>
              </a:prstGeom>
              <a:gradFill flip="none" rotWithShape="1">
                <a:gsLst>
                  <a:gs pos="0">
                    <a:srgbClr val="00755A"/>
                  </a:gs>
                  <a:gs pos="85000">
                    <a:srgbClr val="A3CDC3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35" name="Rectangle 3"/>
              <p:cNvSpPr>
                <a:spLocks/>
              </p:cNvSpPr>
              <p:nvPr/>
            </p:nvSpPr>
            <p:spPr bwMode="auto">
              <a:xfrm>
                <a:off x="12" y="-28"/>
                <a:ext cx="2280" cy="716"/>
              </a:xfrm>
              <a:prstGeom prst="rect">
                <a:avLst/>
              </a:prstGeom>
              <a:gradFill>
                <a:gsLst>
                  <a:gs pos="0">
                    <a:srgbClr val="00755A"/>
                  </a:gs>
                  <a:gs pos="85000">
                    <a:srgbClr val="C2DED7"/>
                  </a:gs>
                  <a:gs pos="75000">
                    <a:srgbClr val="A3CDC3"/>
                  </a:gs>
                  <a:gs pos="100000">
                    <a:schemeClr val="bg1"/>
                  </a:gs>
                </a:gsLst>
                <a:lin ang="162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>
                <a:off x="0" y="684"/>
                <a:ext cx="2304" cy="925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>
                <a:gsLst>
                  <a:gs pos="0">
                    <a:srgbClr val="00755A"/>
                  </a:gs>
                  <a:gs pos="90000">
                    <a:srgbClr val="C2DED7"/>
                  </a:gs>
                  <a:gs pos="100000">
                    <a:schemeClr val="bg1"/>
                  </a:gs>
                </a:gsLst>
                <a:lin ang="16200000" scaled="1"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grpSp>
          <p:nvGrpSpPr>
            <p:cNvPr id="130" name="Group 148"/>
            <p:cNvGrpSpPr/>
            <p:nvPr/>
          </p:nvGrpSpPr>
          <p:grpSpPr>
            <a:xfrm>
              <a:off x="6291660" y="4197394"/>
              <a:ext cx="1852310" cy="1083834"/>
              <a:chOff x="1278614" y="1026904"/>
              <a:chExt cx="2781100" cy="985570"/>
            </a:xfrm>
          </p:grpSpPr>
          <p:sp>
            <p:nvSpPr>
              <p:cNvPr id="133" name="Text Placeholder 3"/>
              <p:cNvSpPr txBox="1">
                <a:spLocks/>
              </p:cNvSpPr>
              <p:nvPr/>
            </p:nvSpPr>
            <p:spPr>
              <a:xfrm>
                <a:off x="1813810" y="1026904"/>
                <a:ext cx="1764918" cy="2647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spcBef>
                    <a:spcPct val="20000"/>
                  </a:spcBef>
                  <a:defRPr/>
                </a:pPr>
                <a:r>
                  <a:rPr lang="ru-RU" sz="1100" b="1" dirty="0">
                    <a:solidFill>
                      <a:srgbClr val="00755A"/>
                    </a:solidFill>
                  </a:rPr>
                  <a:t>ИНФРАСТРУКТУРА </a:t>
                </a:r>
                <a:br>
                  <a:rPr lang="ru-RU" sz="1100" b="1" dirty="0">
                    <a:solidFill>
                      <a:srgbClr val="00755A"/>
                    </a:solidFill>
                  </a:rPr>
                </a:br>
                <a:r>
                  <a:rPr lang="ru-RU" sz="1100" b="1" dirty="0">
                    <a:solidFill>
                      <a:srgbClr val="00755A"/>
                    </a:solidFill>
                  </a:rPr>
                  <a:t>ПЕРЕРАБОТКИ</a:t>
                </a:r>
                <a:endParaRPr lang="en-US" sz="1100" b="1" dirty="0">
                  <a:solidFill>
                    <a:srgbClr val="00755A"/>
                  </a:solidFill>
                </a:endParaRPr>
              </a:p>
            </p:txBody>
          </p:sp>
          <p:sp>
            <p:nvSpPr>
              <p:cNvPr id="134" name="Text Placeholder 3"/>
              <p:cNvSpPr txBox="1">
                <a:spLocks/>
              </p:cNvSpPr>
              <p:nvPr/>
            </p:nvSpPr>
            <p:spPr>
              <a:xfrm>
                <a:off x="1278614" y="1350585"/>
                <a:ext cx="2781100" cy="66188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Развитие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перерабатывающего</a:t>
                </a:r>
                <a:endParaRPr lang="ru-RU" sz="1100" dirty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производства способствует</a:t>
                </a:r>
              </a:p>
              <a:p>
                <a:pPr algn="ctr"/>
                <a:r>
                  <a:rPr lang="ru-RU" sz="1100" dirty="0">
                    <a:solidFill>
                      <a:sysClr val="windowText" lastClr="000000"/>
                    </a:solidFill>
                  </a:rPr>
                  <a:t>повышению уровня товарности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и доходности </a:t>
                </a:r>
                <a:r>
                  <a:rPr lang="ru-RU" sz="1100" dirty="0">
                    <a:solidFill>
                      <a:sysClr val="windowText" lastClr="000000"/>
                    </a:solidFill>
                  </a:rPr>
                  <a:t>кооперативов и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</a:rPr>
                  <a:t>фермеров</a:t>
                </a:r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31" name="Text Placeholder 3"/>
            <p:cNvSpPr txBox="1">
              <a:spLocks/>
            </p:cNvSpPr>
            <p:nvPr/>
          </p:nvSpPr>
          <p:spPr>
            <a:xfrm>
              <a:off x="6479389" y="5515245"/>
              <a:ext cx="1385627" cy="460937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63580">
                <a:defRPr/>
              </a:pPr>
              <a:r>
                <a:rPr lang="ru-RU" sz="3193" dirty="0">
                  <a:solidFill>
                    <a:sysClr val="window" lastClr="FFFFFF"/>
                  </a:solidFill>
                </a:rPr>
                <a:t>24</a:t>
              </a:r>
              <a:r>
                <a:rPr lang="ru-RU" sz="3483" dirty="0">
                  <a:solidFill>
                    <a:sysClr val="window" lastClr="FFFFFF"/>
                  </a:solidFill>
                </a:rPr>
                <a:t> </a:t>
              </a:r>
              <a:r>
                <a:rPr lang="ru-RU" sz="1742" dirty="0" smtClean="0">
                  <a:solidFill>
                    <a:sysClr val="window" lastClr="FFFFFF"/>
                  </a:solidFill>
                </a:rPr>
                <a:t>ПРОЕКТА</a:t>
              </a:r>
              <a:endParaRPr lang="en-US" sz="1742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6247580" y="3000609"/>
              <a:ext cx="1952716" cy="540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3580">
                <a:defRPr/>
              </a:pPr>
              <a:r>
                <a:rPr lang="ru-RU" sz="1161" dirty="0" smtClean="0">
                  <a:solidFill>
                    <a:sysClr val="window" lastClr="FFFFFF"/>
                  </a:solidFill>
                </a:rPr>
                <a:t>ЛИЗИНГ ПЕРЕРАБАТЫВАЮЩЕГО ОБОРУДОВАНИЯ</a:t>
              </a:r>
              <a:endParaRPr lang="en-US" sz="1161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32" name="Freeform 101"/>
            <p:cNvSpPr>
              <a:spLocks noEditPoints="1"/>
            </p:cNvSpPr>
            <p:nvPr/>
          </p:nvSpPr>
          <p:spPr bwMode="auto">
            <a:xfrm>
              <a:off x="6942539" y="3573413"/>
              <a:ext cx="468000" cy="367592"/>
            </a:xfrm>
            <a:custGeom>
              <a:avLst/>
              <a:gdLst>
                <a:gd name="T0" fmla="*/ 133841 w 68"/>
                <a:gd name="T1" fmla="*/ 123371 h 63"/>
                <a:gd name="T2" fmla="*/ 140704 w 68"/>
                <a:gd name="T3" fmla="*/ 150787 h 63"/>
                <a:gd name="T4" fmla="*/ 120113 w 68"/>
                <a:gd name="T5" fmla="*/ 171349 h 63"/>
                <a:gd name="T6" fmla="*/ 92659 w 68"/>
                <a:gd name="T7" fmla="*/ 181630 h 63"/>
                <a:gd name="T8" fmla="*/ 61773 w 68"/>
                <a:gd name="T9" fmla="*/ 181630 h 63"/>
                <a:gd name="T10" fmla="*/ 37750 w 68"/>
                <a:gd name="T11" fmla="*/ 171349 h 63"/>
                <a:gd name="T12" fmla="*/ 13727 w 68"/>
                <a:gd name="T13" fmla="*/ 150787 h 63"/>
                <a:gd name="T14" fmla="*/ 20591 w 68"/>
                <a:gd name="T15" fmla="*/ 123371 h 63"/>
                <a:gd name="T16" fmla="*/ 0 w 68"/>
                <a:gd name="T17" fmla="*/ 95956 h 63"/>
                <a:gd name="T18" fmla="*/ 24023 w 68"/>
                <a:gd name="T19" fmla="*/ 78821 h 63"/>
                <a:gd name="T20" fmla="*/ 13727 w 68"/>
                <a:gd name="T21" fmla="*/ 61686 h 63"/>
                <a:gd name="T22" fmla="*/ 51477 w 68"/>
                <a:gd name="T23" fmla="*/ 54832 h 63"/>
                <a:gd name="T24" fmla="*/ 65204 w 68"/>
                <a:gd name="T25" fmla="*/ 27416 h 63"/>
                <a:gd name="T26" fmla="*/ 96091 w 68"/>
                <a:gd name="T27" fmla="*/ 51405 h 63"/>
                <a:gd name="T28" fmla="*/ 120113 w 68"/>
                <a:gd name="T29" fmla="*/ 41124 h 63"/>
                <a:gd name="T30" fmla="*/ 140704 w 68"/>
                <a:gd name="T31" fmla="*/ 65113 h 63"/>
                <a:gd name="T32" fmla="*/ 154431 w 68"/>
                <a:gd name="T33" fmla="*/ 92529 h 63"/>
                <a:gd name="T34" fmla="*/ 78932 w 68"/>
                <a:gd name="T35" fmla="*/ 75394 h 63"/>
                <a:gd name="T36" fmla="*/ 109818 w 68"/>
                <a:gd name="T37" fmla="*/ 106237 h 63"/>
                <a:gd name="T38" fmla="*/ 216204 w 68"/>
                <a:gd name="T39" fmla="*/ 54832 h 63"/>
                <a:gd name="T40" fmla="*/ 219636 w 68"/>
                <a:gd name="T41" fmla="*/ 82248 h 63"/>
                <a:gd name="T42" fmla="*/ 188749 w 68"/>
                <a:gd name="T43" fmla="*/ 75394 h 63"/>
                <a:gd name="T44" fmla="*/ 157863 w 68"/>
                <a:gd name="T45" fmla="*/ 82248 h 63"/>
                <a:gd name="T46" fmla="*/ 157863 w 68"/>
                <a:gd name="T47" fmla="*/ 54832 h 63"/>
                <a:gd name="T48" fmla="*/ 157863 w 68"/>
                <a:gd name="T49" fmla="*/ 30843 h 63"/>
                <a:gd name="T50" fmla="*/ 157863 w 68"/>
                <a:gd name="T51" fmla="*/ 6854 h 63"/>
                <a:gd name="T52" fmla="*/ 188749 w 68"/>
                <a:gd name="T53" fmla="*/ 13708 h 63"/>
                <a:gd name="T54" fmla="*/ 202477 w 68"/>
                <a:gd name="T55" fmla="*/ 0 h 63"/>
                <a:gd name="T56" fmla="*/ 212772 w 68"/>
                <a:gd name="T57" fmla="*/ 23989 h 63"/>
                <a:gd name="T58" fmla="*/ 233363 w 68"/>
                <a:gd name="T59" fmla="*/ 51405 h 63"/>
                <a:gd name="T60" fmla="*/ 212772 w 68"/>
                <a:gd name="T61" fmla="*/ 188484 h 63"/>
                <a:gd name="T62" fmla="*/ 202477 w 68"/>
                <a:gd name="T63" fmla="*/ 215900 h 63"/>
                <a:gd name="T64" fmla="*/ 185318 w 68"/>
                <a:gd name="T65" fmla="*/ 202192 h 63"/>
                <a:gd name="T66" fmla="*/ 154431 w 68"/>
                <a:gd name="T67" fmla="*/ 205619 h 63"/>
                <a:gd name="T68" fmla="*/ 140704 w 68"/>
                <a:gd name="T69" fmla="*/ 178203 h 63"/>
                <a:gd name="T70" fmla="*/ 161295 w 68"/>
                <a:gd name="T71" fmla="*/ 150787 h 63"/>
                <a:gd name="T72" fmla="*/ 171590 w 68"/>
                <a:gd name="T73" fmla="*/ 123371 h 63"/>
                <a:gd name="T74" fmla="*/ 192181 w 68"/>
                <a:gd name="T75" fmla="*/ 137079 h 63"/>
                <a:gd name="T76" fmla="*/ 219636 w 68"/>
                <a:gd name="T77" fmla="*/ 133652 h 63"/>
                <a:gd name="T78" fmla="*/ 216204 w 68"/>
                <a:gd name="T79" fmla="*/ 157641 h 63"/>
                <a:gd name="T80" fmla="*/ 188749 w 68"/>
                <a:gd name="T81" fmla="*/ 27416 h 63"/>
                <a:gd name="T82" fmla="*/ 202477 w 68"/>
                <a:gd name="T83" fmla="*/ 44551 h 63"/>
                <a:gd name="T84" fmla="*/ 171590 w 68"/>
                <a:gd name="T85" fmla="*/ 167922 h 63"/>
                <a:gd name="T86" fmla="*/ 188749 w 68"/>
                <a:gd name="T87" fmla="*/ 154214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31790" fontAlgn="base">
                <a:spcBef>
                  <a:spcPct val="0"/>
                </a:spcBef>
                <a:spcAft>
                  <a:spcPct val="0"/>
                </a:spcAft>
              </a:pPr>
              <a:endParaRPr lang="ru-RU" sz="2032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6878589" y="1624630"/>
            <a:ext cx="1959431" cy="3485279"/>
            <a:chOff x="8875393" y="3002651"/>
            <a:chExt cx="1943192" cy="2991751"/>
          </a:xfrm>
        </p:grpSpPr>
        <p:grpSp>
          <p:nvGrpSpPr>
            <p:cNvPr id="140" name="Group 2"/>
            <p:cNvGrpSpPr>
              <a:grpSpLocks/>
            </p:cNvGrpSpPr>
            <p:nvPr/>
          </p:nvGrpSpPr>
          <p:grpSpPr bwMode="auto">
            <a:xfrm>
              <a:off x="8875394" y="3013797"/>
              <a:ext cx="1943191" cy="2980605"/>
              <a:chOff x="0" y="-3"/>
              <a:chExt cx="2304" cy="4331"/>
            </a:xfrm>
          </p:grpSpPr>
          <p:sp>
            <p:nvSpPr>
              <p:cNvPr id="147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593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50" name="Rectangle 7"/>
              <p:cNvSpPr>
                <a:spLocks/>
              </p:cNvSpPr>
              <p:nvPr/>
            </p:nvSpPr>
            <p:spPr bwMode="auto">
              <a:xfrm>
                <a:off x="12" y="3635"/>
                <a:ext cx="2280" cy="693"/>
              </a:xfrm>
              <a:prstGeom prst="rect">
                <a:avLst/>
              </a:prstGeom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46" name="Rectangle 3"/>
              <p:cNvSpPr>
                <a:spLocks/>
              </p:cNvSpPr>
              <p:nvPr/>
            </p:nvSpPr>
            <p:spPr bwMode="auto">
              <a:xfrm>
                <a:off x="12" y="-3"/>
                <a:ext cx="2280" cy="716"/>
              </a:xfrm>
              <a:prstGeom prst="rect">
                <a:avLst/>
              </a:prstGeom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defRPr/>
                </a:pPr>
                <a:endParaRPr lang="es-E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  <p:sp>
            <p:nvSpPr>
              <p:cNvPr id="148" name="Freeform 5"/>
              <p:cNvSpPr>
                <a:spLocks/>
              </p:cNvSpPr>
              <p:nvPr/>
            </p:nvSpPr>
            <p:spPr bwMode="auto">
              <a:xfrm>
                <a:off x="0" y="709"/>
                <a:ext cx="2304" cy="917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3 h 21600"/>
                  <a:gd name="T4" fmla="*/ 26 w 21600"/>
                  <a:gd name="T5" fmla="*/ 0 h 21600"/>
                  <a:gd name="T6" fmla="*/ 13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46"/>
                    </a:moveTo>
                    <a:lnTo>
                      <a:pt x="10800" y="21600"/>
                    </a:lnTo>
                    <a:lnTo>
                      <a:pt x="21600" y="46"/>
                    </a:lnTo>
                    <a:lnTo>
                      <a:pt x="10800" y="0"/>
                    </a:lnTo>
                    <a:lnTo>
                      <a:pt x="0" y="46"/>
                    </a:lnTo>
                    <a:close/>
                    <a:moveTo>
                      <a:pt x="0" y="46"/>
                    </a:moveTo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63580">
                  <a:defRPr/>
                </a:pPr>
                <a:endParaRPr lang="en-US" sz="871" dirty="0">
                  <a:solidFill>
                    <a:sysClr val="windowText" lastClr="000000"/>
                  </a:solidFill>
                  <a:latin typeface="Lato Light"/>
                </a:endParaRPr>
              </a:p>
            </p:txBody>
          </p:sp>
        </p:grpSp>
        <p:grpSp>
          <p:nvGrpSpPr>
            <p:cNvPr id="142" name="Group 148"/>
            <p:cNvGrpSpPr/>
            <p:nvPr/>
          </p:nvGrpSpPr>
          <p:grpSpPr>
            <a:xfrm>
              <a:off x="8885511" y="4181636"/>
              <a:ext cx="1922949" cy="1236782"/>
              <a:chOff x="1133083" y="1101686"/>
              <a:chExt cx="2970230" cy="1236773"/>
            </a:xfrm>
          </p:grpSpPr>
          <p:sp>
            <p:nvSpPr>
              <p:cNvPr id="144" name="Text Placeholder 3"/>
              <p:cNvSpPr txBox="1">
                <a:spLocks/>
              </p:cNvSpPr>
              <p:nvPr/>
            </p:nvSpPr>
            <p:spPr>
              <a:xfrm>
                <a:off x="1133083" y="1101686"/>
                <a:ext cx="2970230" cy="29061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63580">
                  <a:spcBef>
                    <a:spcPct val="20000"/>
                  </a:spcBef>
                  <a:defRPr/>
                </a:pPr>
                <a:r>
                  <a:rPr lang="ru-RU" sz="1100" b="1" dirty="0" smtClean="0">
                    <a:solidFill>
                      <a:srgbClr val="ED7D31">
                        <a:lumMod val="75000"/>
                      </a:srgbClr>
                    </a:solidFill>
                  </a:rPr>
                  <a:t>ПРОИЗВОДСТВЕННАЯ ИНФРАСТРУКТУРА</a:t>
                </a:r>
                <a:endParaRPr lang="en-US" sz="1100" b="1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  <p:sp>
            <p:nvSpPr>
              <p:cNvPr id="145" name="Text Placeholder 3"/>
              <p:cNvSpPr txBox="1">
                <a:spLocks/>
              </p:cNvSpPr>
              <p:nvPr/>
            </p:nvSpPr>
            <p:spPr>
              <a:xfrm>
                <a:off x="1176035" y="1413788"/>
                <a:ext cx="2828992" cy="92467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</a:rPr>
                  <a:t>Для кооперативов доступен </a:t>
                </a:r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весь спектр сельскохозяйственной </a:t>
                </a:r>
                <a:r>
                  <a:rPr lang="ru-RU" sz="1000" dirty="0">
                    <a:solidFill>
                      <a:sysClr val="windowText" lastClr="000000"/>
                    </a:solidFill>
                  </a:rPr>
                  <a:t>и</a:t>
                </a:r>
              </a:p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</a:rPr>
                  <a:t>автомобильной техники,</a:t>
                </a:r>
              </a:p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</a:rPr>
                  <a:t>животноводческого и</a:t>
                </a:r>
              </a:p>
              <a:p>
                <a:pPr algn="ctr"/>
                <a:r>
                  <a:rPr lang="ru-RU" sz="1000" dirty="0">
                    <a:solidFill>
                      <a:sysClr val="windowText" lastClr="000000"/>
                    </a:solidFill>
                  </a:rPr>
                  <a:t>перерабатывающего оборудования</a:t>
                </a:r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, племенных </a:t>
                </a:r>
                <a:r>
                  <a:rPr lang="ru-RU" sz="1000" dirty="0">
                    <a:solidFill>
                      <a:sysClr val="windowText" lastClr="000000"/>
                    </a:solidFill>
                  </a:rPr>
                  <a:t>животных</a:t>
                </a:r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, в </a:t>
                </a:r>
                <a:r>
                  <a:rPr lang="ru-RU" sz="1000" dirty="0">
                    <a:solidFill>
                      <a:sysClr val="windowText" lastClr="000000"/>
                    </a:solidFill>
                  </a:rPr>
                  <a:t>том числе </a:t>
                </a:r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пушных</a:t>
                </a:r>
                <a:endParaRPr lang="en-US" sz="10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1" name="Прямоугольник 140"/>
            <p:cNvSpPr/>
            <p:nvPr/>
          </p:nvSpPr>
          <p:spPr>
            <a:xfrm>
              <a:off x="8875393" y="3002651"/>
              <a:ext cx="1933071" cy="5392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63580">
                <a:defRPr/>
              </a:pPr>
              <a:r>
                <a:rPr lang="ru-RU" sz="1161" dirty="0">
                  <a:solidFill>
                    <a:sysClr val="window" lastClr="FFFFFF"/>
                  </a:solidFill>
                </a:rPr>
                <a:t>ПОСТАВКА ВОСТРЕБОВАННЫХ ПРЕДМЕТОВ ЛИЗИНГА</a:t>
              </a:r>
              <a:endParaRPr lang="en-US" sz="1161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43" name="Freeform 110"/>
            <p:cNvSpPr>
              <a:spLocks noEditPoints="1"/>
            </p:cNvSpPr>
            <p:nvPr/>
          </p:nvSpPr>
          <p:spPr bwMode="auto">
            <a:xfrm>
              <a:off x="9601900" y="3632698"/>
              <a:ext cx="442356" cy="363459"/>
            </a:xfrm>
            <a:custGeom>
              <a:avLst/>
              <a:gdLst>
                <a:gd name="T0" fmla="*/ 27371 w 58"/>
                <a:gd name="T1" fmla="*/ 34102 h 54"/>
                <a:gd name="T2" fmla="*/ 0 w 58"/>
                <a:gd name="T3" fmla="*/ 34102 h 54"/>
                <a:gd name="T4" fmla="*/ 0 w 58"/>
                <a:gd name="T5" fmla="*/ 17051 h 54"/>
                <a:gd name="T6" fmla="*/ 27371 w 58"/>
                <a:gd name="T7" fmla="*/ 17051 h 54"/>
                <a:gd name="T8" fmla="*/ 27371 w 58"/>
                <a:gd name="T9" fmla="*/ 34102 h 54"/>
                <a:gd name="T10" fmla="*/ 112904 w 58"/>
                <a:gd name="T11" fmla="*/ 102306 h 54"/>
                <a:gd name="T12" fmla="*/ 0 w 58"/>
                <a:gd name="T13" fmla="*/ 102306 h 54"/>
                <a:gd name="T14" fmla="*/ 0 w 58"/>
                <a:gd name="T15" fmla="*/ 85255 h 54"/>
                <a:gd name="T16" fmla="*/ 112904 w 58"/>
                <a:gd name="T17" fmla="*/ 85255 h 54"/>
                <a:gd name="T18" fmla="*/ 112904 w 58"/>
                <a:gd name="T19" fmla="*/ 102306 h 54"/>
                <a:gd name="T20" fmla="*/ 44477 w 58"/>
                <a:gd name="T21" fmla="*/ 167099 h 54"/>
                <a:gd name="T22" fmla="*/ 0 w 58"/>
                <a:gd name="T23" fmla="*/ 167099 h 54"/>
                <a:gd name="T24" fmla="*/ 0 w 58"/>
                <a:gd name="T25" fmla="*/ 150048 h 54"/>
                <a:gd name="T26" fmla="*/ 44477 w 58"/>
                <a:gd name="T27" fmla="*/ 150048 h 54"/>
                <a:gd name="T28" fmla="*/ 44477 w 58"/>
                <a:gd name="T29" fmla="*/ 167099 h 54"/>
                <a:gd name="T30" fmla="*/ 82112 w 58"/>
                <a:gd name="T31" fmla="*/ 10231 h 54"/>
                <a:gd name="T32" fmla="*/ 82112 w 58"/>
                <a:gd name="T33" fmla="*/ 44332 h 54"/>
                <a:gd name="T34" fmla="*/ 75270 w 58"/>
                <a:gd name="T35" fmla="*/ 51153 h 54"/>
                <a:gd name="T36" fmla="*/ 41056 w 58"/>
                <a:gd name="T37" fmla="*/ 51153 h 54"/>
                <a:gd name="T38" fmla="*/ 30792 w 58"/>
                <a:gd name="T39" fmla="*/ 44332 h 54"/>
                <a:gd name="T40" fmla="*/ 30792 w 58"/>
                <a:gd name="T41" fmla="*/ 10231 h 54"/>
                <a:gd name="T42" fmla="*/ 41056 w 58"/>
                <a:gd name="T43" fmla="*/ 0 h 54"/>
                <a:gd name="T44" fmla="*/ 75270 w 58"/>
                <a:gd name="T45" fmla="*/ 0 h 54"/>
                <a:gd name="T46" fmla="*/ 82112 w 58"/>
                <a:gd name="T47" fmla="*/ 10231 h 54"/>
                <a:gd name="T48" fmla="*/ 99219 w 58"/>
                <a:gd name="T49" fmla="*/ 143228 h 54"/>
                <a:gd name="T50" fmla="*/ 99219 w 58"/>
                <a:gd name="T51" fmla="*/ 173919 h 54"/>
                <a:gd name="T52" fmla="*/ 88955 w 58"/>
                <a:gd name="T53" fmla="*/ 184150 h 54"/>
                <a:gd name="T54" fmla="*/ 58163 w 58"/>
                <a:gd name="T55" fmla="*/ 184150 h 54"/>
                <a:gd name="T56" fmla="*/ 47899 w 58"/>
                <a:gd name="T57" fmla="*/ 173919 h 54"/>
                <a:gd name="T58" fmla="*/ 47899 w 58"/>
                <a:gd name="T59" fmla="*/ 143228 h 54"/>
                <a:gd name="T60" fmla="*/ 58163 w 58"/>
                <a:gd name="T61" fmla="*/ 132997 h 54"/>
                <a:gd name="T62" fmla="*/ 88955 w 58"/>
                <a:gd name="T63" fmla="*/ 132997 h 54"/>
                <a:gd name="T64" fmla="*/ 99219 w 58"/>
                <a:gd name="T65" fmla="*/ 143228 h 54"/>
                <a:gd name="T66" fmla="*/ 198438 w 58"/>
                <a:gd name="T67" fmla="*/ 34102 h 54"/>
                <a:gd name="T68" fmla="*/ 85534 w 58"/>
                <a:gd name="T69" fmla="*/ 34102 h 54"/>
                <a:gd name="T70" fmla="*/ 85534 w 58"/>
                <a:gd name="T71" fmla="*/ 17051 h 54"/>
                <a:gd name="T72" fmla="*/ 198438 w 58"/>
                <a:gd name="T73" fmla="*/ 17051 h 54"/>
                <a:gd name="T74" fmla="*/ 198438 w 58"/>
                <a:gd name="T75" fmla="*/ 34102 h 54"/>
                <a:gd name="T76" fmla="*/ 198438 w 58"/>
                <a:gd name="T77" fmla="*/ 167099 h 54"/>
                <a:gd name="T78" fmla="*/ 102640 w 58"/>
                <a:gd name="T79" fmla="*/ 167099 h 54"/>
                <a:gd name="T80" fmla="*/ 102640 w 58"/>
                <a:gd name="T81" fmla="*/ 150048 h 54"/>
                <a:gd name="T82" fmla="*/ 198438 w 58"/>
                <a:gd name="T83" fmla="*/ 150048 h 54"/>
                <a:gd name="T84" fmla="*/ 198438 w 58"/>
                <a:gd name="T85" fmla="*/ 167099 h 54"/>
                <a:gd name="T86" fmla="*/ 164225 w 58"/>
                <a:gd name="T87" fmla="*/ 75024 h 54"/>
                <a:gd name="T88" fmla="*/ 164225 w 58"/>
                <a:gd name="T89" fmla="*/ 109126 h 54"/>
                <a:gd name="T90" fmla="*/ 157382 w 58"/>
                <a:gd name="T91" fmla="*/ 115946 h 54"/>
                <a:gd name="T92" fmla="*/ 123168 w 58"/>
                <a:gd name="T93" fmla="*/ 115946 h 54"/>
                <a:gd name="T94" fmla="*/ 116326 w 58"/>
                <a:gd name="T95" fmla="*/ 109126 h 54"/>
                <a:gd name="T96" fmla="*/ 116326 w 58"/>
                <a:gd name="T97" fmla="*/ 75024 h 54"/>
                <a:gd name="T98" fmla="*/ 123168 w 58"/>
                <a:gd name="T99" fmla="*/ 68204 h 54"/>
                <a:gd name="T100" fmla="*/ 157382 w 58"/>
                <a:gd name="T101" fmla="*/ 68204 h 54"/>
                <a:gd name="T102" fmla="*/ 164225 w 58"/>
                <a:gd name="T103" fmla="*/ 75024 h 54"/>
                <a:gd name="T104" fmla="*/ 198438 w 58"/>
                <a:gd name="T105" fmla="*/ 102306 h 54"/>
                <a:gd name="T106" fmla="*/ 171067 w 58"/>
                <a:gd name="T107" fmla="*/ 102306 h 54"/>
                <a:gd name="T108" fmla="*/ 171067 w 58"/>
                <a:gd name="T109" fmla="*/ 85255 h 54"/>
                <a:gd name="T110" fmla="*/ 198438 w 58"/>
                <a:gd name="T111" fmla="*/ 85255 h 54"/>
                <a:gd name="T112" fmla="*/ 198438 w 58"/>
                <a:gd name="T113" fmla="*/ 102306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" h="54">
                  <a:moveTo>
                    <a:pt x="8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10"/>
                  </a:lnTo>
                  <a:close/>
                  <a:moveTo>
                    <a:pt x="33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33" y="30"/>
                  </a:lnTo>
                  <a:close/>
                  <a:moveTo>
                    <a:pt x="13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49"/>
                  </a:lnTo>
                  <a:close/>
                  <a:moveTo>
                    <a:pt x="24" y="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3" y="15"/>
                    <a:pt x="2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9" y="14"/>
                    <a:pt x="9" y="1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11" y="0"/>
                    <a:pt x="1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2"/>
                    <a:pt x="24" y="3"/>
                  </a:cubicBezTo>
                  <a:close/>
                  <a:moveTo>
                    <a:pt x="29" y="42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3"/>
                    <a:pt x="28" y="54"/>
                    <a:pt x="2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4"/>
                    <a:pt x="14" y="53"/>
                    <a:pt x="14" y="5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0"/>
                    <a:pt x="15" y="39"/>
                    <a:pt x="1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39"/>
                    <a:pt x="29" y="40"/>
                    <a:pt x="29" y="42"/>
                  </a:cubicBezTo>
                  <a:close/>
                  <a:moveTo>
                    <a:pt x="58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8" y="5"/>
                    <a:pt x="58" y="5"/>
                    <a:pt x="58" y="5"/>
                  </a:cubicBezTo>
                  <a:lnTo>
                    <a:pt x="58" y="10"/>
                  </a:lnTo>
                  <a:close/>
                  <a:moveTo>
                    <a:pt x="58" y="49"/>
                  </a:moveTo>
                  <a:cubicBezTo>
                    <a:pt x="30" y="49"/>
                    <a:pt x="30" y="49"/>
                    <a:pt x="30" y="49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58" y="44"/>
                    <a:pt x="58" y="44"/>
                    <a:pt x="58" y="44"/>
                  </a:cubicBezTo>
                  <a:lnTo>
                    <a:pt x="58" y="49"/>
                  </a:lnTo>
                  <a:close/>
                  <a:moveTo>
                    <a:pt x="48" y="2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7" y="34"/>
                    <a:pt x="4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4" y="33"/>
                    <a:pt x="34" y="3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8" y="21"/>
                    <a:pt x="48" y="22"/>
                  </a:cubicBezTo>
                  <a:close/>
                  <a:moveTo>
                    <a:pt x="58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58" y="3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317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32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51" name="Text Placeholder 3"/>
          <p:cNvSpPr txBox="1">
            <a:spLocks/>
          </p:cNvSpPr>
          <p:nvPr/>
        </p:nvSpPr>
        <p:spPr>
          <a:xfrm>
            <a:off x="6934082" y="4657038"/>
            <a:ext cx="1831512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prstClr val="white"/>
                </a:solidFill>
              </a:rPr>
              <a:t>ИСХОДЯ ИЗ СТОИМОСТИ ПРЕДМЕТОВ ЛИЗИНГА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41916" y="670609"/>
            <a:ext cx="8748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ВО ИСПОЛНЕНИЕ ПОРУЧЕНИЯ ПРЕЗИДЕНТА РФ В.В.ПУТИНА</a:t>
            </a:r>
            <a:r>
              <a: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ОТ 05.12.2016 № ПР-2346 (П. 12) АО "РОСАГРОЛИЗИНГ" ВЕДЕТ АКТИВНУЮ РАБОТУ, НАПРАВЛЕННУЮ НА РАЗВИТИЕ СЕЛЬХОЗКООПЕРАЦИИ. АО "РОСАГРОЛИЗИНГ" РЕАЛИЗУЕТ ПРОГРАММУ РАЗВИТИЯ СЕЛЬСКОХОЗЯЙСТВЕННОЙ КООПЕРАЦИИ С ИСПОЛЬЗОВАНИЕМ ИНСТРУМЕНТА ФЕДЕРАЛЬНОГО ЛИЗИНГА ДО 2020 Г.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9" name="Freeform 146"/>
          <p:cNvSpPr>
            <a:spLocks noEditPoints="1"/>
          </p:cNvSpPr>
          <p:nvPr/>
        </p:nvSpPr>
        <p:spPr bwMode="auto">
          <a:xfrm>
            <a:off x="290430" y="5837779"/>
            <a:ext cx="335437" cy="451207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rgbClr val="00755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Freeform 95"/>
          <p:cNvSpPr>
            <a:spLocks noChangeArrowheads="1"/>
          </p:cNvSpPr>
          <p:nvPr/>
        </p:nvSpPr>
        <p:spPr bwMode="auto">
          <a:xfrm>
            <a:off x="3365824" y="5942795"/>
            <a:ext cx="361588" cy="382973"/>
          </a:xfrm>
          <a:custGeom>
            <a:avLst/>
            <a:gdLst>
              <a:gd name="T0" fmla="*/ 216253 w 619"/>
              <a:gd name="T1" fmla="*/ 42267 h 501"/>
              <a:gd name="T2" fmla="*/ 184694 w 619"/>
              <a:gd name="T3" fmla="*/ 10477 h 501"/>
              <a:gd name="T4" fmla="*/ 211232 w 619"/>
              <a:gd name="T5" fmla="*/ 5058 h 501"/>
              <a:gd name="T6" fmla="*/ 174293 w 619"/>
              <a:gd name="T7" fmla="*/ 0 h 501"/>
              <a:gd name="T8" fmla="*/ 68498 w 619"/>
              <a:gd name="T9" fmla="*/ 42267 h 501"/>
              <a:gd name="T10" fmla="*/ 21159 w 619"/>
              <a:gd name="T11" fmla="*/ 0 h 501"/>
              <a:gd name="T12" fmla="*/ 21159 w 619"/>
              <a:gd name="T13" fmla="*/ 10477 h 501"/>
              <a:gd name="T14" fmla="*/ 52718 w 619"/>
              <a:gd name="T15" fmla="*/ 42267 h 501"/>
              <a:gd name="T16" fmla="*/ 0 w 619"/>
              <a:gd name="T17" fmla="*/ 47686 h 501"/>
              <a:gd name="T18" fmla="*/ 10400 w 619"/>
              <a:gd name="T19" fmla="*/ 53105 h 501"/>
              <a:gd name="T20" fmla="*/ 47339 w 619"/>
              <a:gd name="T21" fmla="*/ 180630 h 501"/>
              <a:gd name="T22" fmla="*/ 195452 w 619"/>
              <a:gd name="T23" fmla="*/ 153897 h 501"/>
              <a:gd name="T24" fmla="*/ 216253 w 619"/>
              <a:gd name="T25" fmla="*/ 53105 h 501"/>
              <a:gd name="T26" fmla="*/ 216253 w 619"/>
              <a:gd name="T27" fmla="*/ 42267 h 501"/>
              <a:gd name="T28" fmla="*/ 68498 w 619"/>
              <a:gd name="T29" fmla="*/ 170153 h 501"/>
              <a:gd name="T30" fmla="*/ 31559 w 619"/>
              <a:gd name="T31" fmla="*/ 153897 h 501"/>
              <a:gd name="T32" fmla="*/ 68498 w 619"/>
              <a:gd name="T33" fmla="*/ 138001 h 501"/>
              <a:gd name="T34" fmla="*/ 68498 w 619"/>
              <a:gd name="T35" fmla="*/ 127525 h 501"/>
              <a:gd name="T36" fmla="*/ 31559 w 619"/>
              <a:gd name="T37" fmla="*/ 127525 h 501"/>
              <a:gd name="T38" fmla="*/ 68498 w 619"/>
              <a:gd name="T39" fmla="*/ 95373 h 501"/>
              <a:gd name="T40" fmla="*/ 68498 w 619"/>
              <a:gd name="T41" fmla="*/ 84896 h 501"/>
              <a:gd name="T42" fmla="*/ 26180 w 619"/>
              <a:gd name="T43" fmla="*/ 84896 h 501"/>
              <a:gd name="T44" fmla="*/ 68498 w 619"/>
              <a:gd name="T45" fmla="*/ 53105 h 501"/>
              <a:gd name="T46" fmla="*/ 137355 w 619"/>
              <a:gd name="T47" fmla="*/ 170153 h 501"/>
              <a:gd name="T48" fmla="*/ 84636 w 619"/>
              <a:gd name="T49" fmla="*/ 170153 h 501"/>
              <a:gd name="T50" fmla="*/ 137355 w 619"/>
              <a:gd name="T51" fmla="*/ 138001 h 501"/>
              <a:gd name="T52" fmla="*/ 137355 w 619"/>
              <a:gd name="T53" fmla="*/ 127525 h 501"/>
              <a:gd name="T54" fmla="*/ 84636 w 619"/>
              <a:gd name="T55" fmla="*/ 127525 h 501"/>
              <a:gd name="T56" fmla="*/ 137355 w 619"/>
              <a:gd name="T57" fmla="*/ 95373 h 501"/>
              <a:gd name="T58" fmla="*/ 137355 w 619"/>
              <a:gd name="T59" fmla="*/ 84896 h 501"/>
              <a:gd name="T60" fmla="*/ 84636 w 619"/>
              <a:gd name="T61" fmla="*/ 84896 h 501"/>
              <a:gd name="T62" fmla="*/ 137355 w 619"/>
              <a:gd name="T63" fmla="*/ 53105 h 501"/>
              <a:gd name="T64" fmla="*/ 179314 w 619"/>
              <a:gd name="T65" fmla="*/ 153897 h 501"/>
              <a:gd name="T66" fmla="*/ 168914 w 619"/>
              <a:gd name="T67" fmla="*/ 170153 h 501"/>
              <a:gd name="T68" fmla="*/ 153134 w 619"/>
              <a:gd name="T69" fmla="*/ 138001 h 501"/>
              <a:gd name="T70" fmla="*/ 179314 w 619"/>
              <a:gd name="T71" fmla="*/ 153897 h 501"/>
              <a:gd name="T72" fmla="*/ 184694 w 619"/>
              <a:gd name="T73" fmla="*/ 127525 h 501"/>
              <a:gd name="T74" fmla="*/ 153134 w 619"/>
              <a:gd name="T75" fmla="*/ 95373 h 501"/>
              <a:gd name="T76" fmla="*/ 184694 w 619"/>
              <a:gd name="T77" fmla="*/ 127525 h 501"/>
              <a:gd name="T78" fmla="*/ 190073 w 619"/>
              <a:gd name="T79" fmla="*/ 84896 h 501"/>
              <a:gd name="T80" fmla="*/ 153134 w 619"/>
              <a:gd name="T81" fmla="*/ 53105 h 501"/>
              <a:gd name="T82" fmla="*/ 190073 w 619"/>
              <a:gd name="T83" fmla="*/ 84896 h 5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rgbClr val="00755A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880803" y="5892007"/>
            <a:ext cx="475929" cy="425750"/>
            <a:chOff x="4477988" y="2879253"/>
            <a:chExt cx="233363" cy="198438"/>
          </a:xfrm>
          <a:solidFill>
            <a:srgbClr val="00755A"/>
          </a:solidFill>
        </p:grpSpPr>
        <p:sp>
          <p:nvSpPr>
            <p:cNvPr id="80" name="Freeform 109"/>
            <p:cNvSpPr>
              <a:spLocks noEditPoints="1"/>
            </p:cNvSpPr>
            <p:nvPr/>
          </p:nvSpPr>
          <p:spPr bwMode="auto">
            <a:xfrm>
              <a:off x="4477988" y="2879253"/>
              <a:ext cx="233363" cy="198438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9" y="58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9" y="48"/>
                </a:cxn>
                <a:cxn ang="0">
                  <a:pos x="10" y="49"/>
                </a:cxn>
                <a:cxn ang="0">
                  <a:pos x="10" y="57"/>
                </a:cxn>
                <a:cxn ang="0">
                  <a:pos x="25" y="57"/>
                </a:cxn>
                <a:cxn ang="0">
                  <a:pos x="24" y="58"/>
                </a:cxn>
                <a:cxn ang="0">
                  <a:pos x="16" y="58"/>
                </a:cxn>
                <a:cxn ang="0">
                  <a:pos x="15" y="57"/>
                </a:cxn>
                <a:cxn ang="0">
                  <a:pos x="15" y="44"/>
                </a:cxn>
                <a:cxn ang="0">
                  <a:pos x="16" y="43"/>
                </a:cxn>
                <a:cxn ang="0">
                  <a:pos x="24" y="43"/>
                </a:cxn>
                <a:cxn ang="0">
                  <a:pos x="25" y="44"/>
                </a:cxn>
                <a:cxn ang="0">
                  <a:pos x="25" y="57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1" y="58"/>
                </a:cxn>
                <a:cxn ang="0">
                  <a:pos x="30" y="57"/>
                </a:cxn>
                <a:cxn ang="0">
                  <a:pos x="30" y="35"/>
                </a:cxn>
                <a:cxn ang="0">
                  <a:pos x="31" y="34"/>
                </a:cxn>
                <a:cxn ang="0">
                  <a:pos x="38" y="34"/>
                </a:cxn>
                <a:cxn ang="0">
                  <a:pos x="39" y="35"/>
                </a:cxn>
                <a:cxn ang="0">
                  <a:pos x="39" y="57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45" y="58"/>
                </a:cxn>
                <a:cxn ang="0">
                  <a:pos x="44" y="57"/>
                </a:cxn>
                <a:cxn ang="0">
                  <a:pos x="44" y="20"/>
                </a:cxn>
                <a:cxn ang="0">
                  <a:pos x="45" y="19"/>
                </a:cxn>
                <a:cxn ang="0">
                  <a:pos x="53" y="19"/>
                </a:cxn>
                <a:cxn ang="0">
                  <a:pos x="54" y="20"/>
                </a:cxn>
                <a:cxn ang="0">
                  <a:pos x="54" y="57"/>
                </a:cxn>
                <a:cxn ang="0">
                  <a:pos x="68" y="57"/>
                </a:cxn>
                <a:cxn ang="0">
                  <a:pos x="67" y="58"/>
                </a:cxn>
                <a:cxn ang="0">
                  <a:pos x="60" y="58"/>
                </a:cxn>
                <a:cxn ang="0">
                  <a:pos x="59" y="5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57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43"/>
            <p:cNvSpPr>
              <a:spLocks noEditPoints="1"/>
            </p:cNvSpPr>
            <p:nvPr/>
          </p:nvSpPr>
          <p:spPr bwMode="auto">
            <a:xfrm>
              <a:off x="4479059" y="2879253"/>
              <a:ext cx="122033" cy="132434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18" y="33"/>
                </a:cxn>
                <a:cxn ang="0">
                  <a:pos x="18" y="37"/>
                </a:cxn>
                <a:cxn ang="0">
                  <a:pos x="37" y="37"/>
                </a:cxn>
                <a:cxn ang="0">
                  <a:pos x="39" y="38"/>
                </a:cxn>
                <a:cxn ang="0">
                  <a:pos x="39" y="43"/>
                </a:cxn>
                <a:cxn ang="0">
                  <a:pos x="37" y="44"/>
                </a:cxn>
                <a:cxn ang="0">
                  <a:pos x="18" y="44"/>
                </a:cxn>
                <a:cxn ang="0">
                  <a:pos x="18" y="52"/>
                </a:cxn>
                <a:cxn ang="0">
                  <a:pos x="17" y="53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9" y="37"/>
                </a:cxn>
                <a:cxn ang="0">
                  <a:pos x="9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9" y="25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31" y="0"/>
                </a:cxn>
                <a:cxn ang="0">
                  <a:pos x="48" y="16"/>
                </a:cxn>
                <a:cxn ang="0">
                  <a:pos x="31" y="33"/>
                </a:cxn>
                <a:cxn ang="0">
                  <a:pos x="30" y="8"/>
                </a:cxn>
                <a:cxn ang="0">
                  <a:pos x="18" y="8"/>
                </a:cxn>
                <a:cxn ang="0">
                  <a:pos x="18" y="25"/>
                </a:cxn>
                <a:cxn ang="0">
                  <a:pos x="30" y="25"/>
                </a:cxn>
                <a:cxn ang="0">
                  <a:pos x="39" y="16"/>
                </a:cxn>
                <a:cxn ang="0">
                  <a:pos x="30" y="8"/>
                </a:cxn>
              </a:cxnLst>
              <a:rect l="0" t="0" r="r" b="b"/>
              <a:pathLst>
                <a:path w="48" h="53">
                  <a:moveTo>
                    <a:pt x="31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8"/>
                    <a:pt x="39" y="3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3"/>
                    <a:pt x="1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9" y="52"/>
                    <a:pt x="9" y="5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7"/>
                    <a:pt x="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8" y="6"/>
                    <a:pt x="48" y="16"/>
                  </a:cubicBezTo>
                  <a:cubicBezTo>
                    <a:pt x="48" y="26"/>
                    <a:pt x="41" y="33"/>
                    <a:pt x="31" y="33"/>
                  </a:cubicBezTo>
                  <a:close/>
                  <a:moveTo>
                    <a:pt x="30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25"/>
                    <a:pt x="39" y="21"/>
                    <a:pt x="39" y="16"/>
                  </a:cubicBezTo>
                  <a:cubicBezTo>
                    <a:pt x="39" y="11"/>
                    <a:pt x="36" y="8"/>
                    <a:pt x="3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322771" y="5733298"/>
            <a:ext cx="280897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СТАБИЛИЗАЦИЯ ФИНАНСОВОГО СОСТОЯНИЯ СУБЪЕКТОВ, ВОВЛЕЧЕННЫХ </a:t>
            </a:r>
            <a:b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СЕЛЬХОЗКООПЕРАЦИЮ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295" y="5808647"/>
            <a:ext cx="24037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 ЧИСЛА ХОЗЯЙСТВУЮЩИХ СУБЪЕКТОВ, ВОВЛЕЧЕННЫХ В СЕЛЬХОЗКООПЕРАЦИЮ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6997" y="5789226"/>
            <a:ext cx="188872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Bef>
                <a:spcPts val="900"/>
              </a:spcBef>
              <a:tabLst>
                <a:tab pos="111125" algn="l"/>
              </a:tabLst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ТОВАРНОСТИ ПРОИЗВОДИМОЙ ПРОДУКЦИИ</a:t>
            </a:r>
          </a:p>
        </p:txBody>
      </p:sp>
      <p:sp>
        <p:nvSpPr>
          <p:cNvPr id="68" name="Rectangle 69"/>
          <p:cNvSpPr/>
          <p:nvPr/>
        </p:nvSpPr>
        <p:spPr>
          <a:xfrm>
            <a:off x="3555073" y="5352092"/>
            <a:ext cx="190417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>
            <a:spAutoFit/>
          </a:bodyPr>
          <a:lstStyle/>
          <a:p>
            <a:r>
              <a:rPr lang="ru-RU" sz="1400" b="1" dirty="0">
                <a:solidFill>
                  <a:srgbClr val="00755A"/>
                </a:solidFill>
              </a:rPr>
              <a:t>ОЖИДАЕМЫЕ ЭФФЕКТЫ</a:t>
            </a:r>
          </a:p>
        </p:txBody>
      </p:sp>
      <p:sp>
        <p:nvSpPr>
          <p:cNvPr id="7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57469" y="99774"/>
            <a:ext cx="8446700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/>
          <a:srcRect l="2405" t="14713"/>
          <a:stretch>
            <a:fillRect/>
          </a:stretch>
        </p:blipFill>
        <p:spPr bwMode="auto">
          <a:xfrm>
            <a:off x="22506" y="66170"/>
            <a:ext cx="529620" cy="5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Прямоугольник 604"/>
          <p:cNvSpPr/>
          <p:nvPr/>
        </p:nvSpPr>
        <p:spPr>
          <a:xfrm>
            <a:off x="391319" y="107608"/>
            <a:ext cx="8657745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300" dirty="0" smtClean="0">
                <a:solidFill>
                  <a:srgbClr val="00755A"/>
                </a:solidFill>
              </a:rPr>
              <a:t> РОССИЙСКАЯ ГОСУДАРСТВЕННАЯ АГРОПРОМЫШЛЕННАЯ ЛИЗИНГОВАЯ КОМПАНИЯ "РОСАГРОЛИЗИНГ" </a:t>
            </a:r>
            <a:endParaRPr lang="ru-RU" sz="900" spc="300" dirty="0">
              <a:solidFill>
                <a:srgbClr val="00755A"/>
              </a:solidFill>
            </a:endParaRPr>
          </a:p>
        </p:txBody>
      </p:sp>
      <p:pic>
        <p:nvPicPr>
          <p:cNvPr id="606" name="Picture 3"/>
          <p:cNvPicPr>
            <a:picLocks noChangeAspect="1" noChangeArrowheads="1"/>
          </p:cNvPicPr>
          <p:nvPr/>
        </p:nvPicPr>
        <p:blipFill>
          <a:blip r:embed="rId3" cstate="print"/>
          <a:srcRect l="2405" t="14713"/>
          <a:stretch>
            <a:fillRect/>
          </a:stretch>
        </p:blipFill>
        <p:spPr bwMode="auto">
          <a:xfrm>
            <a:off x="22506" y="66170"/>
            <a:ext cx="587094" cy="5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3" name="Прямоугольник 332"/>
          <p:cNvSpPr/>
          <p:nvPr/>
        </p:nvSpPr>
        <p:spPr>
          <a:xfrm>
            <a:off x="841829" y="838898"/>
            <a:ext cx="7688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ПЛАНЫ АО "РОСАГРОЛИЗИНГ"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6348983"/>
              </p:ext>
            </p:extLst>
          </p:nvPr>
        </p:nvGraphicFramePr>
        <p:xfrm>
          <a:off x="736600" y="1100667"/>
          <a:ext cx="8178800" cy="495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147"/>
          <a:stretch/>
        </p:blipFill>
        <p:spPr>
          <a:xfrm>
            <a:off x="912197" y="5242111"/>
            <a:ext cx="602391" cy="298322"/>
          </a:xfrm>
          <a:prstGeom prst="rect">
            <a:avLst/>
          </a:prstGeom>
          <a:noFill/>
        </p:spPr>
      </p:pic>
      <p:sp>
        <p:nvSpPr>
          <p:cNvPr id="15" name="Freeform 217"/>
          <p:cNvSpPr>
            <a:spLocks noEditPoints="1"/>
          </p:cNvSpPr>
          <p:nvPr/>
        </p:nvSpPr>
        <p:spPr bwMode="auto">
          <a:xfrm>
            <a:off x="998464" y="1601483"/>
            <a:ext cx="429859" cy="28418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8" name="Picture 4" descr="C:\Users\eyudin\Desktop\outline-tractor-clipart-free-clip-art-image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458620" y="2460009"/>
            <a:ext cx="458145" cy="37215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32582" y="6069554"/>
            <a:ext cx="817521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755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МЫ ОТКРЫТЫ ДЛЯ СОТРУДНИЧЕСТВА!</a:t>
            </a:r>
            <a:endParaRPr lang="en-US" sz="1400" b="1" dirty="0" smtClean="0">
              <a:solidFill>
                <a:srgbClr val="00755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1829" y="521452"/>
            <a:ext cx="8178207" cy="0"/>
          </a:xfrm>
          <a:prstGeom prst="line">
            <a:avLst/>
          </a:prstGeom>
          <a:ln>
            <a:solidFill>
              <a:srgbClr val="007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68"/>
          <p:cNvSpPr>
            <a:spLocks noChangeArrowheads="1"/>
          </p:cNvSpPr>
          <p:nvPr/>
        </p:nvSpPr>
        <p:spPr bwMode="auto">
          <a:xfrm>
            <a:off x="1556364" y="3382132"/>
            <a:ext cx="449437" cy="367123"/>
          </a:xfrm>
          <a:custGeom>
            <a:avLst/>
            <a:gdLst>
              <a:gd name="T0" fmla="*/ 7656 w 497"/>
              <a:gd name="T1" fmla="*/ 111374 h 426"/>
              <a:gd name="T2" fmla="*/ 7656 w 497"/>
              <a:gd name="T3" fmla="*/ 111374 h 426"/>
              <a:gd name="T4" fmla="*/ 23870 w 497"/>
              <a:gd name="T5" fmla="*/ 115433 h 426"/>
              <a:gd name="T6" fmla="*/ 36030 w 497"/>
              <a:gd name="T7" fmla="*/ 95593 h 426"/>
              <a:gd name="T8" fmla="*/ 11710 w 497"/>
              <a:gd name="T9" fmla="*/ 91534 h 426"/>
              <a:gd name="T10" fmla="*/ 0 w 497"/>
              <a:gd name="T11" fmla="*/ 99651 h 426"/>
              <a:gd name="T12" fmla="*/ 7656 w 497"/>
              <a:gd name="T13" fmla="*/ 111374 h 426"/>
              <a:gd name="T14" fmla="*/ 207173 w 497"/>
              <a:gd name="T15" fmla="*/ 115433 h 426"/>
              <a:gd name="T16" fmla="*/ 207173 w 497"/>
              <a:gd name="T17" fmla="*/ 115433 h 426"/>
              <a:gd name="T18" fmla="*/ 155380 w 497"/>
              <a:gd name="T19" fmla="*/ 159622 h 426"/>
              <a:gd name="T20" fmla="*/ 99533 w 497"/>
              <a:gd name="T21" fmla="*/ 115433 h 426"/>
              <a:gd name="T22" fmla="*/ 95480 w 497"/>
              <a:gd name="T23" fmla="*/ 111374 h 426"/>
              <a:gd name="T24" fmla="*/ 87373 w 497"/>
              <a:gd name="T25" fmla="*/ 111374 h 426"/>
              <a:gd name="T26" fmla="*/ 75663 w 497"/>
              <a:gd name="T27" fmla="*/ 127607 h 426"/>
              <a:gd name="T28" fmla="*/ 87373 w 497"/>
              <a:gd name="T29" fmla="*/ 131665 h 426"/>
              <a:gd name="T30" fmla="*/ 151777 w 497"/>
              <a:gd name="T31" fmla="*/ 179462 h 426"/>
              <a:gd name="T32" fmla="*/ 155380 w 497"/>
              <a:gd name="T33" fmla="*/ 183520 h 426"/>
              <a:gd name="T34" fmla="*/ 163487 w 497"/>
              <a:gd name="T35" fmla="*/ 179462 h 426"/>
              <a:gd name="T36" fmla="*/ 219333 w 497"/>
              <a:gd name="T37" fmla="*/ 131665 h 426"/>
              <a:gd name="T38" fmla="*/ 219333 w 497"/>
              <a:gd name="T39" fmla="*/ 115433 h 426"/>
              <a:gd name="T40" fmla="*/ 207173 w 497"/>
              <a:gd name="T41" fmla="*/ 115433 h 426"/>
              <a:gd name="T42" fmla="*/ 95480 w 497"/>
              <a:gd name="T43" fmla="*/ 63578 h 426"/>
              <a:gd name="T44" fmla="*/ 95480 w 497"/>
              <a:gd name="T45" fmla="*/ 63578 h 426"/>
              <a:gd name="T46" fmla="*/ 151777 w 497"/>
              <a:gd name="T47" fmla="*/ 99651 h 426"/>
              <a:gd name="T48" fmla="*/ 167540 w 497"/>
              <a:gd name="T49" fmla="*/ 95593 h 426"/>
              <a:gd name="T50" fmla="*/ 223387 w 497"/>
              <a:gd name="T51" fmla="*/ 15782 h 426"/>
              <a:gd name="T52" fmla="*/ 219333 w 497"/>
              <a:gd name="T53" fmla="*/ 4058 h 426"/>
              <a:gd name="T54" fmla="*/ 203570 w 497"/>
              <a:gd name="T55" fmla="*/ 4058 h 426"/>
              <a:gd name="T56" fmla="*/ 155380 w 497"/>
              <a:gd name="T57" fmla="*/ 79811 h 426"/>
              <a:gd name="T58" fmla="*/ 99533 w 497"/>
              <a:gd name="T59" fmla="*/ 43738 h 426"/>
              <a:gd name="T60" fmla="*/ 91426 w 497"/>
              <a:gd name="T61" fmla="*/ 39680 h 426"/>
              <a:gd name="T62" fmla="*/ 83770 w 497"/>
              <a:gd name="T63" fmla="*/ 47796 h 426"/>
              <a:gd name="T64" fmla="*/ 0 w 497"/>
              <a:gd name="T65" fmla="*/ 175854 h 426"/>
              <a:gd name="T66" fmla="*/ 4053 w 497"/>
              <a:gd name="T67" fmla="*/ 191636 h 426"/>
              <a:gd name="T68" fmla="*/ 11710 w 497"/>
              <a:gd name="T69" fmla="*/ 191636 h 426"/>
              <a:gd name="T70" fmla="*/ 19817 w 497"/>
              <a:gd name="T71" fmla="*/ 187578 h 426"/>
              <a:gd name="T72" fmla="*/ 95480 w 497"/>
              <a:gd name="T73" fmla="*/ 63578 h 4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34290" tIns="17145" rIns="34290" bIns="1714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Freeform 42"/>
          <p:cNvSpPr>
            <a:spLocks noEditPoints="1"/>
          </p:cNvSpPr>
          <p:nvPr/>
        </p:nvSpPr>
        <p:spPr bwMode="auto">
          <a:xfrm>
            <a:off x="1403180" y="4299225"/>
            <a:ext cx="494611" cy="413765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64D63742-8934-43E0-8BBF-86282AF0FC9C}" vid="{72A07106-7463-4A3F-953A-9320E7E906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274</TotalTime>
  <Words>724</Words>
  <Application>Microsoft Office PowerPoint</Application>
  <PresentationFormat>Экран (4:3)</PresentationFormat>
  <Paragraphs>219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Раздолькина Татьяна Геннадьевна</dc:creator>
  <cp:lastModifiedBy>Alexey</cp:lastModifiedBy>
  <cp:revision>26</cp:revision>
  <dcterms:created xsi:type="dcterms:W3CDTF">2018-10-04T08:54:39Z</dcterms:created>
  <dcterms:modified xsi:type="dcterms:W3CDTF">2018-10-11T05:00:21Z</dcterms:modified>
</cp:coreProperties>
</file>