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93" r:id="rId3"/>
    <p:sldId id="294" r:id="rId4"/>
    <p:sldId id="286" r:id="rId5"/>
    <p:sldId id="265" r:id="rId6"/>
    <p:sldId id="297" r:id="rId7"/>
    <p:sldId id="308" r:id="rId8"/>
    <p:sldId id="309" r:id="rId9"/>
    <p:sldId id="303" r:id="rId10"/>
    <p:sldId id="300" r:id="rId11"/>
    <p:sldId id="291" r:id="rId12"/>
    <p:sldId id="292" r:id="rId13"/>
    <p:sldId id="296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l-fs\&#1044;&#1056;&#1055;\&#1041;&#1091;&#1079;&#1076;&#1072;&#1083;&#1082;&#1080;&#1085;\&#1055;&#1088;&#1080;&#1082;&#1072;&#1079;&#1099;_&#1087;&#1088;&#1086;&#1076;&#1091;&#1082;&#1090;&#1099;\&#1052;&#1072;&#1090;&#1088;&#1080;&#1094;&#1072;%20&#1087;&#1088;&#1086;&#1076;&#1091;&#1082;&#1090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kramarenko\Desktop\&#1050;&#1086;&#1084;.%20&#1073;&#1083;&#1086;&#1082;\5.%20&#1055;&#1088;&#1086;&#1095;&#1077;&#1077;\&#1052;&#1057;&#1061;\&#1057;&#1077;&#1083;&#1077;&#1082;&#1090;&#1086;&#1088;\&#1056;&#1077;&#1079;&#1091;&#1083;&#1100;&#1090;&#1072;&#1090;&#1099;%20&#1088;&#1072;&#1073;&#1086;&#1090;%20&#1085;&#1072;%2005.08.19\backup\Back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l-fs\&#1044;&#1056;&#1055;\&#1041;&#1091;&#1079;&#1076;&#1072;&#1083;&#1082;&#1080;&#1085;\&#1055;&#1088;&#1080;&#1082;&#1072;&#1079;&#1099;_&#1087;&#1088;&#1086;&#1076;&#1091;&#1082;&#1090;&#1099;\&#1052;&#1072;&#1090;&#1088;&#1080;&#1094;&#1072;%20&#1087;&#1088;&#1086;&#1076;&#1091;&#1082;&#1090;&#1086;&#107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l-fs\&#1044;&#1056;&#1055;\&#1041;&#1091;&#1079;&#1076;&#1072;&#1083;&#1082;&#1080;&#1085;\&#1055;&#1088;&#1080;&#1082;&#1072;&#1079;&#1099;_&#1087;&#1088;&#1086;&#1076;&#1091;&#1082;&#1090;&#1099;\&#1052;&#1072;&#1090;&#1088;&#1080;&#1094;&#1072;%20&#1087;&#1088;&#1086;&#1076;&#1091;&#1082;&#1090;&#1086;&#107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kramarenko\Desktop\&#1050;&#1086;&#1084;.%20&#1073;&#1083;&#1086;&#1082;\5.%20&#1055;&#1088;&#1086;&#1095;&#1077;&#1077;\&#1052;&#1057;&#1061;\&#1057;&#1077;&#1083;&#1077;&#1082;&#1090;&#1086;&#1088;\&#1056;&#1077;&#1079;&#1091;&#1083;&#1100;&#1090;&#1072;&#1090;&#1099;%20&#1088;&#1072;&#1073;&#1086;&#1090;%20&#1085;&#1072;%2005.08.19\backup\Backu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l-fs\&#1044;&#1056;&#1055;\&#1041;&#1091;&#1079;&#1076;&#1072;&#1083;&#1082;&#1080;&#1085;\&#1055;&#1088;&#1080;&#1082;&#1072;&#1079;&#1099;_&#1087;&#1088;&#1086;&#1076;&#1091;&#1082;&#1090;&#1099;\&#1052;&#1072;&#1090;&#1088;&#1080;&#1094;&#1072;%20&#1087;&#1088;&#1086;&#1076;&#1091;&#1082;&#1090;&#1086;&#107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853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200" dirty="0" smtClean="0"/>
                      <a:t>19</a:t>
                    </a:r>
                    <a:r>
                      <a:rPr lang="en-US" sz="1200" baseline="0" dirty="0" smtClean="0"/>
                      <a:t> 100</a:t>
                    </a:r>
                    <a:endParaRPr lang="en-US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Лист1!$B$2:$B$9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 (9 мес.)</c:v>
                </c:pt>
                <c:pt idx="7">
                  <c:v>2019 (П)</c:v>
                </c:pt>
              </c:strCache>
            </c:strRef>
          </c:cat>
          <c:val>
            <c:numRef>
              <c:f>Лист1!$C$2:$C$9</c:f>
              <c:numCache>
                <c:formatCode>#,##0</c:formatCode>
                <c:ptCount val="8"/>
                <c:pt idx="0">
                  <c:v>8598</c:v>
                </c:pt>
                <c:pt idx="1">
                  <c:v>10904</c:v>
                </c:pt>
                <c:pt idx="2">
                  <c:v>10636</c:v>
                </c:pt>
                <c:pt idx="3">
                  <c:v>17362</c:v>
                </c:pt>
                <c:pt idx="4">
                  <c:v>8543</c:v>
                </c:pt>
                <c:pt idx="5">
                  <c:v>15350</c:v>
                </c:pt>
                <c:pt idx="6">
                  <c:v>21418</c:v>
                </c:pt>
                <c:pt idx="7">
                  <c:v>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518038176"/>
        <c:axId val="1518043072"/>
      </c:barChart>
      <c:catAx>
        <c:axId val="151803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18043072"/>
        <c:crosses val="autoZero"/>
        <c:auto val="1"/>
        <c:lblAlgn val="ctr"/>
        <c:lblOffset val="100"/>
        <c:noMultiLvlLbl val="0"/>
      </c:catAx>
      <c:valAx>
        <c:axId val="15180430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51803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007853"/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853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Лист2!$E$7:$E$8</c:f>
              <c:numCache>
                <c:formatCode>General</c:formatCode>
                <c:ptCount val="2"/>
                <c:pt idx="0">
                  <c:v>19</c:v>
                </c:pt>
                <c:pt idx="1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0910695650806"/>
          <c:y val="2.7144281669429671E-2"/>
          <c:w val="0.69908962252879991"/>
          <c:h val="0.9728557183305702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785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C9C9D"/>
              </a:solidFill>
              <a:ln w="15875">
                <a:solidFill>
                  <a:schemeClr val="lt1"/>
                </a:solidFill>
              </a:ln>
              <a:effectLst/>
            </c:spPr>
          </c:dPt>
          <c:val>
            <c:numRef>
              <c:f>Лист1!$J$47:$J$48</c:f>
              <c:numCache>
                <c:formatCode>General</c:formatCode>
                <c:ptCount val="2"/>
                <c:pt idx="0">
                  <c:v>11400</c:v>
                </c:pt>
                <c:pt idx="1">
                  <c:v>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5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39613526570049"/>
          <c:y val="2.0158730158730157E-2"/>
          <c:w val="0.56268115942028984"/>
          <c:h val="0.9244047619047619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853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Лист2!$D$17:$D$18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007853"/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853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Лист2!$C$7:$C$8</c:f>
              <c:numCache>
                <c:formatCode>General</c:formatCode>
                <c:ptCount val="2"/>
                <c:pt idx="0">
                  <c:v>17</c:v>
                </c:pt>
                <c:pt idx="1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0910695650806"/>
          <c:y val="2.7144281669429671E-2"/>
          <c:w val="0.69908962252879991"/>
          <c:h val="0.9728557183305702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785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C9C9D"/>
              </a:solidFill>
              <a:ln w="15875">
                <a:solidFill>
                  <a:schemeClr val="lt1"/>
                </a:solidFill>
              </a:ln>
              <a:effectLst/>
            </c:spPr>
          </c:dPt>
          <c:val>
            <c:numRef>
              <c:f>Лист1!$J$47:$J$48</c:f>
              <c:numCache>
                <c:formatCode>General</c:formatCode>
                <c:ptCount val="2"/>
                <c:pt idx="0">
                  <c:v>11400</c:v>
                </c:pt>
                <c:pt idx="1">
                  <c:v>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5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007853"/>
            </a:solidFill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853"/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Лист2!$E$7:$E$8</c:f>
              <c:numCache>
                <c:formatCode>General</c:formatCode>
                <c:ptCount val="2"/>
                <c:pt idx="0">
                  <c:v>19</c:v>
                </c:pt>
                <c:pt idx="1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633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850-4300-85CD-71F1383DF7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23</c:v>
                </c:pt>
                <c:pt idx="1">
                  <c:v>136</c:v>
                </c:pt>
                <c:pt idx="2">
                  <c:v>248</c:v>
                </c:pt>
                <c:pt idx="3">
                  <c:v>396</c:v>
                </c:pt>
                <c:pt idx="4">
                  <c:v>615</c:v>
                </c:pt>
                <c:pt idx="5">
                  <c:v>632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16-4C3C-864C-20EB576AFC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7853"/>
            </a:solidFill>
            <a:ln w="12700" cap="rnd">
              <a:noFill/>
            </a:ln>
            <a:effectLst>
              <a:glow>
                <a:schemeClr val="accent1"/>
              </a:glow>
              <a:softEdge rad="0"/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1 237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304</a:t>
                    </a:r>
                    <a:endParaRPr lang="en-US" sz="10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E16-4C3C-864C-20EB576AFC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41.9</c:v>
                </c:pt>
                <c:pt idx="1">
                  <c:v>218.8</c:v>
                </c:pt>
                <c:pt idx="2">
                  <c:v>430.8</c:v>
                </c:pt>
                <c:pt idx="3">
                  <c:v>735</c:v>
                </c:pt>
                <c:pt idx="4">
                  <c:v>1237.3</c:v>
                </c:pt>
                <c:pt idx="5">
                  <c:v>1302.2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E16-4C3C-864C-20EB576AF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518038720"/>
        <c:axId val="1518040896"/>
      </c:barChart>
      <c:catAx>
        <c:axId val="151803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18040896"/>
        <c:crosses val="autoZero"/>
        <c:auto val="1"/>
        <c:lblAlgn val="ctr"/>
        <c:lblOffset val="100"/>
        <c:noMultiLvlLbl val="0"/>
      </c:catAx>
      <c:valAx>
        <c:axId val="15180408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51803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1 273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Лист1!$B$3:$D$3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215</c:v>
                </c:pt>
                <c:pt idx="1">
                  <c:v>907</c:v>
                </c:pt>
                <c:pt idx="2">
                  <c:v>1273</c:v>
                </c:pt>
              </c:numCache>
            </c:numRef>
          </c:val>
        </c:ser>
        <c:ser>
          <c:idx val="1"/>
          <c:order val="1"/>
          <c:spPr>
            <a:solidFill>
              <a:srgbClr val="0078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2 606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3 828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Лист1!$B$3:$D$3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608.79999999999995</c:v>
                </c:pt>
                <c:pt idx="1">
                  <c:v>2605.5</c:v>
                </c:pt>
                <c:pt idx="2">
                  <c:v>3828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32739104"/>
        <c:axId val="1632741280"/>
      </c:barChart>
      <c:catAx>
        <c:axId val="163273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632741280"/>
        <c:crosses val="autoZero"/>
        <c:auto val="1"/>
        <c:lblAlgn val="ctr"/>
        <c:lblOffset val="100"/>
        <c:noMultiLvlLbl val="0"/>
      </c:catAx>
      <c:valAx>
        <c:axId val="163274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27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20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0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6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70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5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5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0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7E99-7EC0-4653-926F-3C068BF8E3F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D33F-3662-4CE6-A1C2-6F66E930D0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4886632" y="1091381"/>
            <a:ext cx="2509742" cy="2525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object 4"/>
          <p:cNvSpPr txBox="1">
            <a:spLocks noGrp="1"/>
          </p:cNvSpPr>
          <p:nvPr>
            <p:ph type="title"/>
          </p:nvPr>
        </p:nvSpPr>
        <p:spPr>
          <a:xfrm>
            <a:off x="0" y="4615968"/>
            <a:ext cx="12192000" cy="427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0" kern="1200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работы и перспективы развития</a:t>
            </a:r>
            <a:endParaRPr sz="3000" b="0" kern="1200" spc="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415495"/>
            <a:ext cx="6795769" cy="300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</p:spTree>
    <p:extLst>
      <p:ext uri="{BB962C8B-B14F-4D97-AF65-F5344CB8AC3E}">
        <p14:creationId xmlns:p14="http://schemas.microsoft.com/office/powerpoint/2010/main" val="33522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715" y="311783"/>
            <a:ext cx="813504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Эволюция продуктовой линейки </a:t>
            </a:r>
            <a:r>
              <a:rPr lang="ru-RU" sz="2500" b="1" spc="50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Росагролизинг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13421"/>
              </p:ext>
            </p:extLst>
          </p:nvPr>
        </p:nvGraphicFramePr>
        <p:xfrm>
          <a:off x="1152541" y="1054541"/>
          <a:ext cx="9589596" cy="3352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7399"/>
                <a:gridCol w="2397399"/>
                <a:gridCol w="2397399"/>
                <a:gridCol w="2397399"/>
              </a:tblGrid>
              <a:tr h="6629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техники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8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Аванс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8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Срок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8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Ставка удорожания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853"/>
                    </a:solidFill>
                  </a:tcPr>
                </a:tc>
              </a:tr>
              <a:tr h="700826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0%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7 лет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2968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0%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7 лет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29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0%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5 лет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29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0%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5 лет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3%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8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2105042" y="1851494"/>
            <a:ext cx="532760" cy="406497"/>
            <a:chOff x="793242" y="4557881"/>
            <a:chExt cx="643014" cy="557338"/>
          </a:xfrm>
        </p:grpSpPr>
        <p:sp>
          <p:nvSpPr>
            <p:cNvPr id="29" name="object 14"/>
            <p:cNvSpPr/>
            <p:nvPr/>
          </p:nvSpPr>
          <p:spPr>
            <a:xfrm>
              <a:off x="804091" y="4845999"/>
              <a:ext cx="247935" cy="257778"/>
            </a:xfrm>
            <a:custGeom>
              <a:avLst/>
              <a:gdLst/>
              <a:ahLst/>
              <a:cxnLst/>
              <a:rect l="l" t="t" r="r" b="b"/>
              <a:pathLst>
                <a:path w="393065" h="393065">
                  <a:moveTo>
                    <a:pt x="196379" y="0"/>
                  </a:moveTo>
                  <a:lnTo>
                    <a:pt x="151353" y="5186"/>
                  </a:lnTo>
                  <a:lnTo>
                    <a:pt x="110020" y="19961"/>
                  </a:lnTo>
                  <a:lnTo>
                    <a:pt x="73557" y="43145"/>
                  </a:lnTo>
                  <a:lnTo>
                    <a:pt x="43144" y="73559"/>
                  </a:lnTo>
                  <a:lnTo>
                    <a:pt x="19961" y="110024"/>
                  </a:lnTo>
                  <a:lnTo>
                    <a:pt x="5186" y="151361"/>
                  </a:lnTo>
                  <a:lnTo>
                    <a:pt x="0" y="196391"/>
                  </a:lnTo>
                  <a:lnTo>
                    <a:pt x="5186" y="241421"/>
                  </a:lnTo>
                  <a:lnTo>
                    <a:pt x="19961" y="282758"/>
                  </a:lnTo>
                  <a:lnTo>
                    <a:pt x="43144" y="319223"/>
                  </a:lnTo>
                  <a:lnTo>
                    <a:pt x="73557" y="349637"/>
                  </a:lnTo>
                  <a:lnTo>
                    <a:pt x="110020" y="372821"/>
                  </a:lnTo>
                  <a:lnTo>
                    <a:pt x="151353" y="387596"/>
                  </a:lnTo>
                  <a:lnTo>
                    <a:pt x="196379" y="392783"/>
                  </a:lnTo>
                  <a:lnTo>
                    <a:pt x="241410" y="387596"/>
                  </a:lnTo>
                  <a:lnTo>
                    <a:pt x="282748" y="372821"/>
                  </a:lnTo>
                  <a:lnTo>
                    <a:pt x="319216" y="349637"/>
                  </a:lnTo>
                  <a:lnTo>
                    <a:pt x="349632" y="319223"/>
                  </a:lnTo>
                  <a:lnTo>
                    <a:pt x="366216" y="293142"/>
                  </a:lnTo>
                  <a:lnTo>
                    <a:pt x="196379" y="293142"/>
                  </a:lnTo>
                  <a:lnTo>
                    <a:pt x="158756" y="285528"/>
                  </a:lnTo>
                  <a:lnTo>
                    <a:pt x="128003" y="264774"/>
                  </a:lnTo>
                  <a:lnTo>
                    <a:pt x="107253" y="234016"/>
                  </a:lnTo>
                  <a:lnTo>
                    <a:pt x="99640" y="196391"/>
                  </a:lnTo>
                  <a:lnTo>
                    <a:pt x="107253" y="158761"/>
                  </a:lnTo>
                  <a:lnTo>
                    <a:pt x="128003" y="128005"/>
                  </a:lnTo>
                  <a:lnTo>
                    <a:pt x="158756" y="107253"/>
                  </a:lnTo>
                  <a:lnTo>
                    <a:pt x="196379" y="99640"/>
                  </a:lnTo>
                  <a:lnTo>
                    <a:pt x="366216" y="99640"/>
                  </a:lnTo>
                  <a:lnTo>
                    <a:pt x="349632" y="73559"/>
                  </a:lnTo>
                  <a:lnTo>
                    <a:pt x="319216" y="43145"/>
                  </a:lnTo>
                  <a:lnTo>
                    <a:pt x="282748" y="19961"/>
                  </a:lnTo>
                  <a:lnTo>
                    <a:pt x="241410" y="5186"/>
                  </a:lnTo>
                  <a:lnTo>
                    <a:pt x="196379" y="0"/>
                  </a:lnTo>
                  <a:close/>
                </a:path>
                <a:path w="393065" h="393065">
                  <a:moveTo>
                    <a:pt x="366216" y="99640"/>
                  </a:moveTo>
                  <a:lnTo>
                    <a:pt x="196379" y="99640"/>
                  </a:lnTo>
                  <a:lnTo>
                    <a:pt x="234011" y="107253"/>
                  </a:lnTo>
                  <a:lnTo>
                    <a:pt x="264772" y="128005"/>
                  </a:lnTo>
                  <a:lnTo>
                    <a:pt x="285527" y="158761"/>
                  </a:lnTo>
                  <a:lnTo>
                    <a:pt x="293142" y="196391"/>
                  </a:lnTo>
                  <a:lnTo>
                    <a:pt x="285527" y="234016"/>
                  </a:lnTo>
                  <a:lnTo>
                    <a:pt x="264772" y="264774"/>
                  </a:lnTo>
                  <a:lnTo>
                    <a:pt x="234011" y="285528"/>
                  </a:lnTo>
                  <a:lnTo>
                    <a:pt x="196379" y="293142"/>
                  </a:lnTo>
                  <a:lnTo>
                    <a:pt x="366216" y="293142"/>
                  </a:lnTo>
                  <a:lnTo>
                    <a:pt x="372819" y="282758"/>
                  </a:lnTo>
                  <a:lnTo>
                    <a:pt x="387596" y="241421"/>
                  </a:lnTo>
                  <a:lnTo>
                    <a:pt x="392783" y="196391"/>
                  </a:lnTo>
                  <a:lnTo>
                    <a:pt x="387596" y="151361"/>
                  </a:lnTo>
                  <a:lnTo>
                    <a:pt x="372819" y="110024"/>
                  </a:lnTo>
                  <a:lnTo>
                    <a:pt x="366216" y="9964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15"/>
            <p:cNvSpPr/>
            <p:nvPr/>
          </p:nvSpPr>
          <p:spPr>
            <a:xfrm>
              <a:off x="1258816" y="4930735"/>
              <a:ext cx="177440" cy="184484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140477" y="0"/>
                  </a:moveTo>
                  <a:lnTo>
                    <a:pt x="96073" y="7162"/>
                  </a:lnTo>
                  <a:lnTo>
                    <a:pt x="57510" y="27107"/>
                  </a:lnTo>
                  <a:lnTo>
                    <a:pt x="27102" y="57521"/>
                  </a:lnTo>
                  <a:lnTo>
                    <a:pt x="7161" y="96091"/>
                  </a:lnTo>
                  <a:lnTo>
                    <a:pt x="0" y="140502"/>
                  </a:lnTo>
                  <a:lnTo>
                    <a:pt x="7161" y="184907"/>
                  </a:lnTo>
                  <a:lnTo>
                    <a:pt x="27102" y="223473"/>
                  </a:lnTo>
                  <a:lnTo>
                    <a:pt x="57510" y="253885"/>
                  </a:lnTo>
                  <a:lnTo>
                    <a:pt x="96073" y="273830"/>
                  </a:lnTo>
                  <a:lnTo>
                    <a:pt x="140477" y="280992"/>
                  </a:lnTo>
                  <a:lnTo>
                    <a:pt x="184890" y="273830"/>
                  </a:lnTo>
                  <a:lnTo>
                    <a:pt x="223462" y="253885"/>
                  </a:lnTo>
                  <a:lnTo>
                    <a:pt x="253880" y="223473"/>
                  </a:lnTo>
                  <a:lnTo>
                    <a:pt x="264209" y="203503"/>
                  </a:lnTo>
                  <a:lnTo>
                    <a:pt x="140477" y="203503"/>
                  </a:lnTo>
                  <a:lnTo>
                    <a:pt x="115983" y="198543"/>
                  </a:lnTo>
                  <a:lnTo>
                    <a:pt x="95959" y="185026"/>
                  </a:lnTo>
                  <a:lnTo>
                    <a:pt x="82446" y="164998"/>
                  </a:lnTo>
                  <a:lnTo>
                    <a:pt x="77488" y="140502"/>
                  </a:lnTo>
                  <a:lnTo>
                    <a:pt x="82446" y="116001"/>
                  </a:lnTo>
                  <a:lnTo>
                    <a:pt x="95959" y="95973"/>
                  </a:lnTo>
                  <a:lnTo>
                    <a:pt x="115983" y="82459"/>
                  </a:lnTo>
                  <a:lnTo>
                    <a:pt x="140477" y="77501"/>
                  </a:lnTo>
                  <a:lnTo>
                    <a:pt x="264213" y="77501"/>
                  </a:lnTo>
                  <a:lnTo>
                    <a:pt x="253880" y="57521"/>
                  </a:lnTo>
                  <a:lnTo>
                    <a:pt x="223462" y="27107"/>
                  </a:lnTo>
                  <a:lnTo>
                    <a:pt x="184890" y="7162"/>
                  </a:lnTo>
                  <a:lnTo>
                    <a:pt x="140477" y="0"/>
                  </a:lnTo>
                  <a:close/>
                </a:path>
                <a:path w="281305" h="281304">
                  <a:moveTo>
                    <a:pt x="264213" y="77501"/>
                  </a:moveTo>
                  <a:lnTo>
                    <a:pt x="140477" y="77501"/>
                  </a:lnTo>
                  <a:lnTo>
                    <a:pt x="164980" y="82459"/>
                  </a:lnTo>
                  <a:lnTo>
                    <a:pt x="185012" y="95973"/>
                  </a:lnTo>
                  <a:lnTo>
                    <a:pt x="198530" y="116001"/>
                  </a:lnTo>
                  <a:lnTo>
                    <a:pt x="203491" y="140502"/>
                  </a:lnTo>
                  <a:lnTo>
                    <a:pt x="198530" y="164998"/>
                  </a:lnTo>
                  <a:lnTo>
                    <a:pt x="185012" y="185026"/>
                  </a:lnTo>
                  <a:lnTo>
                    <a:pt x="164980" y="198543"/>
                  </a:lnTo>
                  <a:lnTo>
                    <a:pt x="140477" y="203503"/>
                  </a:lnTo>
                  <a:lnTo>
                    <a:pt x="264209" y="203503"/>
                  </a:lnTo>
                  <a:lnTo>
                    <a:pt x="273828" y="184907"/>
                  </a:lnTo>
                  <a:lnTo>
                    <a:pt x="280992" y="140502"/>
                  </a:lnTo>
                  <a:lnTo>
                    <a:pt x="273828" y="96091"/>
                  </a:lnTo>
                  <a:lnTo>
                    <a:pt x="264213" y="77501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16"/>
            <p:cNvSpPr/>
            <p:nvPr/>
          </p:nvSpPr>
          <p:spPr>
            <a:xfrm>
              <a:off x="793242" y="4557881"/>
              <a:ext cx="612428" cy="432267"/>
            </a:xfrm>
            <a:custGeom>
              <a:avLst/>
              <a:gdLst/>
              <a:ahLst/>
              <a:cxnLst/>
              <a:rect l="l" t="t" r="r" b="b"/>
              <a:pathLst>
                <a:path w="970914" h="659129">
                  <a:moveTo>
                    <a:pt x="910401" y="409746"/>
                  </a:moveTo>
                  <a:lnTo>
                    <a:pt x="217061" y="409746"/>
                  </a:lnTo>
                  <a:lnTo>
                    <a:pt x="261975" y="413759"/>
                  </a:lnTo>
                  <a:lnTo>
                    <a:pt x="304290" y="425328"/>
                  </a:lnTo>
                  <a:lnTo>
                    <a:pt x="343304" y="443751"/>
                  </a:lnTo>
                  <a:lnTo>
                    <a:pt x="378315" y="468325"/>
                  </a:lnTo>
                  <a:lnTo>
                    <a:pt x="408620" y="498347"/>
                  </a:lnTo>
                  <a:lnTo>
                    <a:pt x="433517" y="533115"/>
                  </a:lnTo>
                  <a:lnTo>
                    <a:pt x="452304" y="571925"/>
                  </a:lnTo>
                  <a:lnTo>
                    <a:pt x="464279" y="614074"/>
                  </a:lnTo>
                  <a:lnTo>
                    <a:pt x="468739" y="658861"/>
                  </a:lnTo>
                  <a:lnTo>
                    <a:pt x="713431" y="658861"/>
                  </a:lnTo>
                  <a:lnTo>
                    <a:pt x="734030" y="614060"/>
                  </a:lnTo>
                  <a:lnTo>
                    <a:pt x="742584" y="603512"/>
                  </a:lnTo>
                  <a:lnTo>
                    <a:pt x="550475" y="603512"/>
                  </a:lnTo>
                  <a:lnTo>
                    <a:pt x="550475" y="548163"/>
                  </a:lnTo>
                  <a:lnTo>
                    <a:pt x="802258" y="548163"/>
                  </a:lnTo>
                  <a:lnTo>
                    <a:pt x="803844" y="546979"/>
                  </a:lnTo>
                  <a:lnTo>
                    <a:pt x="849597" y="528178"/>
                  </a:lnTo>
                  <a:lnTo>
                    <a:pt x="900274" y="521525"/>
                  </a:lnTo>
                  <a:lnTo>
                    <a:pt x="970638" y="521525"/>
                  </a:lnTo>
                  <a:lnTo>
                    <a:pt x="970638" y="465095"/>
                  </a:lnTo>
                  <a:lnTo>
                    <a:pt x="910401" y="432451"/>
                  </a:lnTo>
                  <a:lnTo>
                    <a:pt x="910401" y="409746"/>
                  </a:lnTo>
                  <a:close/>
                </a:path>
                <a:path w="970914" h="659129">
                  <a:moveTo>
                    <a:pt x="802258" y="548163"/>
                  </a:moveTo>
                  <a:lnTo>
                    <a:pt x="655519" y="548163"/>
                  </a:lnTo>
                  <a:lnTo>
                    <a:pt x="655519" y="603512"/>
                  </a:lnTo>
                  <a:lnTo>
                    <a:pt x="742584" y="603512"/>
                  </a:lnTo>
                  <a:lnTo>
                    <a:pt x="764745" y="576186"/>
                  </a:lnTo>
                  <a:lnTo>
                    <a:pt x="802258" y="548163"/>
                  </a:lnTo>
                  <a:close/>
                </a:path>
                <a:path w="970914" h="659129">
                  <a:moveTo>
                    <a:pt x="970638" y="521525"/>
                  </a:moveTo>
                  <a:lnTo>
                    <a:pt x="900274" y="521525"/>
                  </a:lnTo>
                  <a:lnTo>
                    <a:pt x="918652" y="522389"/>
                  </a:lnTo>
                  <a:lnTo>
                    <a:pt x="936554" y="524922"/>
                  </a:lnTo>
                  <a:lnTo>
                    <a:pt x="953906" y="529036"/>
                  </a:lnTo>
                  <a:lnTo>
                    <a:pt x="970638" y="534643"/>
                  </a:lnTo>
                  <a:lnTo>
                    <a:pt x="970638" y="521525"/>
                  </a:lnTo>
                  <a:close/>
                </a:path>
                <a:path w="970914" h="659129">
                  <a:moveTo>
                    <a:pt x="355993" y="221773"/>
                  </a:moveTo>
                  <a:lnTo>
                    <a:pt x="71093" y="221773"/>
                  </a:lnTo>
                  <a:lnTo>
                    <a:pt x="71093" y="391351"/>
                  </a:lnTo>
                  <a:lnTo>
                    <a:pt x="51867" y="402701"/>
                  </a:lnTo>
                  <a:lnTo>
                    <a:pt x="33567" y="415374"/>
                  </a:lnTo>
                  <a:lnTo>
                    <a:pt x="16257" y="429307"/>
                  </a:lnTo>
                  <a:lnTo>
                    <a:pt x="0" y="444438"/>
                  </a:lnTo>
                  <a:lnTo>
                    <a:pt x="39140" y="483553"/>
                  </a:lnTo>
                  <a:lnTo>
                    <a:pt x="76418" y="452789"/>
                  </a:lnTo>
                  <a:lnTo>
                    <a:pt x="119176" y="429555"/>
                  </a:lnTo>
                  <a:lnTo>
                    <a:pt x="166396" y="414868"/>
                  </a:lnTo>
                  <a:lnTo>
                    <a:pt x="217061" y="409746"/>
                  </a:lnTo>
                  <a:lnTo>
                    <a:pt x="910401" y="409746"/>
                  </a:lnTo>
                  <a:lnTo>
                    <a:pt x="910401" y="402597"/>
                  </a:lnTo>
                  <a:lnTo>
                    <a:pt x="548012" y="402597"/>
                  </a:lnTo>
                  <a:lnTo>
                    <a:pt x="548012" y="347248"/>
                  </a:lnTo>
                  <a:lnTo>
                    <a:pt x="908339" y="347248"/>
                  </a:lnTo>
                  <a:lnTo>
                    <a:pt x="904312" y="327299"/>
                  </a:lnTo>
                  <a:lnTo>
                    <a:pt x="887705" y="302664"/>
                  </a:lnTo>
                  <a:lnTo>
                    <a:pt x="863075" y="286053"/>
                  </a:lnTo>
                  <a:lnTo>
                    <a:pt x="832912" y="279962"/>
                  </a:lnTo>
                  <a:lnTo>
                    <a:pt x="406844" y="279962"/>
                  </a:lnTo>
                  <a:lnTo>
                    <a:pt x="355993" y="221773"/>
                  </a:lnTo>
                  <a:close/>
                </a:path>
                <a:path w="970914" h="659129">
                  <a:moveTo>
                    <a:pt x="658710" y="347248"/>
                  </a:moveTo>
                  <a:lnTo>
                    <a:pt x="603374" y="347248"/>
                  </a:lnTo>
                  <a:lnTo>
                    <a:pt x="603374" y="402597"/>
                  </a:lnTo>
                  <a:lnTo>
                    <a:pt x="658710" y="402597"/>
                  </a:lnTo>
                  <a:lnTo>
                    <a:pt x="658710" y="347248"/>
                  </a:lnTo>
                  <a:close/>
                </a:path>
                <a:path w="970914" h="659129">
                  <a:moveTo>
                    <a:pt x="769421" y="347248"/>
                  </a:moveTo>
                  <a:lnTo>
                    <a:pt x="714072" y="347248"/>
                  </a:lnTo>
                  <a:lnTo>
                    <a:pt x="714072" y="402597"/>
                  </a:lnTo>
                  <a:lnTo>
                    <a:pt x="769421" y="402597"/>
                  </a:lnTo>
                  <a:lnTo>
                    <a:pt x="769421" y="347248"/>
                  </a:lnTo>
                  <a:close/>
                </a:path>
                <a:path w="970914" h="659129">
                  <a:moveTo>
                    <a:pt x="908339" y="347248"/>
                  </a:moveTo>
                  <a:lnTo>
                    <a:pt x="824770" y="347248"/>
                  </a:lnTo>
                  <a:lnTo>
                    <a:pt x="824770" y="402597"/>
                  </a:lnTo>
                  <a:lnTo>
                    <a:pt x="910401" y="402597"/>
                  </a:lnTo>
                  <a:lnTo>
                    <a:pt x="910401" y="357463"/>
                  </a:lnTo>
                  <a:lnTo>
                    <a:pt x="908339" y="347248"/>
                  </a:lnTo>
                  <a:close/>
                </a:path>
                <a:path w="970914" h="659129">
                  <a:moveTo>
                    <a:pt x="486745" y="55361"/>
                  </a:moveTo>
                  <a:lnTo>
                    <a:pt x="429323" y="55361"/>
                  </a:lnTo>
                  <a:lnTo>
                    <a:pt x="491658" y="279962"/>
                  </a:lnTo>
                  <a:lnTo>
                    <a:pt x="549118" y="279962"/>
                  </a:lnTo>
                  <a:lnTo>
                    <a:pt x="486745" y="55361"/>
                  </a:lnTo>
                  <a:close/>
                </a:path>
                <a:path w="970914" h="659129">
                  <a:moveTo>
                    <a:pt x="653182" y="126165"/>
                  </a:moveTo>
                  <a:lnTo>
                    <a:pt x="653182" y="181514"/>
                  </a:lnTo>
                  <a:lnTo>
                    <a:pt x="662353" y="183369"/>
                  </a:lnTo>
                  <a:lnTo>
                    <a:pt x="669851" y="188424"/>
                  </a:lnTo>
                  <a:lnTo>
                    <a:pt x="674910" y="195917"/>
                  </a:lnTo>
                  <a:lnTo>
                    <a:pt x="676766" y="205086"/>
                  </a:lnTo>
                  <a:lnTo>
                    <a:pt x="676766" y="279962"/>
                  </a:lnTo>
                  <a:lnTo>
                    <a:pt x="732115" y="279962"/>
                  </a:lnTo>
                  <a:lnTo>
                    <a:pt x="732115" y="205086"/>
                  </a:lnTo>
                  <a:lnTo>
                    <a:pt x="725903" y="174393"/>
                  </a:lnTo>
                  <a:lnTo>
                    <a:pt x="708971" y="149304"/>
                  </a:lnTo>
                  <a:lnTo>
                    <a:pt x="683877" y="132376"/>
                  </a:lnTo>
                  <a:lnTo>
                    <a:pt x="653182" y="126165"/>
                  </a:lnTo>
                  <a:close/>
                </a:path>
                <a:path w="970914" h="659129">
                  <a:moveTo>
                    <a:pt x="443257" y="0"/>
                  </a:moveTo>
                  <a:lnTo>
                    <a:pt x="209472" y="0"/>
                  </a:lnTo>
                  <a:lnTo>
                    <a:pt x="179315" y="6089"/>
                  </a:lnTo>
                  <a:lnTo>
                    <a:pt x="154683" y="22697"/>
                  </a:lnTo>
                  <a:lnTo>
                    <a:pt x="138074" y="47331"/>
                  </a:lnTo>
                  <a:lnTo>
                    <a:pt x="131983" y="77501"/>
                  </a:lnTo>
                  <a:lnTo>
                    <a:pt x="131983" y="221773"/>
                  </a:lnTo>
                  <a:lnTo>
                    <a:pt x="277511" y="221773"/>
                  </a:lnTo>
                  <a:lnTo>
                    <a:pt x="277511" y="55361"/>
                  </a:lnTo>
                  <a:lnTo>
                    <a:pt x="517492" y="55361"/>
                  </a:lnTo>
                  <a:lnTo>
                    <a:pt x="506797" y="33204"/>
                  </a:lnTo>
                  <a:lnTo>
                    <a:pt x="489949" y="15674"/>
                  </a:lnTo>
                  <a:lnTo>
                    <a:pt x="468314" y="4148"/>
                  </a:lnTo>
                  <a:lnTo>
                    <a:pt x="443257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036506" y="2503266"/>
            <a:ext cx="700608" cy="461280"/>
            <a:chOff x="3312160" y="3782857"/>
            <a:chExt cx="1144636" cy="730997"/>
          </a:xfrm>
        </p:grpSpPr>
        <p:sp>
          <p:nvSpPr>
            <p:cNvPr id="33" name="object 30"/>
            <p:cNvSpPr/>
            <p:nvPr/>
          </p:nvSpPr>
          <p:spPr>
            <a:xfrm>
              <a:off x="3424525" y="4256630"/>
              <a:ext cx="262166" cy="257224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815" y="0"/>
                  </a:moveTo>
                  <a:lnTo>
                    <a:pt x="138621" y="6743"/>
                  </a:lnTo>
                  <a:lnTo>
                    <a:pt x="93517" y="25776"/>
                  </a:lnTo>
                  <a:lnTo>
                    <a:pt x="55303" y="55298"/>
                  </a:lnTo>
                  <a:lnTo>
                    <a:pt x="25779" y="93511"/>
                  </a:lnTo>
                  <a:lnTo>
                    <a:pt x="6744" y="138617"/>
                  </a:lnTo>
                  <a:lnTo>
                    <a:pt x="0" y="188815"/>
                  </a:lnTo>
                  <a:lnTo>
                    <a:pt x="6744" y="239004"/>
                  </a:lnTo>
                  <a:lnTo>
                    <a:pt x="25779" y="284107"/>
                  </a:lnTo>
                  <a:lnTo>
                    <a:pt x="55303" y="322322"/>
                  </a:lnTo>
                  <a:lnTo>
                    <a:pt x="93517" y="351848"/>
                  </a:lnTo>
                  <a:lnTo>
                    <a:pt x="138621" y="370884"/>
                  </a:lnTo>
                  <a:lnTo>
                    <a:pt x="188815" y="377630"/>
                  </a:lnTo>
                  <a:lnTo>
                    <a:pt x="239014" y="370884"/>
                  </a:lnTo>
                  <a:lnTo>
                    <a:pt x="284121" y="351848"/>
                  </a:lnTo>
                  <a:lnTo>
                    <a:pt x="322337" y="322322"/>
                  </a:lnTo>
                  <a:lnTo>
                    <a:pt x="351863" y="284107"/>
                  </a:lnTo>
                  <a:lnTo>
                    <a:pt x="356348" y="273478"/>
                  </a:lnTo>
                  <a:lnTo>
                    <a:pt x="188815" y="273478"/>
                  </a:lnTo>
                  <a:lnTo>
                    <a:pt x="155888" y="266814"/>
                  </a:lnTo>
                  <a:lnTo>
                    <a:pt x="128974" y="248651"/>
                  </a:lnTo>
                  <a:lnTo>
                    <a:pt x="110814" y="221736"/>
                  </a:lnTo>
                  <a:lnTo>
                    <a:pt x="104151" y="188815"/>
                  </a:lnTo>
                  <a:lnTo>
                    <a:pt x="110814" y="155886"/>
                  </a:lnTo>
                  <a:lnTo>
                    <a:pt x="128974" y="128967"/>
                  </a:lnTo>
                  <a:lnTo>
                    <a:pt x="155888" y="110803"/>
                  </a:lnTo>
                  <a:lnTo>
                    <a:pt x="188815" y="104139"/>
                  </a:lnTo>
                  <a:lnTo>
                    <a:pt x="356347" y="104139"/>
                  </a:lnTo>
                  <a:lnTo>
                    <a:pt x="351863" y="93511"/>
                  </a:lnTo>
                  <a:lnTo>
                    <a:pt x="322337" y="55298"/>
                  </a:lnTo>
                  <a:lnTo>
                    <a:pt x="284121" y="25776"/>
                  </a:lnTo>
                  <a:lnTo>
                    <a:pt x="239014" y="6743"/>
                  </a:lnTo>
                  <a:lnTo>
                    <a:pt x="188815" y="0"/>
                  </a:lnTo>
                  <a:close/>
                </a:path>
                <a:path w="377825" h="377825">
                  <a:moveTo>
                    <a:pt x="356347" y="104139"/>
                  </a:moveTo>
                  <a:lnTo>
                    <a:pt x="188815" y="104139"/>
                  </a:lnTo>
                  <a:lnTo>
                    <a:pt x="221747" y="110803"/>
                  </a:lnTo>
                  <a:lnTo>
                    <a:pt x="248661" y="128967"/>
                  </a:lnTo>
                  <a:lnTo>
                    <a:pt x="266817" y="155886"/>
                  </a:lnTo>
                  <a:lnTo>
                    <a:pt x="273478" y="188815"/>
                  </a:lnTo>
                  <a:lnTo>
                    <a:pt x="266817" y="221736"/>
                  </a:lnTo>
                  <a:lnTo>
                    <a:pt x="248661" y="248651"/>
                  </a:lnTo>
                  <a:lnTo>
                    <a:pt x="221747" y="266814"/>
                  </a:lnTo>
                  <a:lnTo>
                    <a:pt x="188815" y="273478"/>
                  </a:lnTo>
                  <a:lnTo>
                    <a:pt x="356348" y="273478"/>
                  </a:lnTo>
                  <a:lnTo>
                    <a:pt x="370898" y="239004"/>
                  </a:lnTo>
                  <a:lnTo>
                    <a:pt x="377642" y="188815"/>
                  </a:lnTo>
                  <a:lnTo>
                    <a:pt x="370898" y="138617"/>
                  </a:lnTo>
                  <a:lnTo>
                    <a:pt x="356347" y="10413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bject 31"/>
            <p:cNvSpPr/>
            <p:nvPr/>
          </p:nvSpPr>
          <p:spPr>
            <a:xfrm>
              <a:off x="3404188" y="4185460"/>
              <a:ext cx="760503" cy="293970"/>
            </a:xfrm>
            <a:custGeom>
              <a:avLst/>
              <a:gdLst/>
              <a:ahLst/>
              <a:cxnLst/>
              <a:rect l="l" t="t" r="r" b="b"/>
              <a:pathLst>
                <a:path w="1096009" h="431800">
                  <a:moveTo>
                    <a:pt x="906870" y="74397"/>
                  </a:moveTo>
                  <a:lnTo>
                    <a:pt x="333866" y="74397"/>
                  </a:lnTo>
                  <a:lnTo>
                    <a:pt x="478615" y="281821"/>
                  </a:lnTo>
                  <a:lnTo>
                    <a:pt x="478615" y="431496"/>
                  </a:lnTo>
                  <a:lnTo>
                    <a:pt x="661047" y="431496"/>
                  </a:lnTo>
                  <a:lnTo>
                    <a:pt x="653622" y="409168"/>
                  </a:lnTo>
                  <a:lnTo>
                    <a:pt x="648176" y="386012"/>
                  </a:lnTo>
                  <a:lnTo>
                    <a:pt x="644825" y="362124"/>
                  </a:lnTo>
                  <a:lnTo>
                    <a:pt x="643683" y="337598"/>
                  </a:lnTo>
                  <a:lnTo>
                    <a:pt x="647930" y="290349"/>
                  </a:lnTo>
                  <a:lnTo>
                    <a:pt x="660174" y="245853"/>
                  </a:lnTo>
                  <a:lnTo>
                    <a:pt x="679666" y="204860"/>
                  </a:lnTo>
                  <a:lnTo>
                    <a:pt x="705656" y="168118"/>
                  </a:lnTo>
                  <a:lnTo>
                    <a:pt x="737396" y="136376"/>
                  </a:lnTo>
                  <a:lnTo>
                    <a:pt x="774136" y="110384"/>
                  </a:lnTo>
                  <a:lnTo>
                    <a:pt x="815128" y="90891"/>
                  </a:lnTo>
                  <a:lnTo>
                    <a:pt x="859622" y="78645"/>
                  </a:lnTo>
                  <a:lnTo>
                    <a:pt x="906870" y="74397"/>
                  </a:lnTo>
                  <a:close/>
                </a:path>
                <a:path w="1096009" h="431800">
                  <a:moveTo>
                    <a:pt x="1095698" y="0"/>
                  </a:moveTo>
                  <a:lnTo>
                    <a:pt x="0" y="0"/>
                  </a:lnTo>
                  <a:lnTo>
                    <a:pt x="0" y="74397"/>
                  </a:lnTo>
                  <a:lnTo>
                    <a:pt x="1095698" y="74397"/>
                  </a:lnTo>
                  <a:lnTo>
                    <a:pt x="1095698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bject 32"/>
            <p:cNvSpPr/>
            <p:nvPr/>
          </p:nvSpPr>
          <p:spPr>
            <a:xfrm>
              <a:off x="3916169" y="4256630"/>
              <a:ext cx="262166" cy="257224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802" y="0"/>
                  </a:moveTo>
                  <a:lnTo>
                    <a:pt x="138614" y="6743"/>
                  </a:lnTo>
                  <a:lnTo>
                    <a:pt x="93513" y="25776"/>
                  </a:lnTo>
                  <a:lnTo>
                    <a:pt x="55301" y="55298"/>
                  </a:lnTo>
                  <a:lnTo>
                    <a:pt x="25778" y="93511"/>
                  </a:lnTo>
                  <a:lnTo>
                    <a:pt x="6744" y="138617"/>
                  </a:lnTo>
                  <a:lnTo>
                    <a:pt x="0" y="188815"/>
                  </a:lnTo>
                  <a:lnTo>
                    <a:pt x="6744" y="239004"/>
                  </a:lnTo>
                  <a:lnTo>
                    <a:pt x="25778" y="284107"/>
                  </a:lnTo>
                  <a:lnTo>
                    <a:pt x="55301" y="322322"/>
                  </a:lnTo>
                  <a:lnTo>
                    <a:pt x="93513" y="351848"/>
                  </a:lnTo>
                  <a:lnTo>
                    <a:pt x="138614" y="370884"/>
                  </a:lnTo>
                  <a:lnTo>
                    <a:pt x="188802" y="377630"/>
                  </a:lnTo>
                  <a:lnTo>
                    <a:pt x="239001" y="370884"/>
                  </a:lnTo>
                  <a:lnTo>
                    <a:pt x="284109" y="351848"/>
                  </a:lnTo>
                  <a:lnTo>
                    <a:pt x="322325" y="322322"/>
                  </a:lnTo>
                  <a:lnTo>
                    <a:pt x="351850" y="284107"/>
                  </a:lnTo>
                  <a:lnTo>
                    <a:pt x="356336" y="273478"/>
                  </a:lnTo>
                  <a:lnTo>
                    <a:pt x="188802" y="273478"/>
                  </a:lnTo>
                  <a:lnTo>
                    <a:pt x="155883" y="266814"/>
                  </a:lnTo>
                  <a:lnTo>
                    <a:pt x="128972" y="248651"/>
                  </a:lnTo>
                  <a:lnTo>
                    <a:pt x="110814" y="221736"/>
                  </a:lnTo>
                  <a:lnTo>
                    <a:pt x="104151" y="188815"/>
                  </a:lnTo>
                  <a:lnTo>
                    <a:pt x="110814" y="155886"/>
                  </a:lnTo>
                  <a:lnTo>
                    <a:pt x="128972" y="128967"/>
                  </a:lnTo>
                  <a:lnTo>
                    <a:pt x="155883" y="110803"/>
                  </a:lnTo>
                  <a:lnTo>
                    <a:pt x="188802" y="104139"/>
                  </a:lnTo>
                  <a:lnTo>
                    <a:pt x="356335" y="104139"/>
                  </a:lnTo>
                  <a:lnTo>
                    <a:pt x="351850" y="93511"/>
                  </a:lnTo>
                  <a:lnTo>
                    <a:pt x="322325" y="55298"/>
                  </a:lnTo>
                  <a:lnTo>
                    <a:pt x="284109" y="25776"/>
                  </a:lnTo>
                  <a:lnTo>
                    <a:pt x="239001" y="6743"/>
                  </a:lnTo>
                  <a:lnTo>
                    <a:pt x="188802" y="0"/>
                  </a:lnTo>
                  <a:close/>
                </a:path>
                <a:path w="377825" h="377825">
                  <a:moveTo>
                    <a:pt x="356335" y="104139"/>
                  </a:moveTo>
                  <a:lnTo>
                    <a:pt x="188802" y="104139"/>
                  </a:lnTo>
                  <a:lnTo>
                    <a:pt x="221736" y="110803"/>
                  </a:lnTo>
                  <a:lnTo>
                    <a:pt x="248654" y="128967"/>
                  </a:lnTo>
                  <a:lnTo>
                    <a:pt x="266815" y="155886"/>
                  </a:lnTo>
                  <a:lnTo>
                    <a:pt x="273478" y="188815"/>
                  </a:lnTo>
                  <a:lnTo>
                    <a:pt x="266815" y="221736"/>
                  </a:lnTo>
                  <a:lnTo>
                    <a:pt x="248654" y="248651"/>
                  </a:lnTo>
                  <a:lnTo>
                    <a:pt x="221736" y="266814"/>
                  </a:lnTo>
                  <a:lnTo>
                    <a:pt x="188802" y="273478"/>
                  </a:lnTo>
                  <a:lnTo>
                    <a:pt x="356336" y="273478"/>
                  </a:lnTo>
                  <a:lnTo>
                    <a:pt x="370885" y="239004"/>
                  </a:lnTo>
                  <a:lnTo>
                    <a:pt x="377630" y="188815"/>
                  </a:lnTo>
                  <a:lnTo>
                    <a:pt x="370885" y="138617"/>
                  </a:lnTo>
                  <a:lnTo>
                    <a:pt x="356335" y="10413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bject 33"/>
            <p:cNvSpPr/>
            <p:nvPr/>
          </p:nvSpPr>
          <p:spPr>
            <a:xfrm>
              <a:off x="3898788" y="3843203"/>
              <a:ext cx="353814" cy="309533"/>
            </a:xfrm>
            <a:custGeom>
              <a:avLst/>
              <a:gdLst/>
              <a:ahLst/>
              <a:cxnLst/>
              <a:rect l="l" t="t" r="r" b="b"/>
              <a:pathLst>
                <a:path w="509904" h="454659">
                  <a:moveTo>
                    <a:pt x="509400" y="0"/>
                  </a:moveTo>
                  <a:lnTo>
                    <a:pt x="0" y="0"/>
                  </a:lnTo>
                  <a:lnTo>
                    <a:pt x="0" y="454453"/>
                  </a:lnTo>
                  <a:lnTo>
                    <a:pt x="377630" y="454453"/>
                  </a:lnTo>
                  <a:lnTo>
                    <a:pt x="509412" y="320371"/>
                  </a:lnTo>
                  <a:lnTo>
                    <a:pt x="509410" y="268490"/>
                  </a:lnTo>
                  <a:lnTo>
                    <a:pt x="74385" y="268490"/>
                  </a:lnTo>
                  <a:lnTo>
                    <a:pt x="74385" y="74385"/>
                  </a:lnTo>
                  <a:lnTo>
                    <a:pt x="509403" y="74385"/>
                  </a:lnTo>
                  <a:lnTo>
                    <a:pt x="509400" y="0"/>
                  </a:lnTo>
                  <a:close/>
                </a:path>
                <a:path w="509904" h="454659">
                  <a:moveTo>
                    <a:pt x="291898" y="74385"/>
                  </a:moveTo>
                  <a:lnTo>
                    <a:pt x="217501" y="74385"/>
                  </a:lnTo>
                  <a:lnTo>
                    <a:pt x="217501" y="268490"/>
                  </a:lnTo>
                  <a:lnTo>
                    <a:pt x="291898" y="268490"/>
                  </a:lnTo>
                  <a:lnTo>
                    <a:pt x="291898" y="74385"/>
                  </a:lnTo>
                  <a:close/>
                </a:path>
                <a:path w="509904" h="454659">
                  <a:moveTo>
                    <a:pt x="509403" y="74385"/>
                  </a:moveTo>
                  <a:lnTo>
                    <a:pt x="435015" y="74385"/>
                  </a:lnTo>
                  <a:lnTo>
                    <a:pt x="435015" y="268490"/>
                  </a:lnTo>
                  <a:lnTo>
                    <a:pt x="509410" y="268490"/>
                  </a:lnTo>
                  <a:lnTo>
                    <a:pt x="509403" y="74385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bject 34"/>
            <p:cNvSpPr/>
            <p:nvPr/>
          </p:nvSpPr>
          <p:spPr>
            <a:xfrm>
              <a:off x="3312160" y="3782857"/>
              <a:ext cx="311956" cy="145688"/>
            </a:xfrm>
            <a:custGeom>
              <a:avLst/>
              <a:gdLst/>
              <a:ahLst/>
              <a:cxnLst/>
              <a:rect l="l" t="t" r="r" b="b"/>
              <a:pathLst>
                <a:path w="449579" h="213995">
                  <a:moveTo>
                    <a:pt x="238334" y="0"/>
                  </a:moveTo>
                  <a:lnTo>
                    <a:pt x="0" y="0"/>
                  </a:lnTo>
                  <a:lnTo>
                    <a:pt x="96713" y="148770"/>
                  </a:lnTo>
                  <a:lnTo>
                    <a:pt x="176689" y="148770"/>
                  </a:lnTo>
                  <a:lnTo>
                    <a:pt x="241701" y="213781"/>
                  </a:lnTo>
                  <a:lnTo>
                    <a:pt x="249818" y="212439"/>
                  </a:lnTo>
                  <a:lnTo>
                    <a:pt x="258051" y="211459"/>
                  </a:lnTo>
                  <a:lnTo>
                    <a:pt x="266393" y="210857"/>
                  </a:lnTo>
                  <a:lnTo>
                    <a:pt x="274835" y="210653"/>
                  </a:lnTo>
                  <a:lnTo>
                    <a:pt x="448974" y="210653"/>
                  </a:lnTo>
                  <a:lnTo>
                    <a:pt x="238334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bject 35"/>
            <p:cNvSpPr/>
            <p:nvPr/>
          </p:nvSpPr>
          <p:spPr>
            <a:xfrm>
              <a:off x="4203442" y="4307092"/>
              <a:ext cx="253354" cy="162116"/>
            </a:xfrm>
            <a:custGeom>
              <a:avLst/>
              <a:gdLst/>
              <a:ahLst/>
              <a:cxnLst/>
              <a:rect l="l" t="t" r="r" b="b"/>
              <a:pathLst>
                <a:path w="365125" h="238125">
                  <a:moveTo>
                    <a:pt x="126253" y="0"/>
                  </a:moveTo>
                  <a:lnTo>
                    <a:pt x="0" y="0"/>
                  </a:lnTo>
                  <a:lnTo>
                    <a:pt x="0" y="238019"/>
                  </a:lnTo>
                  <a:lnTo>
                    <a:pt x="364726" y="238019"/>
                  </a:lnTo>
                  <a:lnTo>
                    <a:pt x="364726" y="177054"/>
                  </a:lnTo>
                  <a:lnTo>
                    <a:pt x="106023" y="177054"/>
                  </a:lnTo>
                  <a:lnTo>
                    <a:pt x="87783" y="173373"/>
                  </a:lnTo>
                  <a:lnTo>
                    <a:pt x="72889" y="163334"/>
                  </a:lnTo>
                  <a:lnTo>
                    <a:pt x="62850" y="148445"/>
                  </a:lnTo>
                  <a:lnTo>
                    <a:pt x="59168" y="130211"/>
                  </a:lnTo>
                  <a:lnTo>
                    <a:pt x="62850" y="111972"/>
                  </a:lnTo>
                  <a:lnTo>
                    <a:pt x="72889" y="97083"/>
                  </a:lnTo>
                  <a:lnTo>
                    <a:pt x="87783" y="87048"/>
                  </a:lnTo>
                  <a:lnTo>
                    <a:pt x="106023" y="83369"/>
                  </a:lnTo>
                  <a:lnTo>
                    <a:pt x="279366" y="83369"/>
                  </a:lnTo>
                  <a:lnTo>
                    <a:pt x="126253" y="0"/>
                  </a:lnTo>
                  <a:close/>
                </a:path>
                <a:path w="365125" h="238125">
                  <a:moveTo>
                    <a:pt x="279366" y="83369"/>
                  </a:moveTo>
                  <a:lnTo>
                    <a:pt x="106023" y="83369"/>
                  </a:lnTo>
                  <a:lnTo>
                    <a:pt x="124250" y="87048"/>
                  </a:lnTo>
                  <a:lnTo>
                    <a:pt x="139136" y="97083"/>
                  </a:lnTo>
                  <a:lnTo>
                    <a:pt x="149173" y="111972"/>
                  </a:lnTo>
                  <a:lnTo>
                    <a:pt x="152853" y="130211"/>
                  </a:lnTo>
                  <a:lnTo>
                    <a:pt x="149173" y="148445"/>
                  </a:lnTo>
                  <a:lnTo>
                    <a:pt x="139136" y="163334"/>
                  </a:lnTo>
                  <a:lnTo>
                    <a:pt x="124250" y="173373"/>
                  </a:lnTo>
                  <a:lnTo>
                    <a:pt x="106023" y="177054"/>
                  </a:lnTo>
                  <a:lnTo>
                    <a:pt x="364726" y="177054"/>
                  </a:lnTo>
                  <a:lnTo>
                    <a:pt x="364726" y="129847"/>
                  </a:lnTo>
                  <a:lnTo>
                    <a:pt x="279366" y="8336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bject 36"/>
            <p:cNvSpPr/>
            <p:nvPr/>
          </p:nvSpPr>
          <p:spPr>
            <a:xfrm>
              <a:off x="3413505" y="3911253"/>
              <a:ext cx="446784" cy="242093"/>
            </a:xfrm>
            <a:custGeom>
              <a:avLst/>
              <a:gdLst/>
              <a:ahLst/>
              <a:cxnLst/>
              <a:rect l="l" t="t" r="r" b="b"/>
              <a:pathLst>
                <a:path w="643890" h="355600">
                  <a:moveTo>
                    <a:pt x="643683" y="0"/>
                  </a:moveTo>
                  <a:lnTo>
                    <a:pt x="354937" y="0"/>
                  </a:lnTo>
                  <a:lnTo>
                    <a:pt x="354937" y="86020"/>
                  </a:lnTo>
                  <a:lnTo>
                    <a:pt x="104151" y="86020"/>
                  </a:lnTo>
                  <a:lnTo>
                    <a:pt x="63610" y="94204"/>
                  </a:lnTo>
                  <a:lnTo>
                    <a:pt x="30504" y="116525"/>
                  </a:lnTo>
                  <a:lnTo>
                    <a:pt x="8184" y="149631"/>
                  </a:lnTo>
                  <a:lnTo>
                    <a:pt x="0" y="190172"/>
                  </a:lnTo>
                  <a:lnTo>
                    <a:pt x="0" y="355339"/>
                  </a:lnTo>
                  <a:lnTo>
                    <a:pt x="643683" y="355339"/>
                  </a:lnTo>
                  <a:lnTo>
                    <a:pt x="643683" y="280942"/>
                  </a:lnTo>
                  <a:lnTo>
                    <a:pt x="197334" y="280942"/>
                  </a:lnTo>
                  <a:lnTo>
                    <a:pt x="197334" y="160405"/>
                  </a:lnTo>
                  <a:lnTo>
                    <a:pt x="643683" y="160405"/>
                  </a:lnTo>
                  <a:lnTo>
                    <a:pt x="643683" y="0"/>
                  </a:lnTo>
                  <a:close/>
                </a:path>
                <a:path w="643890" h="355600">
                  <a:moveTo>
                    <a:pt x="346117" y="160405"/>
                  </a:moveTo>
                  <a:lnTo>
                    <a:pt x="271719" y="160405"/>
                  </a:lnTo>
                  <a:lnTo>
                    <a:pt x="271719" y="280942"/>
                  </a:lnTo>
                  <a:lnTo>
                    <a:pt x="346117" y="280942"/>
                  </a:lnTo>
                  <a:lnTo>
                    <a:pt x="346117" y="160405"/>
                  </a:lnTo>
                  <a:close/>
                </a:path>
                <a:path w="643890" h="355600">
                  <a:moveTo>
                    <a:pt x="494900" y="160405"/>
                  </a:moveTo>
                  <a:lnTo>
                    <a:pt x="420514" y="160405"/>
                  </a:lnTo>
                  <a:lnTo>
                    <a:pt x="420514" y="280942"/>
                  </a:lnTo>
                  <a:lnTo>
                    <a:pt x="494900" y="280942"/>
                  </a:lnTo>
                  <a:lnTo>
                    <a:pt x="494900" y="160405"/>
                  </a:lnTo>
                  <a:close/>
                </a:path>
                <a:path w="643890" h="355600">
                  <a:moveTo>
                    <a:pt x="643683" y="160405"/>
                  </a:moveTo>
                  <a:lnTo>
                    <a:pt x="569285" y="160405"/>
                  </a:lnTo>
                  <a:lnTo>
                    <a:pt x="569285" y="280942"/>
                  </a:lnTo>
                  <a:lnTo>
                    <a:pt x="643683" y="280942"/>
                  </a:lnTo>
                  <a:lnTo>
                    <a:pt x="643683" y="160405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186212" y="3166308"/>
            <a:ext cx="371583" cy="496707"/>
            <a:chOff x="3660583" y="3726160"/>
            <a:chExt cx="729006" cy="857879"/>
          </a:xfrm>
        </p:grpSpPr>
        <p:sp>
          <p:nvSpPr>
            <p:cNvPr id="41" name="object 20"/>
            <p:cNvSpPr/>
            <p:nvPr/>
          </p:nvSpPr>
          <p:spPr>
            <a:xfrm>
              <a:off x="3660595" y="3913919"/>
              <a:ext cx="443865" cy="442595"/>
            </a:xfrm>
            <a:custGeom>
              <a:avLst/>
              <a:gdLst/>
              <a:ahLst/>
              <a:cxnLst/>
              <a:rect l="l" t="t" r="r" b="b"/>
              <a:pathLst>
                <a:path w="443865" h="442595">
                  <a:moveTo>
                    <a:pt x="443710" y="0"/>
                  </a:moveTo>
                  <a:lnTo>
                    <a:pt x="0" y="0"/>
                  </a:lnTo>
                  <a:lnTo>
                    <a:pt x="0" y="320823"/>
                  </a:lnTo>
                  <a:lnTo>
                    <a:pt x="121416" y="442227"/>
                  </a:lnTo>
                  <a:lnTo>
                    <a:pt x="143116" y="426609"/>
                  </a:lnTo>
                  <a:lnTo>
                    <a:pt x="167393" y="414877"/>
                  </a:lnTo>
                  <a:lnTo>
                    <a:pt x="193792" y="407497"/>
                  </a:lnTo>
                  <a:lnTo>
                    <a:pt x="221861" y="404934"/>
                  </a:lnTo>
                  <a:lnTo>
                    <a:pt x="359608" y="404934"/>
                  </a:lnTo>
                  <a:lnTo>
                    <a:pt x="443710" y="320823"/>
                  </a:lnTo>
                  <a:lnTo>
                    <a:pt x="443710" y="275287"/>
                  </a:lnTo>
                  <a:lnTo>
                    <a:pt x="43638" y="275287"/>
                  </a:lnTo>
                  <a:lnTo>
                    <a:pt x="43638" y="231649"/>
                  </a:lnTo>
                  <a:lnTo>
                    <a:pt x="443710" y="231649"/>
                  </a:lnTo>
                  <a:lnTo>
                    <a:pt x="443710" y="144359"/>
                  </a:lnTo>
                  <a:lnTo>
                    <a:pt x="43638" y="144359"/>
                  </a:lnTo>
                  <a:lnTo>
                    <a:pt x="43638" y="100721"/>
                  </a:lnTo>
                  <a:lnTo>
                    <a:pt x="443710" y="100721"/>
                  </a:lnTo>
                  <a:lnTo>
                    <a:pt x="443710" y="0"/>
                  </a:lnTo>
                  <a:close/>
                </a:path>
                <a:path w="443865" h="442595">
                  <a:moveTo>
                    <a:pt x="359608" y="404934"/>
                  </a:moveTo>
                  <a:lnTo>
                    <a:pt x="221861" y="404934"/>
                  </a:lnTo>
                  <a:lnTo>
                    <a:pt x="249930" y="407497"/>
                  </a:lnTo>
                  <a:lnTo>
                    <a:pt x="276330" y="414877"/>
                  </a:lnTo>
                  <a:lnTo>
                    <a:pt x="300611" y="426609"/>
                  </a:lnTo>
                  <a:lnTo>
                    <a:pt x="322318" y="442227"/>
                  </a:lnTo>
                  <a:lnTo>
                    <a:pt x="359608" y="404934"/>
                  </a:lnTo>
                  <a:close/>
                </a:path>
                <a:path w="443865" h="442595">
                  <a:moveTo>
                    <a:pt x="443710" y="231649"/>
                  </a:moveTo>
                  <a:lnTo>
                    <a:pt x="400071" y="231649"/>
                  </a:lnTo>
                  <a:lnTo>
                    <a:pt x="400071" y="275287"/>
                  </a:lnTo>
                  <a:lnTo>
                    <a:pt x="443710" y="275287"/>
                  </a:lnTo>
                  <a:lnTo>
                    <a:pt x="443710" y="231649"/>
                  </a:lnTo>
                  <a:close/>
                </a:path>
                <a:path w="443865" h="442595">
                  <a:moveTo>
                    <a:pt x="443710" y="100721"/>
                  </a:moveTo>
                  <a:lnTo>
                    <a:pt x="400071" y="100721"/>
                  </a:lnTo>
                  <a:lnTo>
                    <a:pt x="400071" y="144359"/>
                  </a:lnTo>
                  <a:lnTo>
                    <a:pt x="443710" y="144359"/>
                  </a:lnTo>
                  <a:lnTo>
                    <a:pt x="443710" y="100721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bject 21"/>
            <p:cNvSpPr/>
            <p:nvPr/>
          </p:nvSpPr>
          <p:spPr>
            <a:xfrm>
              <a:off x="3660608" y="4451365"/>
              <a:ext cx="68994" cy="752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bject 22"/>
            <p:cNvSpPr/>
            <p:nvPr/>
          </p:nvSpPr>
          <p:spPr>
            <a:xfrm>
              <a:off x="4011764" y="4186079"/>
              <a:ext cx="377825" cy="309245"/>
            </a:xfrm>
            <a:custGeom>
              <a:avLst/>
              <a:gdLst/>
              <a:ahLst/>
              <a:cxnLst/>
              <a:rect l="l" t="t" r="r" b="b"/>
              <a:pathLst>
                <a:path w="377825" h="309245">
                  <a:moveTo>
                    <a:pt x="250082" y="0"/>
                  </a:moveTo>
                  <a:lnTo>
                    <a:pt x="159613" y="0"/>
                  </a:lnTo>
                  <a:lnTo>
                    <a:pt x="159613" y="139824"/>
                  </a:lnTo>
                  <a:lnTo>
                    <a:pt x="63114" y="139824"/>
                  </a:lnTo>
                  <a:lnTo>
                    <a:pt x="0" y="202950"/>
                  </a:lnTo>
                  <a:lnTo>
                    <a:pt x="10605" y="221972"/>
                  </a:lnTo>
                  <a:lnTo>
                    <a:pt x="18487" y="242515"/>
                  </a:lnTo>
                  <a:lnTo>
                    <a:pt x="23399" y="264335"/>
                  </a:lnTo>
                  <a:lnTo>
                    <a:pt x="25092" y="287187"/>
                  </a:lnTo>
                  <a:lnTo>
                    <a:pt x="25092" y="294575"/>
                  </a:lnTo>
                  <a:lnTo>
                    <a:pt x="24539" y="301825"/>
                  </a:lnTo>
                  <a:lnTo>
                    <a:pt x="23546" y="308937"/>
                  </a:lnTo>
                  <a:lnTo>
                    <a:pt x="377492" y="308861"/>
                  </a:lnTo>
                  <a:lnTo>
                    <a:pt x="377492" y="265374"/>
                  </a:lnTo>
                  <a:lnTo>
                    <a:pt x="250082" y="265374"/>
                  </a:lnTo>
                  <a:lnTo>
                    <a:pt x="250082" y="114543"/>
                  </a:lnTo>
                  <a:lnTo>
                    <a:pt x="333288" y="114543"/>
                  </a:lnTo>
                  <a:lnTo>
                    <a:pt x="333288" y="57083"/>
                  </a:lnTo>
                  <a:lnTo>
                    <a:pt x="250082" y="0"/>
                  </a:lnTo>
                  <a:close/>
                </a:path>
                <a:path w="377825" h="309245">
                  <a:moveTo>
                    <a:pt x="351319" y="236084"/>
                  </a:moveTo>
                  <a:lnTo>
                    <a:pt x="308434" y="236084"/>
                  </a:lnTo>
                  <a:lnTo>
                    <a:pt x="298247" y="238142"/>
                  </a:lnTo>
                  <a:lnTo>
                    <a:pt x="289923" y="243754"/>
                  </a:lnTo>
                  <a:lnTo>
                    <a:pt x="284308" y="252077"/>
                  </a:lnTo>
                  <a:lnTo>
                    <a:pt x="282248" y="262270"/>
                  </a:lnTo>
                  <a:lnTo>
                    <a:pt x="282248" y="265374"/>
                  </a:lnTo>
                  <a:lnTo>
                    <a:pt x="377492" y="265374"/>
                  </a:lnTo>
                  <a:lnTo>
                    <a:pt x="377492" y="262270"/>
                  </a:lnTo>
                  <a:lnTo>
                    <a:pt x="375436" y="252077"/>
                  </a:lnTo>
                  <a:lnTo>
                    <a:pt x="369829" y="243754"/>
                  </a:lnTo>
                  <a:lnTo>
                    <a:pt x="361509" y="238142"/>
                  </a:lnTo>
                  <a:lnTo>
                    <a:pt x="351319" y="236084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bject 23"/>
            <p:cNvSpPr/>
            <p:nvPr/>
          </p:nvSpPr>
          <p:spPr>
            <a:xfrm>
              <a:off x="3771683" y="4362492"/>
              <a:ext cx="221547" cy="2215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24"/>
            <p:cNvSpPr/>
            <p:nvPr/>
          </p:nvSpPr>
          <p:spPr>
            <a:xfrm>
              <a:off x="3660583" y="3726160"/>
              <a:ext cx="443865" cy="144780"/>
            </a:xfrm>
            <a:custGeom>
              <a:avLst/>
              <a:gdLst/>
              <a:ahLst/>
              <a:cxnLst/>
              <a:rect l="l" t="t" r="r" b="b"/>
              <a:pathLst>
                <a:path w="443865" h="144779">
                  <a:moveTo>
                    <a:pt x="261579" y="0"/>
                  </a:moveTo>
                  <a:lnTo>
                    <a:pt x="182168" y="0"/>
                  </a:lnTo>
                  <a:lnTo>
                    <a:pt x="182168" y="46804"/>
                  </a:lnTo>
                  <a:lnTo>
                    <a:pt x="0" y="93370"/>
                  </a:lnTo>
                  <a:lnTo>
                    <a:pt x="0" y="144158"/>
                  </a:lnTo>
                  <a:lnTo>
                    <a:pt x="443722" y="144158"/>
                  </a:lnTo>
                  <a:lnTo>
                    <a:pt x="443722" y="93370"/>
                  </a:lnTo>
                  <a:lnTo>
                    <a:pt x="261579" y="46804"/>
                  </a:lnTo>
                  <a:lnTo>
                    <a:pt x="261579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032111" y="3910251"/>
            <a:ext cx="705003" cy="373626"/>
            <a:chOff x="2965034" y="4207110"/>
            <a:chExt cx="1145906" cy="540729"/>
          </a:xfrm>
        </p:grpSpPr>
        <p:sp>
          <p:nvSpPr>
            <p:cNvPr id="47" name="object 44"/>
            <p:cNvSpPr/>
            <p:nvPr/>
          </p:nvSpPr>
          <p:spPr>
            <a:xfrm>
              <a:off x="3788181" y="4207110"/>
              <a:ext cx="322759" cy="360699"/>
            </a:xfrm>
            <a:custGeom>
              <a:avLst/>
              <a:gdLst/>
              <a:ahLst/>
              <a:cxnLst/>
              <a:rect l="l" t="t" r="r" b="b"/>
              <a:pathLst>
                <a:path w="506095" h="572134">
                  <a:moveTo>
                    <a:pt x="505844" y="512126"/>
                  </a:moveTo>
                  <a:lnTo>
                    <a:pt x="30281" y="512126"/>
                  </a:lnTo>
                  <a:lnTo>
                    <a:pt x="71136" y="516262"/>
                  </a:lnTo>
                  <a:lnTo>
                    <a:pt x="109206" y="528120"/>
                  </a:lnTo>
                  <a:lnTo>
                    <a:pt x="143671" y="546874"/>
                  </a:lnTo>
                  <a:lnTo>
                    <a:pt x="173711" y="571697"/>
                  </a:lnTo>
                  <a:lnTo>
                    <a:pt x="505844" y="571697"/>
                  </a:lnTo>
                  <a:lnTo>
                    <a:pt x="505844" y="512126"/>
                  </a:lnTo>
                  <a:close/>
                </a:path>
                <a:path w="506095" h="572134">
                  <a:moveTo>
                    <a:pt x="235293" y="0"/>
                  </a:moveTo>
                  <a:lnTo>
                    <a:pt x="0" y="0"/>
                  </a:lnTo>
                  <a:lnTo>
                    <a:pt x="0" y="514652"/>
                  </a:lnTo>
                  <a:lnTo>
                    <a:pt x="7463" y="513626"/>
                  </a:lnTo>
                  <a:lnTo>
                    <a:pt x="14990" y="512828"/>
                  </a:lnTo>
                  <a:lnTo>
                    <a:pt x="22592" y="512311"/>
                  </a:lnTo>
                  <a:lnTo>
                    <a:pt x="30281" y="512126"/>
                  </a:lnTo>
                  <a:lnTo>
                    <a:pt x="505844" y="512126"/>
                  </a:lnTo>
                  <a:lnTo>
                    <a:pt x="505844" y="325749"/>
                  </a:lnTo>
                  <a:lnTo>
                    <a:pt x="255988" y="325749"/>
                  </a:lnTo>
                  <a:lnTo>
                    <a:pt x="228118" y="254291"/>
                  </a:lnTo>
                  <a:lnTo>
                    <a:pt x="88960" y="254291"/>
                  </a:lnTo>
                  <a:lnTo>
                    <a:pt x="88960" y="50297"/>
                  </a:lnTo>
                  <a:lnTo>
                    <a:pt x="374427" y="50297"/>
                  </a:lnTo>
                  <a:lnTo>
                    <a:pt x="365669" y="38626"/>
                  </a:lnTo>
                  <a:lnTo>
                    <a:pt x="334800" y="17084"/>
                  </a:lnTo>
                  <a:lnTo>
                    <a:pt x="292470" y="4250"/>
                  </a:lnTo>
                  <a:lnTo>
                    <a:pt x="235293" y="0"/>
                  </a:lnTo>
                  <a:close/>
                </a:path>
                <a:path w="506095" h="572134">
                  <a:moveTo>
                    <a:pt x="374427" y="50297"/>
                  </a:moveTo>
                  <a:lnTo>
                    <a:pt x="235280" y="50297"/>
                  </a:lnTo>
                  <a:lnTo>
                    <a:pt x="285534" y="53646"/>
                  </a:lnTo>
                  <a:lnTo>
                    <a:pt x="319295" y="65802"/>
                  </a:lnTo>
                  <a:lnTo>
                    <a:pt x="342426" y="89931"/>
                  </a:lnTo>
                  <a:lnTo>
                    <a:pt x="360791" y="129197"/>
                  </a:lnTo>
                  <a:lnTo>
                    <a:pt x="380256" y="186767"/>
                  </a:lnTo>
                  <a:lnTo>
                    <a:pt x="387154" y="207987"/>
                  </a:lnTo>
                  <a:lnTo>
                    <a:pt x="390805" y="219075"/>
                  </a:lnTo>
                  <a:lnTo>
                    <a:pt x="410247" y="261215"/>
                  </a:lnTo>
                  <a:lnTo>
                    <a:pt x="438152" y="299025"/>
                  </a:lnTo>
                  <a:lnTo>
                    <a:pt x="445456" y="308971"/>
                  </a:lnTo>
                  <a:lnTo>
                    <a:pt x="451752" y="318394"/>
                  </a:lnTo>
                  <a:lnTo>
                    <a:pt x="455546" y="325749"/>
                  </a:lnTo>
                  <a:lnTo>
                    <a:pt x="505844" y="325749"/>
                  </a:lnTo>
                  <a:lnTo>
                    <a:pt x="505844" y="323776"/>
                  </a:lnTo>
                  <a:lnTo>
                    <a:pt x="497420" y="297016"/>
                  </a:lnTo>
                  <a:lnTo>
                    <a:pt x="478083" y="268414"/>
                  </a:lnTo>
                  <a:lnTo>
                    <a:pt x="456731" y="240142"/>
                  </a:lnTo>
                  <a:lnTo>
                    <a:pt x="442265" y="214372"/>
                  </a:lnTo>
                  <a:lnTo>
                    <a:pt x="423375" y="156750"/>
                  </a:lnTo>
                  <a:lnTo>
                    <a:pt x="406570" y="108335"/>
                  </a:lnTo>
                  <a:lnTo>
                    <a:pt x="388464" y="69002"/>
                  </a:lnTo>
                  <a:lnTo>
                    <a:pt x="374427" y="50297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45"/>
            <p:cNvSpPr/>
            <p:nvPr/>
          </p:nvSpPr>
          <p:spPr>
            <a:xfrm>
              <a:off x="3914417" y="4589462"/>
              <a:ext cx="186691" cy="71260"/>
            </a:xfrm>
            <a:custGeom>
              <a:avLst/>
              <a:gdLst/>
              <a:ahLst/>
              <a:cxnLst/>
              <a:rect l="l" t="t" r="r" b="b"/>
              <a:pathLst>
                <a:path w="292735" h="113029">
                  <a:moveTo>
                    <a:pt x="292590" y="0"/>
                  </a:moveTo>
                  <a:lnTo>
                    <a:pt x="0" y="0"/>
                  </a:lnTo>
                  <a:lnTo>
                    <a:pt x="8411" y="20325"/>
                  </a:lnTo>
                  <a:lnTo>
                    <a:pt x="14641" y="41661"/>
                  </a:lnTo>
                  <a:lnTo>
                    <a:pt x="18510" y="63884"/>
                  </a:lnTo>
                  <a:lnTo>
                    <a:pt x="19840" y="86874"/>
                  </a:lnTo>
                  <a:lnTo>
                    <a:pt x="19707" y="93407"/>
                  </a:lnTo>
                  <a:lnTo>
                    <a:pt x="19332" y="99874"/>
                  </a:lnTo>
                  <a:lnTo>
                    <a:pt x="18753" y="106288"/>
                  </a:lnTo>
                  <a:lnTo>
                    <a:pt x="18005" y="112658"/>
                  </a:lnTo>
                  <a:lnTo>
                    <a:pt x="292590" y="112658"/>
                  </a:lnTo>
                  <a:lnTo>
                    <a:pt x="292590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46"/>
            <p:cNvSpPr/>
            <p:nvPr/>
          </p:nvSpPr>
          <p:spPr>
            <a:xfrm>
              <a:off x="3398131" y="4589462"/>
              <a:ext cx="262420" cy="45719"/>
            </a:xfrm>
            <a:custGeom>
              <a:avLst/>
              <a:gdLst/>
              <a:ahLst/>
              <a:cxnLst/>
              <a:rect l="l" t="t" r="r" b="b"/>
              <a:pathLst>
                <a:path w="411479">
                  <a:moveTo>
                    <a:pt x="0" y="0"/>
                  </a:moveTo>
                  <a:lnTo>
                    <a:pt x="411430" y="0"/>
                  </a:lnTo>
                </a:path>
              </a:pathLst>
            </a:custGeom>
            <a:ln w="56329">
              <a:solidFill>
                <a:srgbClr val="00785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47"/>
            <p:cNvSpPr/>
            <p:nvPr/>
          </p:nvSpPr>
          <p:spPr>
            <a:xfrm>
              <a:off x="3398131" y="4702120"/>
              <a:ext cx="262420" cy="45719"/>
            </a:xfrm>
            <a:custGeom>
              <a:avLst/>
              <a:gdLst/>
              <a:ahLst/>
              <a:cxnLst/>
              <a:rect l="l" t="t" r="r" b="b"/>
              <a:pathLst>
                <a:path w="411479">
                  <a:moveTo>
                    <a:pt x="0" y="0"/>
                  </a:moveTo>
                  <a:lnTo>
                    <a:pt x="411430" y="0"/>
                  </a:lnTo>
                </a:path>
              </a:pathLst>
            </a:custGeom>
            <a:ln w="56329">
              <a:solidFill>
                <a:srgbClr val="00785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1" name="object 48"/>
            <p:cNvSpPr/>
            <p:nvPr/>
          </p:nvSpPr>
          <p:spPr>
            <a:xfrm>
              <a:off x="2965034" y="4562659"/>
              <a:ext cx="182653" cy="180548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90" y="0"/>
                  </a:moveTo>
                  <a:lnTo>
                    <a:pt x="97794" y="7288"/>
                  </a:lnTo>
                  <a:lnTo>
                    <a:pt x="58542" y="27583"/>
                  </a:lnTo>
                  <a:lnTo>
                    <a:pt x="27588" y="58531"/>
                  </a:lnTo>
                  <a:lnTo>
                    <a:pt x="7289" y="97776"/>
                  </a:lnTo>
                  <a:lnTo>
                    <a:pt x="0" y="142965"/>
                  </a:lnTo>
                  <a:lnTo>
                    <a:pt x="7289" y="188153"/>
                  </a:lnTo>
                  <a:lnTo>
                    <a:pt x="27588" y="227399"/>
                  </a:lnTo>
                  <a:lnTo>
                    <a:pt x="58542" y="258346"/>
                  </a:lnTo>
                  <a:lnTo>
                    <a:pt x="97794" y="278642"/>
                  </a:lnTo>
                  <a:lnTo>
                    <a:pt x="142990" y="285930"/>
                  </a:lnTo>
                  <a:lnTo>
                    <a:pt x="188174" y="278642"/>
                  </a:lnTo>
                  <a:lnTo>
                    <a:pt x="227418" y="258346"/>
                  </a:lnTo>
                  <a:lnTo>
                    <a:pt x="258368" y="227399"/>
                  </a:lnTo>
                  <a:lnTo>
                    <a:pt x="268881" y="207072"/>
                  </a:lnTo>
                  <a:lnTo>
                    <a:pt x="142990" y="207072"/>
                  </a:lnTo>
                  <a:lnTo>
                    <a:pt x="118057" y="202025"/>
                  </a:lnTo>
                  <a:lnTo>
                    <a:pt x="97677" y="188273"/>
                  </a:lnTo>
                  <a:lnTo>
                    <a:pt x="83927" y="167893"/>
                  </a:lnTo>
                  <a:lnTo>
                    <a:pt x="78883" y="142965"/>
                  </a:lnTo>
                  <a:lnTo>
                    <a:pt x="83927" y="118033"/>
                  </a:lnTo>
                  <a:lnTo>
                    <a:pt x="97677" y="97644"/>
                  </a:lnTo>
                  <a:lnTo>
                    <a:pt x="118057" y="83883"/>
                  </a:lnTo>
                  <a:lnTo>
                    <a:pt x="142990" y="78833"/>
                  </a:lnTo>
                  <a:lnTo>
                    <a:pt x="268868" y="78833"/>
                  </a:lnTo>
                  <a:lnTo>
                    <a:pt x="258368" y="58531"/>
                  </a:lnTo>
                  <a:lnTo>
                    <a:pt x="227418" y="27583"/>
                  </a:lnTo>
                  <a:lnTo>
                    <a:pt x="188174" y="7288"/>
                  </a:lnTo>
                  <a:lnTo>
                    <a:pt x="142990" y="0"/>
                  </a:lnTo>
                  <a:close/>
                </a:path>
                <a:path w="286385" h="286384">
                  <a:moveTo>
                    <a:pt x="268868" y="78833"/>
                  </a:moveTo>
                  <a:lnTo>
                    <a:pt x="142990" y="78833"/>
                  </a:lnTo>
                  <a:lnTo>
                    <a:pt x="167921" y="83883"/>
                  </a:lnTo>
                  <a:lnTo>
                    <a:pt x="188296" y="97644"/>
                  </a:lnTo>
                  <a:lnTo>
                    <a:pt x="202042" y="118033"/>
                  </a:lnTo>
                  <a:lnTo>
                    <a:pt x="207084" y="142965"/>
                  </a:lnTo>
                  <a:lnTo>
                    <a:pt x="202042" y="167893"/>
                  </a:lnTo>
                  <a:lnTo>
                    <a:pt x="188296" y="188273"/>
                  </a:lnTo>
                  <a:lnTo>
                    <a:pt x="167921" y="202025"/>
                  </a:lnTo>
                  <a:lnTo>
                    <a:pt x="142990" y="207072"/>
                  </a:lnTo>
                  <a:lnTo>
                    <a:pt x="268881" y="207072"/>
                  </a:lnTo>
                  <a:lnTo>
                    <a:pt x="278666" y="188153"/>
                  </a:lnTo>
                  <a:lnTo>
                    <a:pt x="285955" y="142965"/>
                  </a:lnTo>
                  <a:lnTo>
                    <a:pt x="278666" y="97776"/>
                  </a:lnTo>
                  <a:lnTo>
                    <a:pt x="268868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2" name="object 49"/>
            <p:cNvSpPr/>
            <p:nvPr/>
          </p:nvSpPr>
          <p:spPr>
            <a:xfrm>
              <a:off x="3181590" y="4562666"/>
              <a:ext cx="182640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65" y="0"/>
                  </a:moveTo>
                  <a:lnTo>
                    <a:pt x="97781" y="7288"/>
                  </a:lnTo>
                  <a:lnTo>
                    <a:pt x="58536" y="27583"/>
                  </a:lnTo>
                  <a:lnTo>
                    <a:pt x="27587" y="58531"/>
                  </a:lnTo>
                  <a:lnTo>
                    <a:pt x="7289" y="97776"/>
                  </a:lnTo>
                  <a:lnTo>
                    <a:pt x="0" y="142965"/>
                  </a:lnTo>
                  <a:lnTo>
                    <a:pt x="7289" y="188153"/>
                  </a:lnTo>
                  <a:lnTo>
                    <a:pt x="27587" y="227399"/>
                  </a:lnTo>
                  <a:lnTo>
                    <a:pt x="58536" y="258346"/>
                  </a:lnTo>
                  <a:lnTo>
                    <a:pt x="97781" y="278642"/>
                  </a:lnTo>
                  <a:lnTo>
                    <a:pt x="142965" y="285930"/>
                  </a:lnTo>
                  <a:lnTo>
                    <a:pt x="188161" y="278642"/>
                  </a:lnTo>
                  <a:lnTo>
                    <a:pt x="227413" y="258346"/>
                  </a:lnTo>
                  <a:lnTo>
                    <a:pt x="258366" y="227399"/>
                  </a:lnTo>
                  <a:lnTo>
                    <a:pt x="268880" y="207072"/>
                  </a:lnTo>
                  <a:lnTo>
                    <a:pt x="142965" y="207072"/>
                  </a:lnTo>
                  <a:lnTo>
                    <a:pt x="118037" y="202025"/>
                  </a:lnTo>
                  <a:lnTo>
                    <a:pt x="97657" y="188273"/>
                  </a:lnTo>
                  <a:lnTo>
                    <a:pt x="83904" y="167893"/>
                  </a:lnTo>
                  <a:lnTo>
                    <a:pt x="78858" y="142965"/>
                  </a:lnTo>
                  <a:lnTo>
                    <a:pt x="83904" y="118033"/>
                  </a:lnTo>
                  <a:lnTo>
                    <a:pt x="97657" y="97644"/>
                  </a:lnTo>
                  <a:lnTo>
                    <a:pt x="118037" y="83883"/>
                  </a:lnTo>
                  <a:lnTo>
                    <a:pt x="142965" y="78833"/>
                  </a:lnTo>
                  <a:lnTo>
                    <a:pt x="268867" y="78833"/>
                  </a:lnTo>
                  <a:lnTo>
                    <a:pt x="258366" y="58531"/>
                  </a:lnTo>
                  <a:lnTo>
                    <a:pt x="227413" y="27583"/>
                  </a:lnTo>
                  <a:lnTo>
                    <a:pt x="188161" y="7288"/>
                  </a:lnTo>
                  <a:lnTo>
                    <a:pt x="142965" y="0"/>
                  </a:lnTo>
                  <a:close/>
                </a:path>
                <a:path w="286385" h="286384">
                  <a:moveTo>
                    <a:pt x="268867" y="78833"/>
                  </a:moveTo>
                  <a:lnTo>
                    <a:pt x="142965" y="78833"/>
                  </a:lnTo>
                  <a:lnTo>
                    <a:pt x="167898" y="83883"/>
                  </a:lnTo>
                  <a:lnTo>
                    <a:pt x="188278" y="97644"/>
                  </a:lnTo>
                  <a:lnTo>
                    <a:pt x="202027" y="118033"/>
                  </a:lnTo>
                  <a:lnTo>
                    <a:pt x="207072" y="142965"/>
                  </a:lnTo>
                  <a:lnTo>
                    <a:pt x="202027" y="167893"/>
                  </a:lnTo>
                  <a:lnTo>
                    <a:pt x="188278" y="188273"/>
                  </a:lnTo>
                  <a:lnTo>
                    <a:pt x="167898" y="202025"/>
                  </a:lnTo>
                  <a:lnTo>
                    <a:pt x="142965" y="207072"/>
                  </a:lnTo>
                  <a:lnTo>
                    <a:pt x="268880" y="207072"/>
                  </a:lnTo>
                  <a:lnTo>
                    <a:pt x="278665" y="188153"/>
                  </a:lnTo>
                  <a:lnTo>
                    <a:pt x="285955" y="142965"/>
                  </a:lnTo>
                  <a:lnTo>
                    <a:pt x="278665" y="97776"/>
                  </a:lnTo>
                  <a:lnTo>
                    <a:pt x="268867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3" name="object 50"/>
            <p:cNvSpPr/>
            <p:nvPr/>
          </p:nvSpPr>
          <p:spPr>
            <a:xfrm>
              <a:off x="3723031" y="4551368"/>
              <a:ext cx="182640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52" y="0"/>
                  </a:moveTo>
                  <a:lnTo>
                    <a:pt x="67909" y="21396"/>
                  </a:lnTo>
                  <a:lnTo>
                    <a:pt x="32193" y="52668"/>
                  </a:lnTo>
                  <a:lnTo>
                    <a:pt x="8551" y="94185"/>
                  </a:lnTo>
                  <a:lnTo>
                    <a:pt x="0" y="142965"/>
                  </a:lnTo>
                  <a:lnTo>
                    <a:pt x="7288" y="188153"/>
                  </a:lnTo>
                  <a:lnTo>
                    <a:pt x="27582" y="227399"/>
                  </a:lnTo>
                  <a:lnTo>
                    <a:pt x="58528" y="258346"/>
                  </a:lnTo>
                  <a:lnTo>
                    <a:pt x="97770" y="278642"/>
                  </a:lnTo>
                  <a:lnTo>
                    <a:pt x="142952" y="285930"/>
                  </a:lnTo>
                  <a:lnTo>
                    <a:pt x="192763" y="276987"/>
                  </a:lnTo>
                  <a:lnTo>
                    <a:pt x="234877" y="252317"/>
                  </a:lnTo>
                  <a:lnTo>
                    <a:pt x="266122" y="215158"/>
                  </a:lnTo>
                  <a:lnTo>
                    <a:pt x="269120" y="207072"/>
                  </a:lnTo>
                  <a:lnTo>
                    <a:pt x="142952" y="207072"/>
                  </a:lnTo>
                  <a:lnTo>
                    <a:pt x="118026" y="202025"/>
                  </a:lnTo>
                  <a:lnTo>
                    <a:pt x="97650" y="188273"/>
                  </a:lnTo>
                  <a:lnTo>
                    <a:pt x="83902" y="167893"/>
                  </a:lnTo>
                  <a:lnTo>
                    <a:pt x="78858" y="142965"/>
                  </a:lnTo>
                  <a:lnTo>
                    <a:pt x="81326" y="125448"/>
                  </a:lnTo>
                  <a:lnTo>
                    <a:pt x="112683" y="86799"/>
                  </a:lnTo>
                  <a:lnTo>
                    <a:pt x="142952" y="78833"/>
                  </a:lnTo>
                  <a:lnTo>
                    <a:pt x="268847" y="78833"/>
                  </a:lnTo>
                  <a:lnTo>
                    <a:pt x="258349" y="58531"/>
                  </a:lnTo>
                  <a:lnTo>
                    <a:pt x="227401" y="27583"/>
                  </a:lnTo>
                  <a:lnTo>
                    <a:pt x="188152" y="7288"/>
                  </a:lnTo>
                  <a:lnTo>
                    <a:pt x="142952" y="0"/>
                  </a:lnTo>
                  <a:close/>
                </a:path>
                <a:path w="286385" h="286384">
                  <a:moveTo>
                    <a:pt x="268847" y="78833"/>
                  </a:moveTo>
                  <a:lnTo>
                    <a:pt x="142952" y="78833"/>
                  </a:lnTo>
                  <a:lnTo>
                    <a:pt x="167890" y="83883"/>
                  </a:lnTo>
                  <a:lnTo>
                    <a:pt x="188278" y="97644"/>
                  </a:lnTo>
                  <a:lnTo>
                    <a:pt x="202036" y="118033"/>
                  </a:lnTo>
                  <a:lnTo>
                    <a:pt x="207084" y="142965"/>
                  </a:lnTo>
                  <a:lnTo>
                    <a:pt x="206713" y="149757"/>
                  </a:lnTo>
                  <a:lnTo>
                    <a:pt x="178337" y="196354"/>
                  </a:lnTo>
                  <a:lnTo>
                    <a:pt x="142952" y="207072"/>
                  </a:lnTo>
                  <a:lnTo>
                    <a:pt x="269120" y="207072"/>
                  </a:lnTo>
                  <a:lnTo>
                    <a:pt x="283329" y="168748"/>
                  </a:lnTo>
                  <a:lnTo>
                    <a:pt x="285930" y="142965"/>
                  </a:lnTo>
                  <a:lnTo>
                    <a:pt x="278643" y="97776"/>
                  </a:lnTo>
                  <a:lnTo>
                    <a:pt x="268847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4" name="object 51"/>
            <p:cNvSpPr/>
            <p:nvPr/>
          </p:nvSpPr>
          <p:spPr>
            <a:xfrm>
              <a:off x="2972326" y="4240735"/>
              <a:ext cx="773488" cy="291441"/>
            </a:xfrm>
            <a:custGeom>
              <a:avLst/>
              <a:gdLst/>
              <a:ahLst/>
              <a:cxnLst/>
              <a:rect l="l" t="t" r="r" b="b"/>
              <a:pathLst>
                <a:path w="1212850" h="462279">
                  <a:moveTo>
                    <a:pt x="173674" y="0"/>
                  </a:moveTo>
                  <a:lnTo>
                    <a:pt x="0" y="0"/>
                  </a:lnTo>
                  <a:lnTo>
                    <a:pt x="0" y="461979"/>
                  </a:lnTo>
                  <a:lnTo>
                    <a:pt x="1212226" y="461979"/>
                  </a:lnTo>
                  <a:lnTo>
                    <a:pt x="1212226" y="288895"/>
                  </a:lnTo>
                  <a:lnTo>
                    <a:pt x="56341" y="288895"/>
                  </a:lnTo>
                  <a:lnTo>
                    <a:pt x="56341" y="232566"/>
                  </a:lnTo>
                  <a:lnTo>
                    <a:pt x="1212226" y="232566"/>
                  </a:lnTo>
                  <a:lnTo>
                    <a:pt x="1212226" y="176237"/>
                  </a:lnTo>
                  <a:lnTo>
                    <a:pt x="56329" y="176237"/>
                  </a:lnTo>
                  <a:lnTo>
                    <a:pt x="56329" y="119895"/>
                  </a:lnTo>
                  <a:lnTo>
                    <a:pt x="1212226" y="119895"/>
                  </a:lnTo>
                  <a:lnTo>
                    <a:pt x="1212226" y="64257"/>
                  </a:lnTo>
                  <a:lnTo>
                    <a:pt x="218732" y="64257"/>
                  </a:lnTo>
                  <a:lnTo>
                    <a:pt x="173674" y="0"/>
                  </a:lnTo>
                  <a:close/>
                </a:path>
                <a:path w="1212850" h="462279">
                  <a:moveTo>
                    <a:pt x="345313" y="232566"/>
                  </a:moveTo>
                  <a:lnTo>
                    <a:pt x="288971" y="232566"/>
                  </a:lnTo>
                  <a:lnTo>
                    <a:pt x="288971" y="288895"/>
                  </a:lnTo>
                  <a:lnTo>
                    <a:pt x="345313" y="288895"/>
                  </a:lnTo>
                  <a:lnTo>
                    <a:pt x="345313" y="232566"/>
                  </a:lnTo>
                  <a:close/>
                </a:path>
                <a:path w="1212850" h="462279">
                  <a:moveTo>
                    <a:pt x="634296" y="232566"/>
                  </a:moveTo>
                  <a:lnTo>
                    <a:pt x="577930" y="232566"/>
                  </a:lnTo>
                  <a:lnTo>
                    <a:pt x="577930" y="288895"/>
                  </a:lnTo>
                  <a:lnTo>
                    <a:pt x="634296" y="288895"/>
                  </a:lnTo>
                  <a:lnTo>
                    <a:pt x="634296" y="232566"/>
                  </a:lnTo>
                  <a:close/>
                </a:path>
                <a:path w="1212850" h="462279">
                  <a:moveTo>
                    <a:pt x="923243" y="232566"/>
                  </a:moveTo>
                  <a:lnTo>
                    <a:pt x="866913" y="232566"/>
                  </a:lnTo>
                  <a:lnTo>
                    <a:pt x="866913" y="288895"/>
                  </a:lnTo>
                  <a:lnTo>
                    <a:pt x="923243" y="288895"/>
                  </a:lnTo>
                  <a:lnTo>
                    <a:pt x="923243" y="232566"/>
                  </a:lnTo>
                  <a:close/>
                </a:path>
                <a:path w="1212850" h="462279">
                  <a:moveTo>
                    <a:pt x="1212226" y="232566"/>
                  </a:moveTo>
                  <a:lnTo>
                    <a:pt x="1155872" y="232566"/>
                  </a:lnTo>
                  <a:lnTo>
                    <a:pt x="1155872" y="288895"/>
                  </a:lnTo>
                  <a:lnTo>
                    <a:pt x="1212226" y="288895"/>
                  </a:lnTo>
                  <a:lnTo>
                    <a:pt x="1212226" y="232566"/>
                  </a:lnTo>
                  <a:close/>
                </a:path>
                <a:path w="1212850" h="462279">
                  <a:moveTo>
                    <a:pt x="345313" y="119895"/>
                  </a:moveTo>
                  <a:lnTo>
                    <a:pt x="288971" y="119895"/>
                  </a:lnTo>
                  <a:lnTo>
                    <a:pt x="288971" y="176237"/>
                  </a:lnTo>
                  <a:lnTo>
                    <a:pt x="345313" y="176237"/>
                  </a:lnTo>
                  <a:lnTo>
                    <a:pt x="345313" y="119895"/>
                  </a:lnTo>
                  <a:close/>
                </a:path>
                <a:path w="1212850" h="462279">
                  <a:moveTo>
                    <a:pt x="634284" y="119895"/>
                  </a:moveTo>
                  <a:lnTo>
                    <a:pt x="577942" y="119895"/>
                  </a:lnTo>
                  <a:lnTo>
                    <a:pt x="577942" y="176237"/>
                  </a:lnTo>
                  <a:lnTo>
                    <a:pt x="634284" y="176237"/>
                  </a:lnTo>
                  <a:lnTo>
                    <a:pt x="634284" y="119895"/>
                  </a:lnTo>
                  <a:close/>
                </a:path>
                <a:path w="1212850" h="462279">
                  <a:moveTo>
                    <a:pt x="923243" y="119895"/>
                  </a:moveTo>
                  <a:lnTo>
                    <a:pt x="866913" y="119895"/>
                  </a:lnTo>
                  <a:lnTo>
                    <a:pt x="866913" y="176237"/>
                  </a:lnTo>
                  <a:lnTo>
                    <a:pt x="923243" y="176237"/>
                  </a:lnTo>
                  <a:lnTo>
                    <a:pt x="923243" y="119895"/>
                  </a:lnTo>
                  <a:close/>
                </a:path>
                <a:path w="1212850" h="462279">
                  <a:moveTo>
                    <a:pt x="1212226" y="119895"/>
                  </a:moveTo>
                  <a:lnTo>
                    <a:pt x="1155885" y="119895"/>
                  </a:lnTo>
                  <a:lnTo>
                    <a:pt x="1155885" y="176237"/>
                  </a:lnTo>
                  <a:lnTo>
                    <a:pt x="1212226" y="176237"/>
                  </a:lnTo>
                  <a:lnTo>
                    <a:pt x="1212226" y="119895"/>
                  </a:lnTo>
                  <a:close/>
                </a:path>
                <a:path w="1212850" h="462279">
                  <a:moveTo>
                    <a:pt x="1212226" y="0"/>
                  </a:moveTo>
                  <a:lnTo>
                    <a:pt x="1038552" y="0"/>
                  </a:lnTo>
                  <a:lnTo>
                    <a:pt x="993494" y="64257"/>
                  </a:lnTo>
                  <a:lnTo>
                    <a:pt x="1212226" y="64257"/>
                  </a:lnTo>
                  <a:lnTo>
                    <a:pt x="1212226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152541" y="4446564"/>
            <a:ext cx="903766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Добавление сезонного графика лизинговых платежей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Отсутствует дополнительное гарантийное обеспечение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Специальная программа лояльности для повторных клиентов</a:t>
            </a:r>
          </a:p>
          <a:p>
            <a:pPr marL="285750" indent="-285750">
              <a:lnSpc>
                <a:spcPct val="150000"/>
              </a:lnSpc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скидки от поставщиков</a:t>
            </a:r>
          </a:p>
          <a:p>
            <a:pPr marL="285750" indent="-285750">
              <a:lnSpc>
                <a:spcPct val="150000"/>
              </a:lnSpc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Скидка при проведении сделки с использованием электронного документооборота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6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715" y="311783"/>
            <a:ext cx="543302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документооборот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6864" y="990867"/>
            <a:ext cx="7117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Преимущества перехода на электронный документооборот: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282954" y="1135759"/>
            <a:ext cx="4612866" cy="1855503"/>
            <a:chOff x="1282954" y="1529043"/>
            <a:chExt cx="4612866" cy="1855503"/>
          </a:xfrm>
        </p:grpSpPr>
        <p:sp>
          <p:nvSpPr>
            <p:cNvPr id="10" name="TextBox 9"/>
            <p:cNvSpPr txBox="1"/>
            <p:nvPr/>
          </p:nvSpPr>
          <p:spPr>
            <a:xfrm>
              <a:off x="1282954" y="1529043"/>
              <a:ext cx="790601" cy="1400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5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8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56655" y="2007840"/>
              <a:ext cx="21533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rgbClr val="0078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БЫСТРО</a:t>
              </a:r>
              <a:endParaRPr lang="ru-RU" sz="3600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56655" y="2645882"/>
              <a:ext cx="43391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007853"/>
                </a:buClr>
                <a:buFont typeface="Courier New" panose="02070309020205020404" pitchFamily="49" charset="0"/>
                <a:buChar char="o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Без поездок в офис</a:t>
              </a:r>
            </a:p>
            <a:p>
              <a:pPr marL="285750" indent="-285750">
                <a:buClr>
                  <a:srgbClr val="007853"/>
                </a:buClr>
                <a:buFont typeface="Courier New" panose="02070309020205020404" pitchFamily="49" charset="0"/>
                <a:buChar char="o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Передавайте документы по сделке за несколько секунд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224661" y="1184374"/>
            <a:ext cx="4377635" cy="2723481"/>
            <a:chOff x="7224661" y="1233534"/>
            <a:chExt cx="4377635" cy="2723481"/>
          </a:xfrm>
        </p:grpSpPr>
        <p:sp>
          <p:nvSpPr>
            <p:cNvPr id="12" name="TextBox 11"/>
            <p:cNvSpPr txBox="1"/>
            <p:nvPr/>
          </p:nvSpPr>
          <p:spPr>
            <a:xfrm>
              <a:off x="7224661" y="1233534"/>
              <a:ext cx="790601" cy="1400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5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94152" y="1682717"/>
              <a:ext cx="21244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rgbClr val="00785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УДОБНО</a:t>
              </a:r>
              <a:endParaRPr lang="ru-RU" sz="3600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24661" y="2356577"/>
              <a:ext cx="437763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007853"/>
                </a:buClr>
                <a:buFont typeface="Courier New" panose="02070309020205020404" pitchFamily="49" charset="0"/>
                <a:buChar char="o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Подписывайте договоры и другие документы по сделке</a:t>
              </a:r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в 1 клик</a:t>
              </a:r>
            </a:p>
            <a:p>
              <a:pPr marL="285750" indent="-285750">
                <a:buClr>
                  <a:srgbClr val="007853"/>
                </a:buClr>
                <a:buFont typeface="Courier New" panose="02070309020205020404" pitchFamily="49" charset="0"/>
                <a:buChar char="o"/>
              </a:pPr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Получайте счет-фактуры онлайн 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 сразу отправляйте в налоговую для получения налогового вычета</a:t>
              </a:r>
            </a:p>
            <a:p>
              <a:pPr marL="285750" indent="-285750">
                <a:buClr>
                  <a:srgbClr val="007853"/>
                </a:buClr>
                <a:buFont typeface="Courier New" panose="02070309020205020404" pitchFamily="49" charset="0"/>
                <a:buChar char="o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Все документы </a:t>
              </a:r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легко найти в вашем личном кабинете</a:t>
              </a:r>
              <a:endParaRPr lang="ru-RU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41948" y="3955237"/>
            <a:ext cx="790601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29188" y="4341672"/>
            <a:ext cx="2479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ВЫГОДНО</a:t>
            </a:r>
            <a:endParaRPr lang="ru-RU" sz="360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6655" y="5111996"/>
            <a:ext cx="43391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Подписание документов ЭЦП позволяет получить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дополнительную скидку </a:t>
            </a:r>
          </a:p>
          <a:p>
            <a:pPr marL="285750" indent="-285750"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Сократите свои почтовые и канцелярские расходы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затраты на командировки и доставку документов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4661" y="3927037"/>
            <a:ext cx="790601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5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85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55122" y="4332262"/>
            <a:ext cx="3073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</a:t>
            </a:r>
            <a:endParaRPr lang="ru-RU" sz="360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3132" y="5018734"/>
            <a:ext cx="4339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 риска утраты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документов</a:t>
            </a:r>
          </a:p>
          <a:p>
            <a:pPr marL="285750" indent="-285750"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 юридически значимы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 принимаются контролирующими органами</a:t>
            </a:r>
          </a:p>
          <a:p>
            <a:pPr marL="285750" indent="-285750"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Защищенные каналы передачи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9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4985" y="1614750"/>
            <a:ext cx="567026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ru-RU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Новые возможности для клиента:</a:t>
            </a:r>
          </a:p>
          <a:p>
            <a:pPr marL="285750" indent="-285750">
              <a:spcAft>
                <a:spcPts val="3000"/>
              </a:spcAft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одобрать технику и автотранспорт по индивидуальным параметрам,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3000"/>
              </a:spcAft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Убедиться в наличии техники в интересующем регионе,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3000"/>
              </a:spcAft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Рассчитать реальную стоимость онлайн,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3000"/>
              </a:spcAft>
              <a:buClr>
                <a:srgbClr val="007853"/>
              </a:buClr>
              <a:buFont typeface="Courier New" panose="02070309020205020404" pitchFamily="49" charset="0"/>
              <a:buChar char="o"/>
            </a:pPr>
            <a:r>
              <a:rPr lang="ru-RU" sz="1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Оформить заявку на конкретную единицу техники.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715" y="311783"/>
            <a:ext cx="80011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Онлайн-сток сельхозтехники и автотранспорта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5882911" y="1295512"/>
            <a:ext cx="6057900" cy="4010025"/>
            <a:chOff x="5882911" y="1295512"/>
            <a:chExt cx="6057900" cy="401002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2911" y="1295512"/>
              <a:ext cx="6057900" cy="4010025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3231" y="1785537"/>
              <a:ext cx="1450533" cy="1038895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55900" y="1652644"/>
              <a:ext cx="1543664" cy="169633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52555" y="1898548"/>
              <a:ext cx="2067334" cy="811161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63231" y="3294884"/>
              <a:ext cx="3918462" cy="1186448"/>
            </a:xfrm>
            <a:prstGeom prst="rect">
              <a:avLst/>
            </a:prstGeom>
          </p:spPr>
        </p:pic>
        <p:sp>
          <p:nvSpPr>
            <p:cNvPr id="15" name="Скругленный прямоугольник 14"/>
            <p:cNvSpPr/>
            <p:nvPr/>
          </p:nvSpPr>
          <p:spPr>
            <a:xfrm>
              <a:off x="8352555" y="2899709"/>
              <a:ext cx="1229032" cy="353961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КУПИТЬ</a:t>
              </a:r>
              <a:endPara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940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12" name="object 3"/>
          <p:cNvSpPr/>
          <p:nvPr/>
        </p:nvSpPr>
        <p:spPr>
          <a:xfrm>
            <a:off x="4628040" y="481779"/>
            <a:ext cx="2509742" cy="2525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3" name="object 4"/>
          <p:cNvSpPr txBox="1">
            <a:spLocks noGrp="1"/>
          </p:cNvSpPr>
          <p:nvPr>
            <p:ph type="title"/>
          </p:nvPr>
        </p:nvSpPr>
        <p:spPr>
          <a:xfrm>
            <a:off x="-3352800" y="4456577"/>
            <a:ext cx="18897600" cy="427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0" kern="1200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sz="3000" b="0" kern="1200" spc="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5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216400" y="940222"/>
            <a:ext cx="7800457" cy="4681637"/>
          </a:xfrm>
          <a:prstGeom prst="rect">
            <a:avLst/>
          </a:prstGeom>
          <a:blipFill dpi="0" rotWithShape="1">
            <a:blip r:embed="rId2" cstate="print">
              <a:alphaModFix amt="56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715" y="311783"/>
            <a:ext cx="213346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компании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601730" y="1967266"/>
            <a:ext cx="6324798" cy="381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856615" indent="-285750" algn="just">
              <a:lnSpc>
                <a:spcPct val="17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91 тысячи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единиц сельхозтехники  для аграрных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предприятий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страны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7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Реализуем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комплексные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проекты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всей территории России от Калининграда до Владивостока</a:t>
            </a:r>
          </a:p>
          <a:p>
            <a:pPr marL="298450" marR="856615" indent="-285750" algn="just">
              <a:lnSpc>
                <a:spcPct val="17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242 </a:t>
            </a:r>
            <a:r>
              <a:rPr lang="ru-RU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профинансировано на приобретение сельхозтехники и оборудования</a:t>
            </a:r>
          </a:p>
          <a:p>
            <a:pPr marL="298450" marR="856615" indent="-285750" algn="just">
              <a:lnSpc>
                <a:spcPct val="17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/>
          <p:cNvSpPr txBox="1"/>
          <p:nvPr/>
        </p:nvSpPr>
        <p:spPr>
          <a:xfrm>
            <a:off x="483714" y="2084853"/>
            <a:ext cx="5027687" cy="311444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акций</a:t>
            </a:r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принадлежит</a:t>
            </a: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государству</a:t>
            </a:r>
            <a:endParaRPr lang="ru-RU" b="1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endParaRPr lang="ru-RU" b="1" dirty="0" smtClean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endParaRPr b="1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r>
              <a:rPr b="1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Уникальные</a:t>
            </a:r>
            <a:r>
              <a:rPr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</a:t>
            </a: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лизинга</a:t>
            </a:r>
            <a:endParaRPr lang="ru-RU" b="1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endParaRPr lang="ru-RU" b="1" dirty="0" smtClean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endParaRPr b="1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56615" indent="-285750" algn="just">
              <a:lnSpc>
                <a:spcPct val="110000"/>
              </a:lnSpc>
              <a:spcBef>
                <a:spcPts val="95"/>
              </a:spcBef>
              <a:buClr>
                <a:srgbClr val="007853"/>
              </a:buClr>
              <a:buFont typeface="Courier New" panose="02070309020205020404" pitchFamily="49" charset="0"/>
              <a:buChar char="o"/>
              <a:tabLst>
                <a:tab pos="389255" algn="l"/>
                <a:tab pos="389890" algn="l"/>
              </a:tabLst>
            </a:pP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1</a:t>
            </a:r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тысяч</a:t>
            </a:r>
            <a:r>
              <a:rPr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клиентов</a:t>
            </a:r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них —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80% субъекты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малого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среднего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715" y="311783"/>
            <a:ext cx="601196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развития </a:t>
            </a:r>
            <a:r>
              <a:rPr lang="ru-RU" sz="2500" b="1" spc="50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Росагролизинг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9" name="Plaque 43"/>
          <p:cNvSpPr/>
          <p:nvPr/>
        </p:nvSpPr>
        <p:spPr>
          <a:xfrm>
            <a:off x="4685204" y="2045690"/>
            <a:ext cx="2330019" cy="2330019"/>
          </a:xfrm>
          <a:prstGeom prst="plaqu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44"/>
          <p:cNvGrpSpPr/>
          <p:nvPr/>
        </p:nvGrpSpPr>
        <p:grpSpPr>
          <a:xfrm>
            <a:off x="4257702" y="1661982"/>
            <a:ext cx="1446539" cy="1467236"/>
            <a:chOff x="3045240" y="1362746"/>
            <a:chExt cx="1315035" cy="1333851"/>
          </a:xfrm>
          <a:solidFill>
            <a:srgbClr val="00755A"/>
          </a:solidFill>
        </p:grpSpPr>
        <p:sp>
          <p:nvSpPr>
            <p:cNvPr id="11" name="Teardrop 45"/>
            <p:cNvSpPr/>
            <p:nvPr/>
          </p:nvSpPr>
          <p:spPr>
            <a:xfrm rot="16200000">
              <a:off x="3074219" y="1410542"/>
              <a:ext cx="1286055" cy="12860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ardrop 46"/>
            <p:cNvSpPr/>
            <p:nvPr/>
          </p:nvSpPr>
          <p:spPr>
            <a:xfrm rot="16200000">
              <a:off x="3045240" y="1362746"/>
              <a:ext cx="1286055" cy="12860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47"/>
          <p:cNvGrpSpPr/>
          <p:nvPr/>
        </p:nvGrpSpPr>
        <p:grpSpPr>
          <a:xfrm>
            <a:off x="6026603" y="1678925"/>
            <a:ext cx="1414662" cy="1467048"/>
            <a:chOff x="4812704" y="1362746"/>
            <a:chExt cx="1286056" cy="1333680"/>
          </a:xfrm>
          <a:solidFill>
            <a:schemeClr val="bg1">
              <a:lumMod val="65000"/>
            </a:schemeClr>
          </a:solidFill>
        </p:grpSpPr>
        <p:sp>
          <p:nvSpPr>
            <p:cNvPr id="14" name="Teardrop 48"/>
            <p:cNvSpPr/>
            <p:nvPr/>
          </p:nvSpPr>
          <p:spPr>
            <a:xfrm>
              <a:off x="4812704" y="1410371"/>
              <a:ext cx="1286056" cy="1286055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ardrop 49"/>
            <p:cNvSpPr/>
            <p:nvPr/>
          </p:nvSpPr>
          <p:spPr>
            <a:xfrm>
              <a:off x="4812704" y="1362746"/>
              <a:ext cx="1286056" cy="1286055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50"/>
          <p:cNvGrpSpPr/>
          <p:nvPr/>
        </p:nvGrpSpPr>
        <p:grpSpPr>
          <a:xfrm>
            <a:off x="4219146" y="3302469"/>
            <a:ext cx="1456572" cy="1446094"/>
            <a:chOff x="3045240" y="2985330"/>
            <a:chExt cx="1324156" cy="1314630"/>
          </a:xfrm>
          <a:solidFill>
            <a:schemeClr val="tx2"/>
          </a:solidFill>
        </p:grpSpPr>
        <p:sp>
          <p:nvSpPr>
            <p:cNvPr id="17" name="Teardrop 51"/>
            <p:cNvSpPr/>
            <p:nvPr/>
          </p:nvSpPr>
          <p:spPr>
            <a:xfrm rot="10800000">
              <a:off x="3083340" y="2985330"/>
              <a:ext cx="1286056" cy="1286055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ardrop 52"/>
            <p:cNvSpPr/>
            <p:nvPr/>
          </p:nvSpPr>
          <p:spPr>
            <a:xfrm rot="10800000">
              <a:off x="3045240" y="3013905"/>
              <a:ext cx="1286056" cy="1286055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53"/>
          <p:cNvGrpSpPr/>
          <p:nvPr/>
        </p:nvGrpSpPr>
        <p:grpSpPr>
          <a:xfrm>
            <a:off x="5996612" y="3302469"/>
            <a:ext cx="1446094" cy="1446094"/>
            <a:chOff x="4784130" y="2985330"/>
            <a:chExt cx="1314631" cy="1314630"/>
          </a:xfrm>
          <a:solidFill>
            <a:srgbClr val="FFEE00"/>
          </a:solidFill>
        </p:grpSpPr>
        <p:sp>
          <p:nvSpPr>
            <p:cNvPr id="20" name="Teardrop 54"/>
            <p:cNvSpPr/>
            <p:nvPr/>
          </p:nvSpPr>
          <p:spPr>
            <a:xfrm rot="5400000">
              <a:off x="4784130" y="2985330"/>
              <a:ext cx="1286055" cy="12860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ardrop 55"/>
            <p:cNvSpPr/>
            <p:nvPr/>
          </p:nvSpPr>
          <p:spPr>
            <a:xfrm rot="5400000">
              <a:off x="4812705" y="3013905"/>
              <a:ext cx="1286055" cy="128605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64"/>
          <p:cNvSpPr/>
          <p:nvPr/>
        </p:nvSpPr>
        <p:spPr>
          <a:xfrm>
            <a:off x="1426899" y="2034165"/>
            <a:ext cx="26640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новых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бизнес-направлений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23"/>
          <p:cNvSpPr>
            <a:spLocks noEditPoints="1"/>
          </p:cNvSpPr>
          <p:nvPr/>
        </p:nvSpPr>
        <p:spPr bwMode="auto">
          <a:xfrm>
            <a:off x="6433759" y="3728766"/>
            <a:ext cx="562766" cy="532139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8" y="18"/>
              </a:cxn>
              <a:cxn ang="0">
                <a:pos x="64" y="18"/>
              </a:cxn>
              <a:cxn ang="0">
                <a:pos x="61" y="21"/>
              </a:cxn>
              <a:cxn ang="0">
                <a:pos x="7" y="21"/>
              </a:cxn>
              <a:cxn ang="0">
                <a:pos x="4" y="18"/>
              </a:cxn>
              <a:cxn ang="0">
                <a:pos x="0" y="18"/>
              </a:cxn>
              <a:cxn ang="0">
                <a:pos x="0" y="14"/>
              </a:cxn>
              <a:cxn ang="0">
                <a:pos x="34" y="0"/>
              </a:cxn>
              <a:cxn ang="0">
                <a:pos x="68" y="14"/>
              </a:cxn>
              <a:cxn ang="0">
                <a:pos x="68" y="60"/>
              </a:cxn>
              <a:cxn ang="0">
                <a:pos x="68" y="64"/>
              </a:cxn>
              <a:cxn ang="0">
                <a:pos x="0" y="64"/>
              </a:cxn>
              <a:cxn ang="0">
                <a:pos x="0" y="60"/>
              </a:cxn>
              <a:cxn ang="0">
                <a:pos x="2" y="57"/>
              </a:cxn>
              <a:cxn ang="0">
                <a:pos x="66" y="57"/>
              </a:cxn>
              <a:cxn ang="0">
                <a:pos x="68" y="60"/>
              </a:cxn>
              <a:cxn ang="0">
                <a:pos x="18" y="23"/>
              </a:cxn>
              <a:cxn ang="0">
                <a:pos x="18" y="50"/>
              </a:cxn>
              <a:cxn ang="0">
                <a:pos x="23" y="50"/>
              </a:cxn>
              <a:cxn ang="0">
                <a:pos x="23" y="23"/>
              </a:cxn>
              <a:cxn ang="0">
                <a:pos x="32" y="23"/>
              </a:cxn>
              <a:cxn ang="0">
                <a:pos x="32" y="50"/>
              </a:cxn>
              <a:cxn ang="0">
                <a:pos x="36" y="50"/>
              </a:cxn>
              <a:cxn ang="0">
                <a:pos x="36" y="23"/>
              </a:cxn>
              <a:cxn ang="0">
                <a:pos x="45" y="23"/>
              </a:cxn>
              <a:cxn ang="0">
                <a:pos x="45" y="50"/>
              </a:cxn>
              <a:cxn ang="0">
                <a:pos x="50" y="50"/>
              </a:cxn>
              <a:cxn ang="0">
                <a:pos x="50" y="23"/>
              </a:cxn>
              <a:cxn ang="0">
                <a:pos x="59" y="23"/>
              </a:cxn>
              <a:cxn ang="0">
                <a:pos x="59" y="50"/>
              </a:cxn>
              <a:cxn ang="0">
                <a:pos x="61" y="50"/>
              </a:cxn>
              <a:cxn ang="0">
                <a:pos x="64" y="53"/>
              </a:cxn>
              <a:cxn ang="0">
                <a:pos x="64" y="55"/>
              </a:cxn>
              <a:cxn ang="0">
                <a:pos x="4" y="55"/>
              </a:cxn>
              <a:cxn ang="0">
                <a:pos x="4" y="53"/>
              </a:cxn>
              <a:cxn ang="0">
                <a:pos x="7" y="50"/>
              </a:cxn>
              <a:cxn ang="0">
                <a:pos x="9" y="50"/>
              </a:cxn>
              <a:cxn ang="0">
                <a:pos x="9" y="23"/>
              </a:cxn>
              <a:cxn ang="0">
                <a:pos x="18" y="23"/>
              </a:cxn>
            </a:cxnLst>
            <a:rect l="0" t="0" r="r" b="b"/>
            <a:pathLst>
              <a:path w="68" h="64">
                <a:moveTo>
                  <a:pt x="68" y="14"/>
                </a:moveTo>
                <a:cubicBezTo>
                  <a:pt x="68" y="18"/>
                  <a:pt x="68" y="18"/>
                  <a:pt x="68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20"/>
                  <a:pt x="63" y="21"/>
                  <a:pt x="61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4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4"/>
                  <a:pt x="0" y="14"/>
                  <a:pt x="0" y="14"/>
                </a:cubicBezTo>
                <a:cubicBezTo>
                  <a:pt x="34" y="0"/>
                  <a:pt x="34" y="0"/>
                  <a:pt x="34" y="0"/>
                </a:cubicBezTo>
                <a:lnTo>
                  <a:pt x="68" y="14"/>
                </a:lnTo>
                <a:close/>
                <a:moveTo>
                  <a:pt x="68" y="60"/>
                </a:moveTo>
                <a:cubicBezTo>
                  <a:pt x="68" y="64"/>
                  <a:pt x="68" y="64"/>
                  <a:pt x="68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8"/>
                  <a:pt x="1" y="57"/>
                  <a:pt x="2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7" y="57"/>
                  <a:pt x="68" y="58"/>
                  <a:pt x="68" y="60"/>
                </a:cubicBezTo>
                <a:close/>
                <a:moveTo>
                  <a:pt x="18" y="23"/>
                </a:moveTo>
                <a:cubicBezTo>
                  <a:pt x="18" y="50"/>
                  <a:pt x="18" y="50"/>
                  <a:pt x="18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23"/>
                  <a:pt x="23" y="23"/>
                  <a:pt x="23" y="23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50"/>
                  <a:pt x="32" y="50"/>
                  <a:pt x="32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23"/>
                  <a:pt x="36" y="23"/>
                  <a:pt x="36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50"/>
                  <a:pt x="45" y="50"/>
                  <a:pt x="45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23"/>
                  <a:pt x="50" y="23"/>
                  <a:pt x="5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50"/>
                  <a:pt x="59" y="50"/>
                  <a:pt x="59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3" y="50"/>
                  <a:pt x="64" y="51"/>
                  <a:pt x="64" y="53"/>
                </a:cubicBezTo>
                <a:cubicBezTo>
                  <a:pt x="64" y="55"/>
                  <a:pt x="64" y="55"/>
                  <a:pt x="6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1"/>
                  <a:pt x="5" y="50"/>
                  <a:pt x="7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23"/>
                  <a:pt x="9" y="23"/>
                  <a:pt x="9" y="23"/>
                </a:cubicBezTo>
                <a:lnTo>
                  <a:pt x="18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Полилиния 23"/>
          <p:cNvSpPr>
            <a:spLocks noChangeAspect="1"/>
          </p:cNvSpPr>
          <p:nvPr/>
        </p:nvSpPr>
        <p:spPr>
          <a:xfrm rot="2302716" flipH="1">
            <a:off x="4645968" y="2059127"/>
            <a:ext cx="679789" cy="752411"/>
          </a:xfrm>
          <a:custGeom>
            <a:avLst/>
            <a:gdLst>
              <a:gd name="connsiteX0" fmla="*/ 724911 w 953259"/>
              <a:gd name="connsiteY0" fmla="*/ 851562 h 1055094"/>
              <a:gd name="connsiteX1" fmla="*/ 729803 w 953259"/>
              <a:gd name="connsiteY1" fmla="*/ 893705 h 1055094"/>
              <a:gd name="connsiteX2" fmla="*/ 687659 w 953259"/>
              <a:gd name="connsiteY2" fmla="*/ 898597 h 1055094"/>
              <a:gd name="connsiteX3" fmla="*/ 682767 w 953259"/>
              <a:gd name="connsiteY3" fmla="*/ 856454 h 1055094"/>
              <a:gd name="connsiteX4" fmla="*/ 724911 w 953259"/>
              <a:gd name="connsiteY4" fmla="*/ 851562 h 1055094"/>
              <a:gd name="connsiteX5" fmla="*/ 749440 w 953259"/>
              <a:gd name="connsiteY5" fmla="*/ 820590 h 1055094"/>
              <a:gd name="connsiteX6" fmla="*/ 651795 w 953259"/>
              <a:gd name="connsiteY6" fmla="*/ 831925 h 1055094"/>
              <a:gd name="connsiteX7" fmla="*/ 663130 w 953259"/>
              <a:gd name="connsiteY7" fmla="*/ 929570 h 1055094"/>
              <a:gd name="connsiteX8" fmla="*/ 760775 w 953259"/>
              <a:gd name="connsiteY8" fmla="*/ 918235 h 1055094"/>
              <a:gd name="connsiteX9" fmla="*/ 749440 w 953259"/>
              <a:gd name="connsiteY9" fmla="*/ 820590 h 1055094"/>
              <a:gd name="connsiteX10" fmla="*/ 238374 w 953259"/>
              <a:gd name="connsiteY10" fmla="*/ 407170 h 1055094"/>
              <a:gd name="connsiteX11" fmla="*/ 244244 w 953259"/>
              <a:gd name="connsiteY11" fmla="*/ 457743 h 1055094"/>
              <a:gd name="connsiteX12" fmla="*/ 193672 w 953259"/>
              <a:gd name="connsiteY12" fmla="*/ 463613 h 1055094"/>
              <a:gd name="connsiteX13" fmla="*/ 187802 w 953259"/>
              <a:gd name="connsiteY13" fmla="*/ 413041 h 1055094"/>
              <a:gd name="connsiteX14" fmla="*/ 238374 w 953259"/>
              <a:gd name="connsiteY14" fmla="*/ 407170 h 1055094"/>
              <a:gd name="connsiteX15" fmla="*/ 762162 w 953259"/>
              <a:gd name="connsiteY15" fmla="*/ 804526 h 1055094"/>
              <a:gd name="connsiteX16" fmla="*/ 776838 w 953259"/>
              <a:gd name="connsiteY16" fmla="*/ 930957 h 1055094"/>
              <a:gd name="connsiteX17" fmla="*/ 650408 w 953259"/>
              <a:gd name="connsiteY17" fmla="*/ 945633 h 1055094"/>
              <a:gd name="connsiteX18" fmla="*/ 635732 w 953259"/>
              <a:gd name="connsiteY18" fmla="*/ 819203 h 1055094"/>
              <a:gd name="connsiteX19" fmla="*/ 762162 w 953259"/>
              <a:gd name="connsiteY19" fmla="*/ 804526 h 1055094"/>
              <a:gd name="connsiteX20" fmla="*/ 773431 w 953259"/>
              <a:gd name="connsiteY20" fmla="*/ 790297 h 1055094"/>
              <a:gd name="connsiteX21" fmla="*/ 621487 w 953259"/>
              <a:gd name="connsiteY21" fmla="*/ 807921 h 1055094"/>
              <a:gd name="connsiteX22" fmla="*/ 639139 w 953259"/>
              <a:gd name="connsiteY22" fmla="*/ 959862 h 1055094"/>
              <a:gd name="connsiteX23" fmla="*/ 791083 w 953259"/>
              <a:gd name="connsiteY23" fmla="*/ 942238 h 1055094"/>
              <a:gd name="connsiteX24" fmla="*/ 773431 w 953259"/>
              <a:gd name="connsiteY24" fmla="*/ 790297 h 1055094"/>
              <a:gd name="connsiteX25" fmla="*/ 267809 w 953259"/>
              <a:gd name="connsiteY25" fmla="*/ 370004 h 1055094"/>
              <a:gd name="connsiteX26" fmla="*/ 150635 w 953259"/>
              <a:gd name="connsiteY26" fmla="*/ 383606 h 1055094"/>
              <a:gd name="connsiteX27" fmla="*/ 164237 w 953259"/>
              <a:gd name="connsiteY27" fmla="*/ 500780 h 1055094"/>
              <a:gd name="connsiteX28" fmla="*/ 281411 w 953259"/>
              <a:gd name="connsiteY28" fmla="*/ 487178 h 1055094"/>
              <a:gd name="connsiteX29" fmla="*/ 267809 w 953259"/>
              <a:gd name="connsiteY29" fmla="*/ 370004 h 1055094"/>
              <a:gd name="connsiteX30" fmla="*/ 283076 w 953259"/>
              <a:gd name="connsiteY30" fmla="*/ 350728 h 1055094"/>
              <a:gd name="connsiteX31" fmla="*/ 300687 w 953259"/>
              <a:gd name="connsiteY31" fmla="*/ 502444 h 1055094"/>
              <a:gd name="connsiteX32" fmla="*/ 148971 w 953259"/>
              <a:gd name="connsiteY32" fmla="*/ 520056 h 1055094"/>
              <a:gd name="connsiteX33" fmla="*/ 131359 w 953259"/>
              <a:gd name="connsiteY33" fmla="*/ 368339 h 1055094"/>
              <a:gd name="connsiteX34" fmla="*/ 283076 w 953259"/>
              <a:gd name="connsiteY34" fmla="*/ 350728 h 1055094"/>
              <a:gd name="connsiteX35" fmla="*/ 296598 w 953259"/>
              <a:gd name="connsiteY35" fmla="*/ 333653 h 1055094"/>
              <a:gd name="connsiteX36" fmla="*/ 114266 w 953259"/>
              <a:gd name="connsiteY36" fmla="*/ 354802 h 1055094"/>
              <a:gd name="connsiteX37" fmla="*/ 135448 w 953259"/>
              <a:gd name="connsiteY37" fmla="*/ 537130 h 1055094"/>
              <a:gd name="connsiteX38" fmla="*/ 317781 w 953259"/>
              <a:gd name="connsiteY38" fmla="*/ 515982 h 1055094"/>
              <a:gd name="connsiteX39" fmla="*/ 296598 w 953259"/>
              <a:gd name="connsiteY39" fmla="*/ 333653 h 1055094"/>
              <a:gd name="connsiteX40" fmla="*/ 818039 w 953259"/>
              <a:gd name="connsiteY40" fmla="*/ 733973 h 1055094"/>
              <a:gd name="connsiteX41" fmla="*/ 847407 w 953259"/>
              <a:gd name="connsiteY41" fmla="*/ 986846 h 1055094"/>
              <a:gd name="connsiteX42" fmla="*/ 594531 w 953259"/>
              <a:gd name="connsiteY42" fmla="*/ 1016186 h 1055094"/>
              <a:gd name="connsiteX43" fmla="*/ 565163 w 953259"/>
              <a:gd name="connsiteY43" fmla="*/ 763313 h 1055094"/>
              <a:gd name="connsiteX44" fmla="*/ 818039 w 953259"/>
              <a:gd name="connsiteY44" fmla="*/ 733973 h 1055094"/>
              <a:gd name="connsiteX45" fmla="*/ 653168 w 953259"/>
              <a:gd name="connsiteY45" fmla="*/ 521637 h 1055094"/>
              <a:gd name="connsiteX46" fmla="*/ 602736 w 953259"/>
              <a:gd name="connsiteY46" fmla="*/ 585316 h 1055094"/>
              <a:gd name="connsiteX47" fmla="*/ 648347 w 953259"/>
              <a:gd name="connsiteY47" fmla="*/ 621440 h 1055094"/>
              <a:gd name="connsiteX48" fmla="*/ 718262 w 953259"/>
              <a:gd name="connsiteY48" fmla="*/ 612426 h 1055094"/>
              <a:gd name="connsiteX49" fmla="*/ 783623 w 953259"/>
              <a:gd name="connsiteY49" fmla="*/ 624954 h 1055094"/>
              <a:gd name="connsiteX50" fmla="*/ 350128 w 953259"/>
              <a:gd name="connsiteY50" fmla="*/ 266064 h 1055094"/>
              <a:gd name="connsiteX51" fmla="*/ 385370 w 953259"/>
              <a:gd name="connsiteY51" fmla="*/ 569511 h 1055094"/>
              <a:gd name="connsiteX52" fmla="*/ 81918 w 953259"/>
              <a:gd name="connsiteY52" fmla="*/ 604720 h 1055094"/>
              <a:gd name="connsiteX53" fmla="*/ 46676 w 953259"/>
              <a:gd name="connsiteY53" fmla="*/ 301272 h 1055094"/>
              <a:gd name="connsiteX54" fmla="*/ 350128 w 953259"/>
              <a:gd name="connsiteY54" fmla="*/ 266064 h 1055094"/>
              <a:gd name="connsiteX55" fmla="*/ 597625 w 953259"/>
              <a:gd name="connsiteY55" fmla="*/ 119565 h 1055094"/>
              <a:gd name="connsiteX56" fmla="*/ 443258 w 953259"/>
              <a:gd name="connsiteY56" fmla="*/ 243264 h 1055094"/>
              <a:gd name="connsiteX57" fmla="*/ 438127 w 953259"/>
              <a:gd name="connsiteY57" fmla="*/ 249743 h 1055094"/>
              <a:gd name="connsiteX58" fmla="*/ 457209 w 953259"/>
              <a:gd name="connsiteY58" fmla="*/ 271465 h 1055094"/>
              <a:gd name="connsiteX59" fmla="*/ 480436 w 953259"/>
              <a:gd name="connsiteY59" fmla="*/ 312429 h 1055094"/>
              <a:gd name="connsiteX60" fmla="*/ 499603 w 953259"/>
              <a:gd name="connsiteY60" fmla="*/ 402804 h 1055094"/>
              <a:gd name="connsiteX61" fmla="*/ 482656 w 953259"/>
              <a:gd name="connsiteY61" fmla="*/ 490215 h 1055094"/>
              <a:gd name="connsiteX62" fmla="*/ 566895 w 953259"/>
              <a:gd name="connsiteY62" fmla="*/ 556931 h 1055094"/>
              <a:gd name="connsiteX63" fmla="*/ 661573 w 953259"/>
              <a:gd name="connsiteY63" fmla="*/ 437386 h 1055094"/>
              <a:gd name="connsiteX64" fmla="*/ 662049 w 953259"/>
              <a:gd name="connsiteY64" fmla="*/ 437762 h 1055094"/>
              <a:gd name="connsiteX65" fmla="*/ 662049 w 953259"/>
              <a:gd name="connsiteY65" fmla="*/ 436785 h 1055094"/>
              <a:gd name="connsiteX66" fmla="*/ 684893 w 953259"/>
              <a:gd name="connsiteY66" fmla="*/ 436785 h 1055094"/>
              <a:gd name="connsiteX67" fmla="*/ 690872 w 953259"/>
              <a:gd name="connsiteY67" fmla="*/ 429812 h 1055094"/>
              <a:gd name="connsiteX68" fmla="*/ 727572 w 953259"/>
              <a:gd name="connsiteY68" fmla="*/ 350218 h 1055094"/>
              <a:gd name="connsiteX69" fmla="*/ 744825 w 953259"/>
              <a:gd name="connsiteY69" fmla="*/ 264285 h 1055094"/>
              <a:gd name="connsiteX70" fmla="*/ 744844 w 953259"/>
              <a:gd name="connsiteY70" fmla="*/ 236160 h 1055094"/>
              <a:gd name="connsiteX71" fmla="*/ 523442 w 953259"/>
              <a:gd name="connsiteY71" fmla="*/ 60814 h 1055094"/>
              <a:gd name="connsiteX72" fmla="*/ 473007 w 953259"/>
              <a:gd name="connsiteY72" fmla="*/ 74894 h 1055094"/>
              <a:gd name="connsiteX73" fmla="*/ 406858 w 953259"/>
              <a:gd name="connsiteY73" fmla="*/ 109173 h 1055094"/>
              <a:gd name="connsiteX74" fmla="*/ 373401 w 953259"/>
              <a:gd name="connsiteY74" fmla="*/ 134424 h 1055094"/>
              <a:gd name="connsiteX75" fmla="*/ 447891 w 953259"/>
              <a:gd name="connsiteY75" fmla="*/ 193419 h 1055094"/>
              <a:gd name="connsiteX76" fmla="*/ 568671 w 953259"/>
              <a:gd name="connsiteY76" fmla="*/ 96634 h 1055094"/>
              <a:gd name="connsiteX77" fmla="*/ 520295 w 953259"/>
              <a:gd name="connsiteY77" fmla="*/ 0 h 1055094"/>
              <a:gd name="connsiteX78" fmla="*/ 816261 w 953259"/>
              <a:gd name="connsiteY78" fmla="*/ 234400 h 1055094"/>
              <a:gd name="connsiteX79" fmla="*/ 787876 w 953259"/>
              <a:gd name="connsiteY79" fmla="*/ 270241 h 1055094"/>
              <a:gd name="connsiteX80" fmla="*/ 777053 w 953259"/>
              <a:gd name="connsiteY80" fmla="*/ 261669 h 1055094"/>
              <a:gd name="connsiteX81" fmla="*/ 777409 w 953259"/>
              <a:gd name="connsiteY81" fmla="*/ 302711 h 1055094"/>
              <a:gd name="connsiteX82" fmla="*/ 764416 w 953259"/>
              <a:gd name="connsiteY82" fmla="*/ 362227 h 1055094"/>
              <a:gd name="connsiteX83" fmla="*/ 708711 w 953259"/>
              <a:gd name="connsiteY83" fmla="*/ 459881 h 1055094"/>
              <a:gd name="connsiteX84" fmla="*/ 707768 w 953259"/>
              <a:gd name="connsiteY84" fmla="*/ 460554 h 1055094"/>
              <a:gd name="connsiteX85" fmla="*/ 707768 w 953259"/>
              <a:gd name="connsiteY85" fmla="*/ 464859 h 1055094"/>
              <a:gd name="connsiteX86" fmla="*/ 862819 w 953259"/>
              <a:gd name="connsiteY86" fmla="*/ 587657 h 1055094"/>
              <a:gd name="connsiteX87" fmla="*/ 862002 w 953259"/>
              <a:gd name="connsiteY87" fmla="*/ 588688 h 1055094"/>
              <a:gd name="connsiteX88" fmla="*/ 953259 w 953259"/>
              <a:gd name="connsiteY88" fmla="*/ 718305 h 1055094"/>
              <a:gd name="connsiteX89" fmla="*/ 913948 w 953259"/>
              <a:gd name="connsiteY89" fmla="*/ 757672 h 1055094"/>
              <a:gd name="connsiteX90" fmla="*/ 911365 w 953259"/>
              <a:gd name="connsiteY90" fmla="*/ 755859 h 1055094"/>
              <a:gd name="connsiteX91" fmla="*/ 916727 w 953259"/>
              <a:gd name="connsiteY91" fmla="*/ 779993 h 1055094"/>
              <a:gd name="connsiteX92" fmla="*/ 716057 w 953259"/>
              <a:gd name="connsiteY92" fmla="*/ 684526 h 1055094"/>
              <a:gd name="connsiteX93" fmla="*/ 509925 w 953259"/>
              <a:gd name="connsiteY93" fmla="*/ 767547 h 1055094"/>
              <a:gd name="connsiteX94" fmla="*/ 527831 w 953259"/>
              <a:gd name="connsiteY94" fmla="*/ 705234 h 1055094"/>
              <a:gd name="connsiteX95" fmla="*/ 549681 w 953259"/>
              <a:gd name="connsiteY95" fmla="*/ 681066 h 1055094"/>
              <a:gd name="connsiteX96" fmla="*/ 418485 w 953259"/>
              <a:gd name="connsiteY96" fmla="*/ 577161 h 1055094"/>
              <a:gd name="connsiteX97" fmla="*/ 355624 w 953259"/>
              <a:gd name="connsiteY97" fmla="*/ 620863 h 1055094"/>
              <a:gd name="connsiteX98" fmla="*/ 433089 w 953259"/>
              <a:gd name="connsiteY98" fmla="*/ 333172 h 1055094"/>
              <a:gd name="connsiteX99" fmla="*/ 169085 w 953259"/>
              <a:gd name="connsiteY99" fmla="*/ 195082 h 1055094"/>
              <a:gd name="connsiteX100" fmla="*/ 261302 w 953259"/>
              <a:gd name="connsiteY100" fmla="*/ 174622 h 1055094"/>
              <a:gd name="connsiteX101" fmla="*/ 306634 w 953259"/>
              <a:gd name="connsiteY101" fmla="*/ 177998 h 1055094"/>
              <a:gd name="connsiteX102" fmla="*/ 322166 w 953259"/>
              <a:gd name="connsiteY102" fmla="*/ 150917 h 1055094"/>
              <a:gd name="connsiteX103" fmla="*/ 394196 w 953259"/>
              <a:gd name="connsiteY103" fmla="*/ 89080 h 1055094"/>
              <a:gd name="connsiteX104" fmla="*/ 481060 w 953259"/>
              <a:gd name="connsiteY104" fmla="*/ 50784 h 1055094"/>
              <a:gd name="connsiteX105" fmla="*/ 508215 w 953259"/>
              <a:gd name="connsiteY105" fmla="*/ 48754 h 1055094"/>
              <a:gd name="connsiteX106" fmla="*/ 491910 w 953259"/>
              <a:gd name="connsiteY106" fmla="*/ 35840 h 105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53259" h="1055094">
                <a:moveTo>
                  <a:pt x="724911" y="851562"/>
                </a:moveTo>
                <a:cubicBezTo>
                  <a:pt x="737899" y="861849"/>
                  <a:pt x="740090" y="880716"/>
                  <a:pt x="729803" y="893705"/>
                </a:cubicBezTo>
                <a:cubicBezTo>
                  <a:pt x="719516" y="906694"/>
                  <a:pt x="700648" y="908884"/>
                  <a:pt x="687659" y="898597"/>
                </a:cubicBezTo>
                <a:cubicBezTo>
                  <a:pt x="674670" y="888310"/>
                  <a:pt x="672480" y="869443"/>
                  <a:pt x="682767" y="856454"/>
                </a:cubicBezTo>
                <a:cubicBezTo>
                  <a:pt x="693054" y="843465"/>
                  <a:pt x="711922" y="841275"/>
                  <a:pt x="724911" y="851562"/>
                </a:cubicBezTo>
                <a:close/>
                <a:moveTo>
                  <a:pt x="749440" y="820590"/>
                </a:moveTo>
                <a:cubicBezTo>
                  <a:pt x="719346" y="796756"/>
                  <a:pt x="675629" y="801831"/>
                  <a:pt x="651795" y="831925"/>
                </a:cubicBezTo>
                <a:cubicBezTo>
                  <a:pt x="627961" y="862019"/>
                  <a:pt x="633036" y="905736"/>
                  <a:pt x="663130" y="929570"/>
                </a:cubicBezTo>
                <a:cubicBezTo>
                  <a:pt x="693224" y="953404"/>
                  <a:pt x="736941" y="948329"/>
                  <a:pt x="760775" y="918235"/>
                </a:cubicBezTo>
                <a:cubicBezTo>
                  <a:pt x="784609" y="888141"/>
                  <a:pt x="779534" y="844424"/>
                  <a:pt x="749440" y="820590"/>
                </a:cubicBezTo>
                <a:close/>
                <a:moveTo>
                  <a:pt x="238374" y="407170"/>
                </a:moveTo>
                <a:cubicBezTo>
                  <a:pt x="253960" y="419514"/>
                  <a:pt x="256588" y="442157"/>
                  <a:pt x="244244" y="457743"/>
                </a:cubicBezTo>
                <a:cubicBezTo>
                  <a:pt x="231901" y="473329"/>
                  <a:pt x="209258" y="475957"/>
                  <a:pt x="193672" y="463613"/>
                </a:cubicBezTo>
                <a:cubicBezTo>
                  <a:pt x="178086" y="451269"/>
                  <a:pt x="175458" y="428627"/>
                  <a:pt x="187802" y="413041"/>
                </a:cubicBezTo>
                <a:cubicBezTo>
                  <a:pt x="200146" y="397455"/>
                  <a:pt x="222788" y="394827"/>
                  <a:pt x="238374" y="407170"/>
                </a:cubicBezTo>
                <a:close/>
                <a:moveTo>
                  <a:pt x="762162" y="804526"/>
                </a:moveTo>
                <a:cubicBezTo>
                  <a:pt x="801128" y="835387"/>
                  <a:pt x="807698" y="891991"/>
                  <a:pt x="776838" y="930957"/>
                </a:cubicBezTo>
                <a:cubicBezTo>
                  <a:pt x="745978" y="969922"/>
                  <a:pt x="689374" y="976493"/>
                  <a:pt x="650408" y="945633"/>
                </a:cubicBezTo>
                <a:cubicBezTo>
                  <a:pt x="611442" y="914773"/>
                  <a:pt x="604871" y="858168"/>
                  <a:pt x="635732" y="819203"/>
                </a:cubicBezTo>
                <a:cubicBezTo>
                  <a:pt x="666592" y="780237"/>
                  <a:pt x="723196" y="773666"/>
                  <a:pt x="762162" y="804526"/>
                </a:cubicBezTo>
                <a:close/>
                <a:moveTo>
                  <a:pt x="773431" y="790297"/>
                </a:moveTo>
                <a:cubicBezTo>
                  <a:pt x="726599" y="753207"/>
                  <a:pt x="658571" y="761097"/>
                  <a:pt x="621487" y="807921"/>
                </a:cubicBezTo>
                <a:cubicBezTo>
                  <a:pt x="584403" y="854745"/>
                  <a:pt x="592306" y="922771"/>
                  <a:pt x="639139" y="959862"/>
                </a:cubicBezTo>
                <a:cubicBezTo>
                  <a:pt x="685971" y="996952"/>
                  <a:pt x="753999" y="989062"/>
                  <a:pt x="791083" y="942238"/>
                </a:cubicBezTo>
                <a:cubicBezTo>
                  <a:pt x="828167" y="895414"/>
                  <a:pt x="820263" y="827388"/>
                  <a:pt x="773431" y="790297"/>
                </a:cubicBezTo>
                <a:close/>
                <a:moveTo>
                  <a:pt x="267809" y="370004"/>
                </a:moveTo>
                <a:cubicBezTo>
                  <a:pt x="231696" y="341403"/>
                  <a:pt x="179236" y="347493"/>
                  <a:pt x="150635" y="383606"/>
                </a:cubicBezTo>
                <a:cubicBezTo>
                  <a:pt x="122034" y="419719"/>
                  <a:pt x="128124" y="472179"/>
                  <a:pt x="164237" y="500780"/>
                </a:cubicBezTo>
                <a:cubicBezTo>
                  <a:pt x="200350" y="529381"/>
                  <a:pt x="252810" y="523291"/>
                  <a:pt x="281411" y="487178"/>
                </a:cubicBezTo>
                <a:cubicBezTo>
                  <a:pt x="310012" y="451065"/>
                  <a:pt x="303922" y="398605"/>
                  <a:pt x="267809" y="370004"/>
                </a:cubicBezTo>
                <a:close/>
                <a:moveTo>
                  <a:pt x="283076" y="350728"/>
                </a:moveTo>
                <a:cubicBezTo>
                  <a:pt x="329834" y="387760"/>
                  <a:pt x="337719" y="455685"/>
                  <a:pt x="300687" y="502444"/>
                </a:cubicBezTo>
                <a:cubicBezTo>
                  <a:pt x="263655" y="549203"/>
                  <a:pt x="195730" y="557088"/>
                  <a:pt x="148971" y="520056"/>
                </a:cubicBezTo>
                <a:cubicBezTo>
                  <a:pt x="102212" y="483024"/>
                  <a:pt x="94327" y="415098"/>
                  <a:pt x="131359" y="368339"/>
                </a:cubicBezTo>
                <a:cubicBezTo>
                  <a:pt x="168391" y="321581"/>
                  <a:pt x="236317" y="313696"/>
                  <a:pt x="283076" y="350728"/>
                </a:cubicBezTo>
                <a:close/>
                <a:moveTo>
                  <a:pt x="296598" y="333653"/>
                </a:moveTo>
                <a:cubicBezTo>
                  <a:pt x="240400" y="289145"/>
                  <a:pt x="158766" y="298613"/>
                  <a:pt x="114266" y="354802"/>
                </a:cubicBezTo>
                <a:cubicBezTo>
                  <a:pt x="69765" y="410990"/>
                  <a:pt x="79249" y="492622"/>
                  <a:pt x="135448" y="537130"/>
                </a:cubicBezTo>
                <a:cubicBezTo>
                  <a:pt x="191647" y="581639"/>
                  <a:pt x="273280" y="572171"/>
                  <a:pt x="317781" y="515982"/>
                </a:cubicBezTo>
                <a:cubicBezTo>
                  <a:pt x="362281" y="459793"/>
                  <a:pt x="352797" y="378162"/>
                  <a:pt x="296598" y="333653"/>
                </a:cubicBezTo>
                <a:close/>
                <a:moveTo>
                  <a:pt x="818039" y="733973"/>
                </a:moveTo>
                <a:cubicBezTo>
                  <a:pt x="895978" y="795700"/>
                  <a:pt x="909127" y="908915"/>
                  <a:pt x="847407" y="986846"/>
                </a:cubicBezTo>
                <a:cubicBezTo>
                  <a:pt x="785687" y="1064777"/>
                  <a:pt x="672470" y="1077913"/>
                  <a:pt x="594531" y="1016186"/>
                </a:cubicBezTo>
                <a:cubicBezTo>
                  <a:pt x="516592" y="954460"/>
                  <a:pt x="503443" y="841244"/>
                  <a:pt x="565163" y="763313"/>
                </a:cubicBezTo>
                <a:cubicBezTo>
                  <a:pt x="626882" y="685383"/>
                  <a:pt x="740099" y="672246"/>
                  <a:pt x="818039" y="733973"/>
                </a:cubicBezTo>
                <a:close/>
                <a:moveTo>
                  <a:pt x="653168" y="521637"/>
                </a:moveTo>
                <a:lnTo>
                  <a:pt x="602736" y="585316"/>
                </a:lnTo>
                <a:lnTo>
                  <a:pt x="648347" y="621440"/>
                </a:lnTo>
                <a:lnTo>
                  <a:pt x="718262" y="612426"/>
                </a:lnTo>
                <a:lnTo>
                  <a:pt x="783623" y="624954"/>
                </a:lnTo>
                <a:close/>
                <a:moveTo>
                  <a:pt x="350128" y="266064"/>
                </a:moveTo>
                <a:cubicBezTo>
                  <a:pt x="443656" y="340136"/>
                  <a:pt x="459434" y="475994"/>
                  <a:pt x="385370" y="569511"/>
                </a:cubicBezTo>
                <a:cubicBezTo>
                  <a:pt x="311306" y="663029"/>
                  <a:pt x="175446" y="678792"/>
                  <a:pt x="81918" y="604720"/>
                </a:cubicBezTo>
                <a:cubicBezTo>
                  <a:pt x="-11609" y="530647"/>
                  <a:pt x="-27388" y="394790"/>
                  <a:pt x="46676" y="301272"/>
                </a:cubicBezTo>
                <a:cubicBezTo>
                  <a:pt x="120741" y="207755"/>
                  <a:pt x="256600" y="191992"/>
                  <a:pt x="350128" y="266064"/>
                </a:cubicBezTo>
                <a:close/>
                <a:moveTo>
                  <a:pt x="597625" y="119565"/>
                </a:moveTo>
                <a:lnTo>
                  <a:pt x="443258" y="243264"/>
                </a:lnTo>
                <a:lnTo>
                  <a:pt x="438127" y="249743"/>
                </a:lnTo>
                <a:lnTo>
                  <a:pt x="457209" y="271465"/>
                </a:lnTo>
                <a:cubicBezTo>
                  <a:pt x="466185" y="284051"/>
                  <a:pt x="473998" y="297732"/>
                  <a:pt x="480436" y="312429"/>
                </a:cubicBezTo>
                <a:cubicBezTo>
                  <a:pt x="493314" y="341823"/>
                  <a:pt x="499480" y="372499"/>
                  <a:pt x="499603" y="402804"/>
                </a:cubicBezTo>
                <a:lnTo>
                  <a:pt x="482656" y="490215"/>
                </a:lnTo>
                <a:lnTo>
                  <a:pt x="566895" y="556931"/>
                </a:lnTo>
                <a:lnTo>
                  <a:pt x="661573" y="437386"/>
                </a:lnTo>
                <a:lnTo>
                  <a:pt x="662049" y="437762"/>
                </a:lnTo>
                <a:lnTo>
                  <a:pt x="662049" y="436785"/>
                </a:lnTo>
                <a:lnTo>
                  <a:pt x="684893" y="436785"/>
                </a:lnTo>
                <a:lnTo>
                  <a:pt x="690872" y="429812"/>
                </a:lnTo>
                <a:cubicBezTo>
                  <a:pt x="705450" y="406506"/>
                  <a:pt x="718079" y="379343"/>
                  <a:pt x="727572" y="350218"/>
                </a:cubicBezTo>
                <a:cubicBezTo>
                  <a:pt x="737066" y="321093"/>
                  <a:pt x="742870" y="291705"/>
                  <a:pt x="744825" y="264285"/>
                </a:cubicBezTo>
                <a:lnTo>
                  <a:pt x="744844" y="236160"/>
                </a:lnTo>
                <a:close/>
                <a:moveTo>
                  <a:pt x="523442" y="60814"/>
                </a:moveTo>
                <a:lnTo>
                  <a:pt x="473007" y="74894"/>
                </a:lnTo>
                <a:cubicBezTo>
                  <a:pt x="451591" y="83582"/>
                  <a:pt x="428960" y="95244"/>
                  <a:pt x="406858" y="109173"/>
                </a:cubicBezTo>
                <a:lnTo>
                  <a:pt x="373401" y="134424"/>
                </a:lnTo>
                <a:lnTo>
                  <a:pt x="447891" y="193419"/>
                </a:lnTo>
                <a:lnTo>
                  <a:pt x="568671" y="96634"/>
                </a:lnTo>
                <a:close/>
                <a:moveTo>
                  <a:pt x="520295" y="0"/>
                </a:moveTo>
                <a:lnTo>
                  <a:pt x="816261" y="234400"/>
                </a:lnTo>
                <a:lnTo>
                  <a:pt x="787876" y="270241"/>
                </a:lnTo>
                <a:lnTo>
                  <a:pt x="777053" y="261669"/>
                </a:lnTo>
                <a:lnTo>
                  <a:pt x="777409" y="302711"/>
                </a:lnTo>
                <a:cubicBezTo>
                  <a:pt x="775364" y="321639"/>
                  <a:pt x="771079" y="341785"/>
                  <a:pt x="764416" y="362227"/>
                </a:cubicBezTo>
                <a:cubicBezTo>
                  <a:pt x="751090" y="403110"/>
                  <a:pt x="730778" y="437435"/>
                  <a:pt x="708711" y="459881"/>
                </a:cubicBezTo>
                <a:lnTo>
                  <a:pt x="707768" y="460554"/>
                </a:lnTo>
                <a:lnTo>
                  <a:pt x="707768" y="464859"/>
                </a:lnTo>
                <a:lnTo>
                  <a:pt x="862819" y="587657"/>
                </a:lnTo>
                <a:lnTo>
                  <a:pt x="862002" y="588688"/>
                </a:lnTo>
                <a:lnTo>
                  <a:pt x="953259" y="718305"/>
                </a:lnTo>
                <a:lnTo>
                  <a:pt x="913948" y="757672"/>
                </a:lnTo>
                <a:lnTo>
                  <a:pt x="911365" y="755859"/>
                </a:lnTo>
                <a:lnTo>
                  <a:pt x="916727" y="779993"/>
                </a:lnTo>
                <a:cubicBezTo>
                  <a:pt x="874505" y="723117"/>
                  <a:pt x="798700" y="687054"/>
                  <a:pt x="716057" y="684526"/>
                </a:cubicBezTo>
                <a:cubicBezTo>
                  <a:pt x="633412" y="681997"/>
                  <a:pt x="555545" y="713359"/>
                  <a:pt x="509925" y="767547"/>
                </a:cubicBezTo>
                <a:cubicBezTo>
                  <a:pt x="510607" y="745270"/>
                  <a:pt x="516948" y="724222"/>
                  <a:pt x="527831" y="705234"/>
                </a:cubicBezTo>
                <a:lnTo>
                  <a:pt x="549681" y="681066"/>
                </a:lnTo>
                <a:lnTo>
                  <a:pt x="418485" y="577161"/>
                </a:lnTo>
                <a:lnTo>
                  <a:pt x="355624" y="620863"/>
                </a:lnTo>
                <a:cubicBezTo>
                  <a:pt x="445305" y="552726"/>
                  <a:pt x="477270" y="434016"/>
                  <a:pt x="433089" y="333172"/>
                </a:cubicBezTo>
                <a:cubicBezTo>
                  <a:pt x="388908" y="232328"/>
                  <a:pt x="279972" y="175348"/>
                  <a:pt x="169085" y="195082"/>
                </a:cubicBezTo>
                <a:cubicBezTo>
                  <a:pt x="199196" y="181891"/>
                  <a:pt x="230491" y="175280"/>
                  <a:pt x="261302" y="174622"/>
                </a:cubicBezTo>
                <a:lnTo>
                  <a:pt x="306634" y="177998"/>
                </a:lnTo>
                <a:lnTo>
                  <a:pt x="322166" y="150917"/>
                </a:lnTo>
                <a:cubicBezTo>
                  <a:pt x="337916" y="130832"/>
                  <a:pt x="363170" y="108633"/>
                  <a:pt x="394196" y="89080"/>
                </a:cubicBezTo>
                <a:cubicBezTo>
                  <a:pt x="425222" y="69528"/>
                  <a:pt x="456145" y="56325"/>
                  <a:pt x="481060" y="50784"/>
                </a:cubicBezTo>
                <a:lnTo>
                  <a:pt x="508215" y="48754"/>
                </a:lnTo>
                <a:lnTo>
                  <a:pt x="491910" y="35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64"/>
          <p:cNvSpPr/>
          <p:nvPr/>
        </p:nvSpPr>
        <p:spPr>
          <a:xfrm>
            <a:off x="7601123" y="1887105"/>
            <a:ext cx="2917651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Равный доступ всех категорий клиентов к услугам и продуктам компании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64"/>
          <p:cNvSpPr/>
          <p:nvPr/>
        </p:nvSpPr>
        <p:spPr>
          <a:xfrm>
            <a:off x="1449209" y="3742599"/>
            <a:ext cx="266400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Инструмент поддержки и развития аграриев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сельхозмашиностроителей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64"/>
          <p:cNvSpPr/>
          <p:nvPr/>
        </p:nvSpPr>
        <p:spPr>
          <a:xfrm>
            <a:off x="7601122" y="3635563"/>
            <a:ext cx="291765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Сохранение льготных условий финансирования по лизингу с использованием комплекса мер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госспорддержки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42"/>
          <p:cNvSpPr>
            <a:spLocks noEditPoints="1"/>
          </p:cNvSpPr>
          <p:nvPr/>
        </p:nvSpPr>
        <p:spPr bwMode="auto">
          <a:xfrm>
            <a:off x="4668217" y="3781467"/>
            <a:ext cx="520329" cy="511586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1"/>
          <p:cNvSpPr>
            <a:spLocks noEditPoints="1"/>
          </p:cNvSpPr>
          <p:nvPr/>
        </p:nvSpPr>
        <p:spPr bwMode="auto">
          <a:xfrm rot="712547">
            <a:off x="6440321" y="2094238"/>
            <a:ext cx="587225" cy="565016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96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064400"/>
              </p:ext>
            </p:extLst>
          </p:nvPr>
        </p:nvGraphicFramePr>
        <p:xfrm>
          <a:off x="842911" y="1207769"/>
          <a:ext cx="10080000" cy="438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Соединительная линия уступом 16"/>
          <p:cNvCxnSpPr/>
          <p:nvPr/>
        </p:nvCxnSpPr>
        <p:spPr>
          <a:xfrm flipV="1">
            <a:off x="7715250" y="2019300"/>
            <a:ext cx="2139950" cy="1257300"/>
          </a:xfrm>
          <a:prstGeom prst="bentConnector3">
            <a:avLst>
              <a:gd name="adj1" fmla="val 148"/>
            </a:avLst>
          </a:prstGeom>
          <a:ln w="952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715" y="311783"/>
            <a:ext cx="580883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финансирования АПК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10" name="object 12"/>
          <p:cNvSpPr txBox="1"/>
          <p:nvPr/>
        </p:nvSpPr>
        <p:spPr>
          <a:xfrm>
            <a:off x="4334603" y="1343822"/>
            <a:ext cx="2911772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 marR="5080" indent="-8255">
              <a:lnSpc>
                <a:spcPct val="100000"/>
              </a:lnSpc>
              <a:spcBef>
                <a:spcPts val="105"/>
              </a:spcBef>
            </a:pPr>
            <a:r>
              <a:rPr lang="ru-RU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Инвест. затраты, млн руб.</a:t>
            </a:r>
            <a:endParaRPr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31070" y="1812371"/>
            <a:ext cx="1257509" cy="43070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+ 63%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Диаграмма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958585"/>
              </p:ext>
            </p:extLst>
          </p:nvPr>
        </p:nvGraphicFramePr>
        <p:xfrm>
          <a:off x="-477453" y="1132524"/>
          <a:ext cx="41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715" y="311783"/>
            <a:ext cx="580883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финансирования АПК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graphicFrame>
        <p:nvGraphicFramePr>
          <p:cNvPr id="87" name="Диаграмма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857948"/>
              </p:ext>
            </p:extLst>
          </p:nvPr>
        </p:nvGraphicFramePr>
        <p:xfrm>
          <a:off x="5595275" y="1159803"/>
          <a:ext cx="4071009" cy="247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8" name="object 52"/>
          <p:cNvSpPr txBox="1"/>
          <p:nvPr/>
        </p:nvSpPr>
        <p:spPr>
          <a:xfrm>
            <a:off x="9263053" y="2222436"/>
            <a:ext cx="2691379" cy="459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2415" marR="5080" indent="-260350">
              <a:lnSpc>
                <a:spcPct val="101499"/>
              </a:lnSpc>
              <a:spcBef>
                <a:spcPts val="90"/>
              </a:spcBef>
            </a:pP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обновления</a:t>
            </a: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парка</a:t>
            </a:r>
            <a:endParaRPr lang="ru-RU" sz="1400" dirty="0" smtClean="0">
              <a:solidFill>
                <a:srgbClr val="3A3A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2415" marR="5080" indent="-260350">
              <a:lnSpc>
                <a:spcPct val="101499"/>
              </a:lnSpc>
              <a:spcBef>
                <a:spcPts val="90"/>
              </a:spcBef>
            </a:pP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(ОПТ)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6"/>
          <p:cNvSpPr txBox="1"/>
          <p:nvPr/>
        </p:nvSpPr>
        <p:spPr>
          <a:xfrm>
            <a:off x="5798392" y="1982510"/>
            <a:ext cx="4108854" cy="806631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ОПТ</a:t>
            </a: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9"/>
          <p:cNvSpPr/>
          <p:nvPr/>
        </p:nvSpPr>
        <p:spPr>
          <a:xfrm>
            <a:off x="3214505" y="1665986"/>
            <a:ext cx="125730" cy="435609"/>
          </a:xfrm>
          <a:custGeom>
            <a:avLst/>
            <a:gdLst/>
            <a:ahLst/>
            <a:cxnLst/>
            <a:rect l="l" t="t" r="r" b="b"/>
            <a:pathLst>
              <a:path w="125730" h="435610">
                <a:moveTo>
                  <a:pt x="0" y="435467"/>
                </a:moveTo>
                <a:lnTo>
                  <a:pt x="125650" y="435467"/>
                </a:lnTo>
                <a:lnTo>
                  <a:pt x="125650" y="0"/>
                </a:lnTo>
                <a:lnTo>
                  <a:pt x="0" y="0"/>
                </a:lnTo>
                <a:lnTo>
                  <a:pt x="0" y="435467"/>
                </a:lnTo>
                <a:close/>
              </a:path>
            </a:pathLst>
          </a:custGeom>
          <a:solidFill>
            <a:srgbClr val="00785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0" name="object 5"/>
          <p:cNvSpPr txBox="1"/>
          <p:nvPr/>
        </p:nvSpPr>
        <p:spPr>
          <a:xfrm>
            <a:off x="-525789" y="1967166"/>
            <a:ext cx="4236504" cy="591187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2540" algn="ctr">
              <a:spcBef>
                <a:spcPts val="1250"/>
              </a:spcBef>
            </a:pP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400" b="1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81" name="object 10"/>
          <p:cNvSpPr/>
          <p:nvPr/>
        </p:nvSpPr>
        <p:spPr>
          <a:xfrm>
            <a:off x="3108986" y="1624254"/>
            <a:ext cx="320040" cy="172085"/>
          </a:xfrm>
          <a:custGeom>
            <a:avLst/>
            <a:gdLst/>
            <a:ahLst/>
            <a:cxnLst/>
            <a:rect l="l" t="t" r="r" b="b"/>
            <a:pathLst>
              <a:path w="320039" h="172085">
                <a:moveTo>
                  <a:pt x="0" y="171952"/>
                </a:moveTo>
                <a:lnTo>
                  <a:pt x="159877" y="0"/>
                </a:lnTo>
                <a:lnTo>
                  <a:pt x="319743" y="171952"/>
                </a:lnTo>
              </a:path>
            </a:pathLst>
          </a:custGeom>
          <a:ln w="125650">
            <a:solidFill>
              <a:srgbClr val="00785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11"/>
          <p:cNvSpPr txBox="1">
            <a:spLocks/>
          </p:cNvSpPr>
          <p:nvPr/>
        </p:nvSpPr>
        <p:spPr>
          <a:xfrm>
            <a:off x="3548035" y="1565588"/>
            <a:ext cx="2661663" cy="571310"/>
          </a:xfrm>
          <a:prstGeom prst="rect">
            <a:avLst/>
          </a:prstGeom>
        </p:spPr>
        <p:txBody>
          <a:bodyPr vert="horz" wrap="square" lIns="0" tIns="1714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ru-RU" sz="360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+25%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12"/>
          <p:cNvSpPr txBox="1"/>
          <p:nvPr/>
        </p:nvSpPr>
        <p:spPr>
          <a:xfrm>
            <a:off x="3182992" y="2222436"/>
            <a:ext cx="241961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 marR="5080" indent="-8255">
              <a:lnSpc>
                <a:spcPct val="100000"/>
              </a:lnSpc>
              <a:spcBef>
                <a:spcPts val="105"/>
              </a:spcBef>
            </a:pP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2018 г.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6" name="Группа 145"/>
          <p:cNvGrpSpPr/>
          <p:nvPr/>
        </p:nvGrpSpPr>
        <p:grpSpPr>
          <a:xfrm>
            <a:off x="392370" y="4142880"/>
            <a:ext cx="532760" cy="406497"/>
            <a:chOff x="793242" y="4557881"/>
            <a:chExt cx="643014" cy="557338"/>
          </a:xfrm>
        </p:grpSpPr>
        <p:sp>
          <p:nvSpPr>
            <p:cNvPr id="143" name="object 14"/>
            <p:cNvSpPr/>
            <p:nvPr/>
          </p:nvSpPr>
          <p:spPr>
            <a:xfrm>
              <a:off x="804091" y="4845999"/>
              <a:ext cx="247935" cy="257778"/>
            </a:xfrm>
            <a:custGeom>
              <a:avLst/>
              <a:gdLst/>
              <a:ahLst/>
              <a:cxnLst/>
              <a:rect l="l" t="t" r="r" b="b"/>
              <a:pathLst>
                <a:path w="393065" h="393065">
                  <a:moveTo>
                    <a:pt x="196379" y="0"/>
                  </a:moveTo>
                  <a:lnTo>
                    <a:pt x="151353" y="5186"/>
                  </a:lnTo>
                  <a:lnTo>
                    <a:pt x="110020" y="19961"/>
                  </a:lnTo>
                  <a:lnTo>
                    <a:pt x="73557" y="43145"/>
                  </a:lnTo>
                  <a:lnTo>
                    <a:pt x="43144" y="73559"/>
                  </a:lnTo>
                  <a:lnTo>
                    <a:pt x="19961" y="110024"/>
                  </a:lnTo>
                  <a:lnTo>
                    <a:pt x="5186" y="151361"/>
                  </a:lnTo>
                  <a:lnTo>
                    <a:pt x="0" y="196391"/>
                  </a:lnTo>
                  <a:lnTo>
                    <a:pt x="5186" y="241421"/>
                  </a:lnTo>
                  <a:lnTo>
                    <a:pt x="19961" y="282758"/>
                  </a:lnTo>
                  <a:lnTo>
                    <a:pt x="43144" y="319223"/>
                  </a:lnTo>
                  <a:lnTo>
                    <a:pt x="73557" y="349637"/>
                  </a:lnTo>
                  <a:lnTo>
                    <a:pt x="110020" y="372821"/>
                  </a:lnTo>
                  <a:lnTo>
                    <a:pt x="151353" y="387596"/>
                  </a:lnTo>
                  <a:lnTo>
                    <a:pt x="196379" y="392783"/>
                  </a:lnTo>
                  <a:lnTo>
                    <a:pt x="241410" y="387596"/>
                  </a:lnTo>
                  <a:lnTo>
                    <a:pt x="282748" y="372821"/>
                  </a:lnTo>
                  <a:lnTo>
                    <a:pt x="319216" y="349637"/>
                  </a:lnTo>
                  <a:lnTo>
                    <a:pt x="349632" y="319223"/>
                  </a:lnTo>
                  <a:lnTo>
                    <a:pt x="366216" y="293142"/>
                  </a:lnTo>
                  <a:lnTo>
                    <a:pt x="196379" y="293142"/>
                  </a:lnTo>
                  <a:lnTo>
                    <a:pt x="158756" y="285528"/>
                  </a:lnTo>
                  <a:lnTo>
                    <a:pt x="128003" y="264774"/>
                  </a:lnTo>
                  <a:lnTo>
                    <a:pt x="107253" y="234016"/>
                  </a:lnTo>
                  <a:lnTo>
                    <a:pt x="99640" y="196391"/>
                  </a:lnTo>
                  <a:lnTo>
                    <a:pt x="107253" y="158761"/>
                  </a:lnTo>
                  <a:lnTo>
                    <a:pt x="128003" y="128005"/>
                  </a:lnTo>
                  <a:lnTo>
                    <a:pt x="158756" y="107253"/>
                  </a:lnTo>
                  <a:lnTo>
                    <a:pt x="196379" y="99640"/>
                  </a:lnTo>
                  <a:lnTo>
                    <a:pt x="366216" y="99640"/>
                  </a:lnTo>
                  <a:lnTo>
                    <a:pt x="349632" y="73559"/>
                  </a:lnTo>
                  <a:lnTo>
                    <a:pt x="319216" y="43145"/>
                  </a:lnTo>
                  <a:lnTo>
                    <a:pt x="282748" y="19961"/>
                  </a:lnTo>
                  <a:lnTo>
                    <a:pt x="241410" y="5186"/>
                  </a:lnTo>
                  <a:lnTo>
                    <a:pt x="196379" y="0"/>
                  </a:lnTo>
                  <a:close/>
                </a:path>
                <a:path w="393065" h="393065">
                  <a:moveTo>
                    <a:pt x="366216" y="99640"/>
                  </a:moveTo>
                  <a:lnTo>
                    <a:pt x="196379" y="99640"/>
                  </a:lnTo>
                  <a:lnTo>
                    <a:pt x="234011" y="107253"/>
                  </a:lnTo>
                  <a:lnTo>
                    <a:pt x="264772" y="128005"/>
                  </a:lnTo>
                  <a:lnTo>
                    <a:pt x="285527" y="158761"/>
                  </a:lnTo>
                  <a:lnTo>
                    <a:pt x="293142" y="196391"/>
                  </a:lnTo>
                  <a:lnTo>
                    <a:pt x="285527" y="234016"/>
                  </a:lnTo>
                  <a:lnTo>
                    <a:pt x="264772" y="264774"/>
                  </a:lnTo>
                  <a:lnTo>
                    <a:pt x="234011" y="285528"/>
                  </a:lnTo>
                  <a:lnTo>
                    <a:pt x="196379" y="293142"/>
                  </a:lnTo>
                  <a:lnTo>
                    <a:pt x="366216" y="293142"/>
                  </a:lnTo>
                  <a:lnTo>
                    <a:pt x="372819" y="282758"/>
                  </a:lnTo>
                  <a:lnTo>
                    <a:pt x="387596" y="241421"/>
                  </a:lnTo>
                  <a:lnTo>
                    <a:pt x="392783" y="196391"/>
                  </a:lnTo>
                  <a:lnTo>
                    <a:pt x="387596" y="151361"/>
                  </a:lnTo>
                  <a:lnTo>
                    <a:pt x="372819" y="110024"/>
                  </a:lnTo>
                  <a:lnTo>
                    <a:pt x="366216" y="9964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4" name="object 15"/>
            <p:cNvSpPr/>
            <p:nvPr/>
          </p:nvSpPr>
          <p:spPr>
            <a:xfrm>
              <a:off x="1258816" y="4930735"/>
              <a:ext cx="177440" cy="184484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140477" y="0"/>
                  </a:moveTo>
                  <a:lnTo>
                    <a:pt x="96073" y="7162"/>
                  </a:lnTo>
                  <a:lnTo>
                    <a:pt x="57510" y="27107"/>
                  </a:lnTo>
                  <a:lnTo>
                    <a:pt x="27102" y="57521"/>
                  </a:lnTo>
                  <a:lnTo>
                    <a:pt x="7161" y="96091"/>
                  </a:lnTo>
                  <a:lnTo>
                    <a:pt x="0" y="140502"/>
                  </a:lnTo>
                  <a:lnTo>
                    <a:pt x="7161" y="184907"/>
                  </a:lnTo>
                  <a:lnTo>
                    <a:pt x="27102" y="223473"/>
                  </a:lnTo>
                  <a:lnTo>
                    <a:pt x="57510" y="253885"/>
                  </a:lnTo>
                  <a:lnTo>
                    <a:pt x="96073" y="273830"/>
                  </a:lnTo>
                  <a:lnTo>
                    <a:pt x="140477" y="280992"/>
                  </a:lnTo>
                  <a:lnTo>
                    <a:pt x="184890" y="273830"/>
                  </a:lnTo>
                  <a:lnTo>
                    <a:pt x="223462" y="253885"/>
                  </a:lnTo>
                  <a:lnTo>
                    <a:pt x="253880" y="223473"/>
                  </a:lnTo>
                  <a:lnTo>
                    <a:pt x="264209" y="203503"/>
                  </a:lnTo>
                  <a:lnTo>
                    <a:pt x="140477" y="203503"/>
                  </a:lnTo>
                  <a:lnTo>
                    <a:pt x="115983" y="198543"/>
                  </a:lnTo>
                  <a:lnTo>
                    <a:pt x="95959" y="185026"/>
                  </a:lnTo>
                  <a:lnTo>
                    <a:pt x="82446" y="164998"/>
                  </a:lnTo>
                  <a:lnTo>
                    <a:pt x="77488" y="140502"/>
                  </a:lnTo>
                  <a:lnTo>
                    <a:pt x="82446" y="116001"/>
                  </a:lnTo>
                  <a:lnTo>
                    <a:pt x="95959" y="95973"/>
                  </a:lnTo>
                  <a:lnTo>
                    <a:pt x="115983" y="82459"/>
                  </a:lnTo>
                  <a:lnTo>
                    <a:pt x="140477" y="77501"/>
                  </a:lnTo>
                  <a:lnTo>
                    <a:pt x="264213" y="77501"/>
                  </a:lnTo>
                  <a:lnTo>
                    <a:pt x="253880" y="57521"/>
                  </a:lnTo>
                  <a:lnTo>
                    <a:pt x="223462" y="27107"/>
                  </a:lnTo>
                  <a:lnTo>
                    <a:pt x="184890" y="7162"/>
                  </a:lnTo>
                  <a:lnTo>
                    <a:pt x="140477" y="0"/>
                  </a:lnTo>
                  <a:close/>
                </a:path>
                <a:path w="281305" h="281304">
                  <a:moveTo>
                    <a:pt x="264213" y="77501"/>
                  </a:moveTo>
                  <a:lnTo>
                    <a:pt x="140477" y="77501"/>
                  </a:lnTo>
                  <a:lnTo>
                    <a:pt x="164980" y="82459"/>
                  </a:lnTo>
                  <a:lnTo>
                    <a:pt x="185012" y="95973"/>
                  </a:lnTo>
                  <a:lnTo>
                    <a:pt x="198530" y="116001"/>
                  </a:lnTo>
                  <a:lnTo>
                    <a:pt x="203491" y="140502"/>
                  </a:lnTo>
                  <a:lnTo>
                    <a:pt x="198530" y="164998"/>
                  </a:lnTo>
                  <a:lnTo>
                    <a:pt x="185012" y="185026"/>
                  </a:lnTo>
                  <a:lnTo>
                    <a:pt x="164980" y="198543"/>
                  </a:lnTo>
                  <a:lnTo>
                    <a:pt x="140477" y="203503"/>
                  </a:lnTo>
                  <a:lnTo>
                    <a:pt x="264209" y="203503"/>
                  </a:lnTo>
                  <a:lnTo>
                    <a:pt x="273828" y="184907"/>
                  </a:lnTo>
                  <a:lnTo>
                    <a:pt x="280992" y="140502"/>
                  </a:lnTo>
                  <a:lnTo>
                    <a:pt x="273828" y="96091"/>
                  </a:lnTo>
                  <a:lnTo>
                    <a:pt x="264213" y="77501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5" name="object 16"/>
            <p:cNvSpPr/>
            <p:nvPr/>
          </p:nvSpPr>
          <p:spPr>
            <a:xfrm>
              <a:off x="793242" y="4557881"/>
              <a:ext cx="612428" cy="432267"/>
            </a:xfrm>
            <a:custGeom>
              <a:avLst/>
              <a:gdLst/>
              <a:ahLst/>
              <a:cxnLst/>
              <a:rect l="l" t="t" r="r" b="b"/>
              <a:pathLst>
                <a:path w="970914" h="659129">
                  <a:moveTo>
                    <a:pt x="910401" y="409746"/>
                  </a:moveTo>
                  <a:lnTo>
                    <a:pt x="217061" y="409746"/>
                  </a:lnTo>
                  <a:lnTo>
                    <a:pt x="261975" y="413759"/>
                  </a:lnTo>
                  <a:lnTo>
                    <a:pt x="304290" y="425328"/>
                  </a:lnTo>
                  <a:lnTo>
                    <a:pt x="343304" y="443751"/>
                  </a:lnTo>
                  <a:lnTo>
                    <a:pt x="378315" y="468325"/>
                  </a:lnTo>
                  <a:lnTo>
                    <a:pt x="408620" y="498347"/>
                  </a:lnTo>
                  <a:lnTo>
                    <a:pt x="433517" y="533115"/>
                  </a:lnTo>
                  <a:lnTo>
                    <a:pt x="452304" y="571925"/>
                  </a:lnTo>
                  <a:lnTo>
                    <a:pt x="464279" y="614074"/>
                  </a:lnTo>
                  <a:lnTo>
                    <a:pt x="468739" y="658861"/>
                  </a:lnTo>
                  <a:lnTo>
                    <a:pt x="713431" y="658861"/>
                  </a:lnTo>
                  <a:lnTo>
                    <a:pt x="734030" y="614060"/>
                  </a:lnTo>
                  <a:lnTo>
                    <a:pt x="742584" y="603512"/>
                  </a:lnTo>
                  <a:lnTo>
                    <a:pt x="550475" y="603512"/>
                  </a:lnTo>
                  <a:lnTo>
                    <a:pt x="550475" y="548163"/>
                  </a:lnTo>
                  <a:lnTo>
                    <a:pt x="802258" y="548163"/>
                  </a:lnTo>
                  <a:lnTo>
                    <a:pt x="803844" y="546979"/>
                  </a:lnTo>
                  <a:lnTo>
                    <a:pt x="849597" y="528178"/>
                  </a:lnTo>
                  <a:lnTo>
                    <a:pt x="900274" y="521525"/>
                  </a:lnTo>
                  <a:lnTo>
                    <a:pt x="970638" y="521525"/>
                  </a:lnTo>
                  <a:lnTo>
                    <a:pt x="970638" y="465095"/>
                  </a:lnTo>
                  <a:lnTo>
                    <a:pt x="910401" y="432451"/>
                  </a:lnTo>
                  <a:lnTo>
                    <a:pt x="910401" y="409746"/>
                  </a:lnTo>
                  <a:close/>
                </a:path>
                <a:path w="970914" h="659129">
                  <a:moveTo>
                    <a:pt x="802258" y="548163"/>
                  </a:moveTo>
                  <a:lnTo>
                    <a:pt x="655519" y="548163"/>
                  </a:lnTo>
                  <a:lnTo>
                    <a:pt x="655519" y="603512"/>
                  </a:lnTo>
                  <a:lnTo>
                    <a:pt x="742584" y="603512"/>
                  </a:lnTo>
                  <a:lnTo>
                    <a:pt x="764745" y="576186"/>
                  </a:lnTo>
                  <a:lnTo>
                    <a:pt x="802258" y="548163"/>
                  </a:lnTo>
                  <a:close/>
                </a:path>
                <a:path w="970914" h="659129">
                  <a:moveTo>
                    <a:pt x="970638" y="521525"/>
                  </a:moveTo>
                  <a:lnTo>
                    <a:pt x="900274" y="521525"/>
                  </a:lnTo>
                  <a:lnTo>
                    <a:pt x="918652" y="522389"/>
                  </a:lnTo>
                  <a:lnTo>
                    <a:pt x="936554" y="524922"/>
                  </a:lnTo>
                  <a:lnTo>
                    <a:pt x="953906" y="529036"/>
                  </a:lnTo>
                  <a:lnTo>
                    <a:pt x="970638" y="534643"/>
                  </a:lnTo>
                  <a:lnTo>
                    <a:pt x="970638" y="521525"/>
                  </a:lnTo>
                  <a:close/>
                </a:path>
                <a:path w="970914" h="659129">
                  <a:moveTo>
                    <a:pt x="355993" y="221773"/>
                  </a:moveTo>
                  <a:lnTo>
                    <a:pt x="71093" y="221773"/>
                  </a:lnTo>
                  <a:lnTo>
                    <a:pt x="71093" y="391351"/>
                  </a:lnTo>
                  <a:lnTo>
                    <a:pt x="51867" y="402701"/>
                  </a:lnTo>
                  <a:lnTo>
                    <a:pt x="33567" y="415374"/>
                  </a:lnTo>
                  <a:lnTo>
                    <a:pt x="16257" y="429307"/>
                  </a:lnTo>
                  <a:lnTo>
                    <a:pt x="0" y="444438"/>
                  </a:lnTo>
                  <a:lnTo>
                    <a:pt x="39140" y="483553"/>
                  </a:lnTo>
                  <a:lnTo>
                    <a:pt x="76418" y="452789"/>
                  </a:lnTo>
                  <a:lnTo>
                    <a:pt x="119176" y="429555"/>
                  </a:lnTo>
                  <a:lnTo>
                    <a:pt x="166396" y="414868"/>
                  </a:lnTo>
                  <a:lnTo>
                    <a:pt x="217061" y="409746"/>
                  </a:lnTo>
                  <a:lnTo>
                    <a:pt x="910401" y="409746"/>
                  </a:lnTo>
                  <a:lnTo>
                    <a:pt x="910401" y="402597"/>
                  </a:lnTo>
                  <a:lnTo>
                    <a:pt x="548012" y="402597"/>
                  </a:lnTo>
                  <a:lnTo>
                    <a:pt x="548012" y="347248"/>
                  </a:lnTo>
                  <a:lnTo>
                    <a:pt x="908339" y="347248"/>
                  </a:lnTo>
                  <a:lnTo>
                    <a:pt x="904312" y="327299"/>
                  </a:lnTo>
                  <a:lnTo>
                    <a:pt x="887705" y="302664"/>
                  </a:lnTo>
                  <a:lnTo>
                    <a:pt x="863075" y="286053"/>
                  </a:lnTo>
                  <a:lnTo>
                    <a:pt x="832912" y="279962"/>
                  </a:lnTo>
                  <a:lnTo>
                    <a:pt x="406844" y="279962"/>
                  </a:lnTo>
                  <a:lnTo>
                    <a:pt x="355993" y="221773"/>
                  </a:lnTo>
                  <a:close/>
                </a:path>
                <a:path w="970914" h="659129">
                  <a:moveTo>
                    <a:pt x="658710" y="347248"/>
                  </a:moveTo>
                  <a:lnTo>
                    <a:pt x="603374" y="347248"/>
                  </a:lnTo>
                  <a:lnTo>
                    <a:pt x="603374" y="402597"/>
                  </a:lnTo>
                  <a:lnTo>
                    <a:pt x="658710" y="402597"/>
                  </a:lnTo>
                  <a:lnTo>
                    <a:pt x="658710" y="347248"/>
                  </a:lnTo>
                  <a:close/>
                </a:path>
                <a:path w="970914" h="659129">
                  <a:moveTo>
                    <a:pt x="769421" y="347248"/>
                  </a:moveTo>
                  <a:lnTo>
                    <a:pt x="714072" y="347248"/>
                  </a:lnTo>
                  <a:lnTo>
                    <a:pt x="714072" y="402597"/>
                  </a:lnTo>
                  <a:lnTo>
                    <a:pt x="769421" y="402597"/>
                  </a:lnTo>
                  <a:lnTo>
                    <a:pt x="769421" y="347248"/>
                  </a:lnTo>
                  <a:close/>
                </a:path>
                <a:path w="970914" h="659129">
                  <a:moveTo>
                    <a:pt x="908339" y="347248"/>
                  </a:moveTo>
                  <a:lnTo>
                    <a:pt x="824770" y="347248"/>
                  </a:lnTo>
                  <a:lnTo>
                    <a:pt x="824770" y="402597"/>
                  </a:lnTo>
                  <a:lnTo>
                    <a:pt x="910401" y="402597"/>
                  </a:lnTo>
                  <a:lnTo>
                    <a:pt x="910401" y="357463"/>
                  </a:lnTo>
                  <a:lnTo>
                    <a:pt x="908339" y="347248"/>
                  </a:lnTo>
                  <a:close/>
                </a:path>
                <a:path w="970914" h="659129">
                  <a:moveTo>
                    <a:pt x="486745" y="55361"/>
                  </a:moveTo>
                  <a:lnTo>
                    <a:pt x="429323" y="55361"/>
                  </a:lnTo>
                  <a:lnTo>
                    <a:pt x="491658" y="279962"/>
                  </a:lnTo>
                  <a:lnTo>
                    <a:pt x="549118" y="279962"/>
                  </a:lnTo>
                  <a:lnTo>
                    <a:pt x="486745" y="55361"/>
                  </a:lnTo>
                  <a:close/>
                </a:path>
                <a:path w="970914" h="659129">
                  <a:moveTo>
                    <a:pt x="653182" y="126165"/>
                  </a:moveTo>
                  <a:lnTo>
                    <a:pt x="653182" y="181514"/>
                  </a:lnTo>
                  <a:lnTo>
                    <a:pt x="662353" y="183369"/>
                  </a:lnTo>
                  <a:lnTo>
                    <a:pt x="669851" y="188424"/>
                  </a:lnTo>
                  <a:lnTo>
                    <a:pt x="674910" y="195917"/>
                  </a:lnTo>
                  <a:lnTo>
                    <a:pt x="676766" y="205086"/>
                  </a:lnTo>
                  <a:lnTo>
                    <a:pt x="676766" y="279962"/>
                  </a:lnTo>
                  <a:lnTo>
                    <a:pt x="732115" y="279962"/>
                  </a:lnTo>
                  <a:lnTo>
                    <a:pt x="732115" y="205086"/>
                  </a:lnTo>
                  <a:lnTo>
                    <a:pt x="725903" y="174393"/>
                  </a:lnTo>
                  <a:lnTo>
                    <a:pt x="708971" y="149304"/>
                  </a:lnTo>
                  <a:lnTo>
                    <a:pt x="683877" y="132376"/>
                  </a:lnTo>
                  <a:lnTo>
                    <a:pt x="653182" y="126165"/>
                  </a:lnTo>
                  <a:close/>
                </a:path>
                <a:path w="970914" h="659129">
                  <a:moveTo>
                    <a:pt x="443257" y="0"/>
                  </a:moveTo>
                  <a:lnTo>
                    <a:pt x="209472" y="0"/>
                  </a:lnTo>
                  <a:lnTo>
                    <a:pt x="179315" y="6089"/>
                  </a:lnTo>
                  <a:lnTo>
                    <a:pt x="154683" y="22697"/>
                  </a:lnTo>
                  <a:lnTo>
                    <a:pt x="138074" y="47331"/>
                  </a:lnTo>
                  <a:lnTo>
                    <a:pt x="131983" y="77501"/>
                  </a:lnTo>
                  <a:lnTo>
                    <a:pt x="131983" y="221773"/>
                  </a:lnTo>
                  <a:lnTo>
                    <a:pt x="277511" y="221773"/>
                  </a:lnTo>
                  <a:lnTo>
                    <a:pt x="277511" y="55361"/>
                  </a:lnTo>
                  <a:lnTo>
                    <a:pt x="517492" y="55361"/>
                  </a:lnTo>
                  <a:lnTo>
                    <a:pt x="506797" y="33204"/>
                  </a:lnTo>
                  <a:lnTo>
                    <a:pt x="489949" y="15674"/>
                  </a:lnTo>
                  <a:lnTo>
                    <a:pt x="468314" y="4148"/>
                  </a:lnTo>
                  <a:lnTo>
                    <a:pt x="443257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1700267" y="4146586"/>
            <a:ext cx="666201" cy="373626"/>
            <a:chOff x="2965034" y="4207107"/>
            <a:chExt cx="1145904" cy="540729"/>
          </a:xfrm>
        </p:grpSpPr>
        <p:sp>
          <p:nvSpPr>
            <p:cNvPr id="147" name="object 44"/>
            <p:cNvSpPr/>
            <p:nvPr/>
          </p:nvSpPr>
          <p:spPr>
            <a:xfrm>
              <a:off x="3788179" y="4207107"/>
              <a:ext cx="322759" cy="360699"/>
            </a:xfrm>
            <a:custGeom>
              <a:avLst/>
              <a:gdLst/>
              <a:ahLst/>
              <a:cxnLst/>
              <a:rect l="l" t="t" r="r" b="b"/>
              <a:pathLst>
                <a:path w="506095" h="572134">
                  <a:moveTo>
                    <a:pt x="505844" y="512126"/>
                  </a:moveTo>
                  <a:lnTo>
                    <a:pt x="30281" y="512126"/>
                  </a:lnTo>
                  <a:lnTo>
                    <a:pt x="71136" y="516262"/>
                  </a:lnTo>
                  <a:lnTo>
                    <a:pt x="109206" y="528120"/>
                  </a:lnTo>
                  <a:lnTo>
                    <a:pt x="143671" y="546874"/>
                  </a:lnTo>
                  <a:lnTo>
                    <a:pt x="173711" y="571697"/>
                  </a:lnTo>
                  <a:lnTo>
                    <a:pt x="505844" y="571697"/>
                  </a:lnTo>
                  <a:lnTo>
                    <a:pt x="505844" y="512126"/>
                  </a:lnTo>
                  <a:close/>
                </a:path>
                <a:path w="506095" h="572134">
                  <a:moveTo>
                    <a:pt x="235293" y="0"/>
                  </a:moveTo>
                  <a:lnTo>
                    <a:pt x="0" y="0"/>
                  </a:lnTo>
                  <a:lnTo>
                    <a:pt x="0" y="514652"/>
                  </a:lnTo>
                  <a:lnTo>
                    <a:pt x="7463" y="513626"/>
                  </a:lnTo>
                  <a:lnTo>
                    <a:pt x="14990" y="512828"/>
                  </a:lnTo>
                  <a:lnTo>
                    <a:pt x="22592" y="512311"/>
                  </a:lnTo>
                  <a:lnTo>
                    <a:pt x="30281" y="512126"/>
                  </a:lnTo>
                  <a:lnTo>
                    <a:pt x="505844" y="512126"/>
                  </a:lnTo>
                  <a:lnTo>
                    <a:pt x="505844" y="325749"/>
                  </a:lnTo>
                  <a:lnTo>
                    <a:pt x="255988" y="325749"/>
                  </a:lnTo>
                  <a:lnTo>
                    <a:pt x="228118" y="254291"/>
                  </a:lnTo>
                  <a:lnTo>
                    <a:pt x="88960" y="254291"/>
                  </a:lnTo>
                  <a:lnTo>
                    <a:pt x="88960" y="50297"/>
                  </a:lnTo>
                  <a:lnTo>
                    <a:pt x="374427" y="50297"/>
                  </a:lnTo>
                  <a:lnTo>
                    <a:pt x="365669" y="38626"/>
                  </a:lnTo>
                  <a:lnTo>
                    <a:pt x="334800" y="17084"/>
                  </a:lnTo>
                  <a:lnTo>
                    <a:pt x="292470" y="4250"/>
                  </a:lnTo>
                  <a:lnTo>
                    <a:pt x="235293" y="0"/>
                  </a:lnTo>
                  <a:close/>
                </a:path>
                <a:path w="506095" h="572134">
                  <a:moveTo>
                    <a:pt x="374427" y="50297"/>
                  </a:moveTo>
                  <a:lnTo>
                    <a:pt x="235280" y="50297"/>
                  </a:lnTo>
                  <a:lnTo>
                    <a:pt x="285534" y="53646"/>
                  </a:lnTo>
                  <a:lnTo>
                    <a:pt x="319295" y="65802"/>
                  </a:lnTo>
                  <a:lnTo>
                    <a:pt x="342426" y="89931"/>
                  </a:lnTo>
                  <a:lnTo>
                    <a:pt x="360791" y="129197"/>
                  </a:lnTo>
                  <a:lnTo>
                    <a:pt x="380256" y="186767"/>
                  </a:lnTo>
                  <a:lnTo>
                    <a:pt x="387154" y="207987"/>
                  </a:lnTo>
                  <a:lnTo>
                    <a:pt x="390805" y="219075"/>
                  </a:lnTo>
                  <a:lnTo>
                    <a:pt x="410247" y="261215"/>
                  </a:lnTo>
                  <a:lnTo>
                    <a:pt x="438152" y="299025"/>
                  </a:lnTo>
                  <a:lnTo>
                    <a:pt x="445456" y="308971"/>
                  </a:lnTo>
                  <a:lnTo>
                    <a:pt x="451752" y="318394"/>
                  </a:lnTo>
                  <a:lnTo>
                    <a:pt x="455546" y="325749"/>
                  </a:lnTo>
                  <a:lnTo>
                    <a:pt x="505844" y="325749"/>
                  </a:lnTo>
                  <a:lnTo>
                    <a:pt x="505844" y="323776"/>
                  </a:lnTo>
                  <a:lnTo>
                    <a:pt x="497420" y="297016"/>
                  </a:lnTo>
                  <a:lnTo>
                    <a:pt x="478083" y="268414"/>
                  </a:lnTo>
                  <a:lnTo>
                    <a:pt x="456731" y="240142"/>
                  </a:lnTo>
                  <a:lnTo>
                    <a:pt x="442265" y="214372"/>
                  </a:lnTo>
                  <a:lnTo>
                    <a:pt x="423375" y="156750"/>
                  </a:lnTo>
                  <a:lnTo>
                    <a:pt x="406570" y="108335"/>
                  </a:lnTo>
                  <a:lnTo>
                    <a:pt x="388464" y="69002"/>
                  </a:lnTo>
                  <a:lnTo>
                    <a:pt x="374427" y="50297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8" name="object 45"/>
            <p:cNvSpPr/>
            <p:nvPr/>
          </p:nvSpPr>
          <p:spPr>
            <a:xfrm>
              <a:off x="3914416" y="4589459"/>
              <a:ext cx="186690" cy="71259"/>
            </a:xfrm>
            <a:custGeom>
              <a:avLst/>
              <a:gdLst/>
              <a:ahLst/>
              <a:cxnLst/>
              <a:rect l="l" t="t" r="r" b="b"/>
              <a:pathLst>
                <a:path w="292735" h="113029">
                  <a:moveTo>
                    <a:pt x="292590" y="0"/>
                  </a:moveTo>
                  <a:lnTo>
                    <a:pt x="0" y="0"/>
                  </a:lnTo>
                  <a:lnTo>
                    <a:pt x="8411" y="20325"/>
                  </a:lnTo>
                  <a:lnTo>
                    <a:pt x="14641" y="41661"/>
                  </a:lnTo>
                  <a:lnTo>
                    <a:pt x="18510" y="63884"/>
                  </a:lnTo>
                  <a:lnTo>
                    <a:pt x="19840" y="86874"/>
                  </a:lnTo>
                  <a:lnTo>
                    <a:pt x="19707" y="93407"/>
                  </a:lnTo>
                  <a:lnTo>
                    <a:pt x="19332" y="99874"/>
                  </a:lnTo>
                  <a:lnTo>
                    <a:pt x="18753" y="106288"/>
                  </a:lnTo>
                  <a:lnTo>
                    <a:pt x="18005" y="112658"/>
                  </a:lnTo>
                  <a:lnTo>
                    <a:pt x="292590" y="112658"/>
                  </a:lnTo>
                  <a:lnTo>
                    <a:pt x="292590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9" name="object 46"/>
            <p:cNvSpPr/>
            <p:nvPr/>
          </p:nvSpPr>
          <p:spPr>
            <a:xfrm>
              <a:off x="3398130" y="4589459"/>
              <a:ext cx="262419" cy="45719"/>
            </a:xfrm>
            <a:custGeom>
              <a:avLst/>
              <a:gdLst/>
              <a:ahLst/>
              <a:cxnLst/>
              <a:rect l="l" t="t" r="r" b="b"/>
              <a:pathLst>
                <a:path w="411479">
                  <a:moveTo>
                    <a:pt x="0" y="0"/>
                  </a:moveTo>
                  <a:lnTo>
                    <a:pt x="411430" y="0"/>
                  </a:lnTo>
                </a:path>
              </a:pathLst>
            </a:custGeom>
            <a:ln w="56329">
              <a:solidFill>
                <a:srgbClr val="00785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0" name="object 47"/>
            <p:cNvSpPr/>
            <p:nvPr/>
          </p:nvSpPr>
          <p:spPr>
            <a:xfrm>
              <a:off x="3398130" y="4702117"/>
              <a:ext cx="262419" cy="45719"/>
            </a:xfrm>
            <a:custGeom>
              <a:avLst/>
              <a:gdLst/>
              <a:ahLst/>
              <a:cxnLst/>
              <a:rect l="l" t="t" r="r" b="b"/>
              <a:pathLst>
                <a:path w="411479">
                  <a:moveTo>
                    <a:pt x="0" y="0"/>
                  </a:moveTo>
                  <a:lnTo>
                    <a:pt x="411430" y="0"/>
                  </a:lnTo>
                </a:path>
              </a:pathLst>
            </a:custGeom>
            <a:ln w="56329">
              <a:solidFill>
                <a:srgbClr val="00785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1" name="object 48"/>
            <p:cNvSpPr/>
            <p:nvPr/>
          </p:nvSpPr>
          <p:spPr>
            <a:xfrm>
              <a:off x="2965034" y="4562657"/>
              <a:ext cx="182654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90" y="0"/>
                  </a:moveTo>
                  <a:lnTo>
                    <a:pt x="97794" y="7288"/>
                  </a:lnTo>
                  <a:lnTo>
                    <a:pt x="58542" y="27583"/>
                  </a:lnTo>
                  <a:lnTo>
                    <a:pt x="27588" y="58531"/>
                  </a:lnTo>
                  <a:lnTo>
                    <a:pt x="7289" y="97776"/>
                  </a:lnTo>
                  <a:lnTo>
                    <a:pt x="0" y="142965"/>
                  </a:lnTo>
                  <a:lnTo>
                    <a:pt x="7289" y="188153"/>
                  </a:lnTo>
                  <a:lnTo>
                    <a:pt x="27588" y="227399"/>
                  </a:lnTo>
                  <a:lnTo>
                    <a:pt x="58542" y="258346"/>
                  </a:lnTo>
                  <a:lnTo>
                    <a:pt x="97794" y="278642"/>
                  </a:lnTo>
                  <a:lnTo>
                    <a:pt x="142990" y="285930"/>
                  </a:lnTo>
                  <a:lnTo>
                    <a:pt x="188174" y="278642"/>
                  </a:lnTo>
                  <a:lnTo>
                    <a:pt x="227418" y="258346"/>
                  </a:lnTo>
                  <a:lnTo>
                    <a:pt x="258368" y="227399"/>
                  </a:lnTo>
                  <a:lnTo>
                    <a:pt x="268881" y="207072"/>
                  </a:lnTo>
                  <a:lnTo>
                    <a:pt x="142990" y="207072"/>
                  </a:lnTo>
                  <a:lnTo>
                    <a:pt x="118057" y="202025"/>
                  </a:lnTo>
                  <a:lnTo>
                    <a:pt x="97677" y="188273"/>
                  </a:lnTo>
                  <a:lnTo>
                    <a:pt x="83927" y="167893"/>
                  </a:lnTo>
                  <a:lnTo>
                    <a:pt x="78883" y="142965"/>
                  </a:lnTo>
                  <a:lnTo>
                    <a:pt x="83927" y="118033"/>
                  </a:lnTo>
                  <a:lnTo>
                    <a:pt x="97677" y="97644"/>
                  </a:lnTo>
                  <a:lnTo>
                    <a:pt x="118057" y="83883"/>
                  </a:lnTo>
                  <a:lnTo>
                    <a:pt x="142990" y="78833"/>
                  </a:lnTo>
                  <a:lnTo>
                    <a:pt x="268868" y="78833"/>
                  </a:lnTo>
                  <a:lnTo>
                    <a:pt x="258368" y="58531"/>
                  </a:lnTo>
                  <a:lnTo>
                    <a:pt x="227418" y="27583"/>
                  </a:lnTo>
                  <a:lnTo>
                    <a:pt x="188174" y="7288"/>
                  </a:lnTo>
                  <a:lnTo>
                    <a:pt x="142990" y="0"/>
                  </a:lnTo>
                  <a:close/>
                </a:path>
                <a:path w="286385" h="286384">
                  <a:moveTo>
                    <a:pt x="268868" y="78833"/>
                  </a:moveTo>
                  <a:lnTo>
                    <a:pt x="142990" y="78833"/>
                  </a:lnTo>
                  <a:lnTo>
                    <a:pt x="167921" y="83883"/>
                  </a:lnTo>
                  <a:lnTo>
                    <a:pt x="188296" y="97644"/>
                  </a:lnTo>
                  <a:lnTo>
                    <a:pt x="202042" y="118033"/>
                  </a:lnTo>
                  <a:lnTo>
                    <a:pt x="207084" y="142965"/>
                  </a:lnTo>
                  <a:lnTo>
                    <a:pt x="202042" y="167893"/>
                  </a:lnTo>
                  <a:lnTo>
                    <a:pt x="188296" y="188273"/>
                  </a:lnTo>
                  <a:lnTo>
                    <a:pt x="167921" y="202025"/>
                  </a:lnTo>
                  <a:lnTo>
                    <a:pt x="142990" y="207072"/>
                  </a:lnTo>
                  <a:lnTo>
                    <a:pt x="268881" y="207072"/>
                  </a:lnTo>
                  <a:lnTo>
                    <a:pt x="278666" y="188153"/>
                  </a:lnTo>
                  <a:lnTo>
                    <a:pt x="285955" y="142965"/>
                  </a:lnTo>
                  <a:lnTo>
                    <a:pt x="278666" y="97776"/>
                  </a:lnTo>
                  <a:lnTo>
                    <a:pt x="268868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2" name="object 49"/>
            <p:cNvSpPr/>
            <p:nvPr/>
          </p:nvSpPr>
          <p:spPr>
            <a:xfrm>
              <a:off x="3181589" y="4562657"/>
              <a:ext cx="182640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65" y="0"/>
                  </a:moveTo>
                  <a:lnTo>
                    <a:pt x="97781" y="7288"/>
                  </a:lnTo>
                  <a:lnTo>
                    <a:pt x="58536" y="27583"/>
                  </a:lnTo>
                  <a:lnTo>
                    <a:pt x="27587" y="58531"/>
                  </a:lnTo>
                  <a:lnTo>
                    <a:pt x="7289" y="97776"/>
                  </a:lnTo>
                  <a:lnTo>
                    <a:pt x="0" y="142965"/>
                  </a:lnTo>
                  <a:lnTo>
                    <a:pt x="7289" y="188153"/>
                  </a:lnTo>
                  <a:lnTo>
                    <a:pt x="27587" y="227399"/>
                  </a:lnTo>
                  <a:lnTo>
                    <a:pt x="58536" y="258346"/>
                  </a:lnTo>
                  <a:lnTo>
                    <a:pt x="97781" y="278642"/>
                  </a:lnTo>
                  <a:lnTo>
                    <a:pt x="142965" y="285930"/>
                  </a:lnTo>
                  <a:lnTo>
                    <a:pt x="188161" y="278642"/>
                  </a:lnTo>
                  <a:lnTo>
                    <a:pt x="227413" y="258346"/>
                  </a:lnTo>
                  <a:lnTo>
                    <a:pt x="258366" y="227399"/>
                  </a:lnTo>
                  <a:lnTo>
                    <a:pt x="268880" y="207072"/>
                  </a:lnTo>
                  <a:lnTo>
                    <a:pt x="142965" y="207072"/>
                  </a:lnTo>
                  <a:lnTo>
                    <a:pt x="118037" y="202025"/>
                  </a:lnTo>
                  <a:lnTo>
                    <a:pt x="97657" y="188273"/>
                  </a:lnTo>
                  <a:lnTo>
                    <a:pt x="83904" y="167893"/>
                  </a:lnTo>
                  <a:lnTo>
                    <a:pt x="78858" y="142965"/>
                  </a:lnTo>
                  <a:lnTo>
                    <a:pt x="83904" y="118033"/>
                  </a:lnTo>
                  <a:lnTo>
                    <a:pt x="97657" y="97644"/>
                  </a:lnTo>
                  <a:lnTo>
                    <a:pt x="118037" y="83883"/>
                  </a:lnTo>
                  <a:lnTo>
                    <a:pt x="142965" y="78833"/>
                  </a:lnTo>
                  <a:lnTo>
                    <a:pt x="268867" y="78833"/>
                  </a:lnTo>
                  <a:lnTo>
                    <a:pt x="258366" y="58531"/>
                  </a:lnTo>
                  <a:lnTo>
                    <a:pt x="227413" y="27583"/>
                  </a:lnTo>
                  <a:lnTo>
                    <a:pt x="188161" y="7288"/>
                  </a:lnTo>
                  <a:lnTo>
                    <a:pt x="142965" y="0"/>
                  </a:lnTo>
                  <a:close/>
                </a:path>
                <a:path w="286385" h="286384">
                  <a:moveTo>
                    <a:pt x="268867" y="78833"/>
                  </a:moveTo>
                  <a:lnTo>
                    <a:pt x="142965" y="78833"/>
                  </a:lnTo>
                  <a:lnTo>
                    <a:pt x="167898" y="83883"/>
                  </a:lnTo>
                  <a:lnTo>
                    <a:pt x="188278" y="97644"/>
                  </a:lnTo>
                  <a:lnTo>
                    <a:pt x="202027" y="118033"/>
                  </a:lnTo>
                  <a:lnTo>
                    <a:pt x="207072" y="142965"/>
                  </a:lnTo>
                  <a:lnTo>
                    <a:pt x="202027" y="167893"/>
                  </a:lnTo>
                  <a:lnTo>
                    <a:pt x="188278" y="188273"/>
                  </a:lnTo>
                  <a:lnTo>
                    <a:pt x="167898" y="202025"/>
                  </a:lnTo>
                  <a:lnTo>
                    <a:pt x="142965" y="207072"/>
                  </a:lnTo>
                  <a:lnTo>
                    <a:pt x="268880" y="207072"/>
                  </a:lnTo>
                  <a:lnTo>
                    <a:pt x="278665" y="188153"/>
                  </a:lnTo>
                  <a:lnTo>
                    <a:pt x="285955" y="142965"/>
                  </a:lnTo>
                  <a:lnTo>
                    <a:pt x="278665" y="97776"/>
                  </a:lnTo>
                  <a:lnTo>
                    <a:pt x="268867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3" name="object 50"/>
            <p:cNvSpPr/>
            <p:nvPr/>
          </p:nvSpPr>
          <p:spPr>
            <a:xfrm>
              <a:off x="3723030" y="4551364"/>
              <a:ext cx="182640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52" y="0"/>
                  </a:moveTo>
                  <a:lnTo>
                    <a:pt x="67909" y="21396"/>
                  </a:lnTo>
                  <a:lnTo>
                    <a:pt x="32193" y="52668"/>
                  </a:lnTo>
                  <a:lnTo>
                    <a:pt x="8551" y="94185"/>
                  </a:lnTo>
                  <a:lnTo>
                    <a:pt x="0" y="142965"/>
                  </a:lnTo>
                  <a:lnTo>
                    <a:pt x="7288" y="188153"/>
                  </a:lnTo>
                  <a:lnTo>
                    <a:pt x="27582" y="227399"/>
                  </a:lnTo>
                  <a:lnTo>
                    <a:pt x="58528" y="258346"/>
                  </a:lnTo>
                  <a:lnTo>
                    <a:pt x="97770" y="278642"/>
                  </a:lnTo>
                  <a:lnTo>
                    <a:pt x="142952" y="285930"/>
                  </a:lnTo>
                  <a:lnTo>
                    <a:pt x="192763" y="276987"/>
                  </a:lnTo>
                  <a:lnTo>
                    <a:pt x="234877" y="252317"/>
                  </a:lnTo>
                  <a:lnTo>
                    <a:pt x="266122" y="215158"/>
                  </a:lnTo>
                  <a:lnTo>
                    <a:pt x="269120" y="207072"/>
                  </a:lnTo>
                  <a:lnTo>
                    <a:pt x="142952" y="207072"/>
                  </a:lnTo>
                  <a:lnTo>
                    <a:pt x="118026" y="202025"/>
                  </a:lnTo>
                  <a:lnTo>
                    <a:pt x="97650" y="188273"/>
                  </a:lnTo>
                  <a:lnTo>
                    <a:pt x="83902" y="167893"/>
                  </a:lnTo>
                  <a:lnTo>
                    <a:pt x="78858" y="142965"/>
                  </a:lnTo>
                  <a:lnTo>
                    <a:pt x="81326" y="125448"/>
                  </a:lnTo>
                  <a:lnTo>
                    <a:pt x="112683" y="86799"/>
                  </a:lnTo>
                  <a:lnTo>
                    <a:pt x="142952" y="78833"/>
                  </a:lnTo>
                  <a:lnTo>
                    <a:pt x="268847" y="78833"/>
                  </a:lnTo>
                  <a:lnTo>
                    <a:pt x="258349" y="58531"/>
                  </a:lnTo>
                  <a:lnTo>
                    <a:pt x="227401" y="27583"/>
                  </a:lnTo>
                  <a:lnTo>
                    <a:pt x="188152" y="7288"/>
                  </a:lnTo>
                  <a:lnTo>
                    <a:pt x="142952" y="0"/>
                  </a:lnTo>
                  <a:close/>
                </a:path>
                <a:path w="286385" h="286384">
                  <a:moveTo>
                    <a:pt x="268847" y="78833"/>
                  </a:moveTo>
                  <a:lnTo>
                    <a:pt x="142952" y="78833"/>
                  </a:lnTo>
                  <a:lnTo>
                    <a:pt x="167890" y="83883"/>
                  </a:lnTo>
                  <a:lnTo>
                    <a:pt x="188278" y="97644"/>
                  </a:lnTo>
                  <a:lnTo>
                    <a:pt x="202036" y="118033"/>
                  </a:lnTo>
                  <a:lnTo>
                    <a:pt x="207084" y="142965"/>
                  </a:lnTo>
                  <a:lnTo>
                    <a:pt x="206713" y="149757"/>
                  </a:lnTo>
                  <a:lnTo>
                    <a:pt x="178337" y="196354"/>
                  </a:lnTo>
                  <a:lnTo>
                    <a:pt x="142952" y="207072"/>
                  </a:lnTo>
                  <a:lnTo>
                    <a:pt x="269120" y="207072"/>
                  </a:lnTo>
                  <a:lnTo>
                    <a:pt x="283329" y="168748"/>
                  </a:lnTo>
                  <a:lnTo>
                    <a:pt x="285930" y="142965"/>
                  </a:lnTo>
                  <a:lnTo>
                    <a:pt x="278643" y="97776"/>
                  </a:lnTo>
                  <a:lnTo>
                    <a:pt x="268847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4" name="object 51"/>
            <p:cNvSpPr/>
            <p:nvPr/>
          </p:nvSpPr>
          <p:spPr>
            <a:xfrm>
              <a:off x="2972325" y="4240735"/>
              <a:ext cx="773488" cy="291441"/>
            </a:xfrm>
            <a:custGeom>
              <a:avLst/>
              <a:gdLst/>
              <a:ahLst/>
              <a:cxnLst/>
              <a:rect l="l" t="t" r="r" b="b"/>
              <a:pathLst>
                <a:path w="1212850" h="462279">
                  <a:moveTo>
                    <a:pt x="173674" y="0"/>
                  </a:moveTo>
                  <a:lnTo>
                    <a:pt x="0" y="0"/>
                  </a:lnTo>
                  <a:lnTo>
                    <a:pt x="0" y="461979"/>
                  </a:lnTo>
                  <a:lnTo>
                    <a:pt x="1212226" y="461979"/>
                  </a:lnTo>
                  <a:lnTo>
                    <a:pt x="1212226" y="288895"/>
                  </a:lnTo>
                  <a:lnTo>
                    <a:pt x="56341" y="288895"/>
                  </a:lnTo>
                  <a:lnTo>
                    <a:pt x="56341" y="232566"/>
                  </a:lnTo>
                  <a:lnTo>
                    <a:pt x="1212226" y="232566"/>
                  </a:lnTo>
                  <a:lnTo>
                    <a:pt x="1212226" y="176237"/>
                  </a:lnTo>
                  <a:lnTo>
                    <a:pt x="56329" y="176237"/>
                  </a:lnTo>
                  <a:lnTo>
                    <a:pt x="56329" y="119895"/>
                  </a:lnTo>
                  <a:lnTo>
                    <a:pt x="1212226" y="119895"/>
                  </a:lnTo>
                  <a:lnTo>
                    <a:pt x="1212226" y="64257"/>
                  </a:lnTo>
                  <a:lnTo>
                    <a:pt x="218732" y="64257"/>
                  </a:lnTo>
                  <a:lnTo>
                    <a:pt x="173674" y="0"/>
                  </a:lnTo>
                  <a:close/>
                </a:path>
                <a:path w="1212850" h="462279">
                  <a:moveTo>
                    <a:pt x="345313" y="232566"/>
                  </a:moveTo>
                  <a:lnTo>
                    <a:pt x="288971" y="232566"/>
                  </a:lnTo>
                  <a:lnTo>
                    <a:pt x="288971" y="288895"/>
                  </a:lnTo>
                  <a:lnTo>
                    <a:pt x="345313" y="288895"/>
                  </a:lnTo>
                  <a:lnTo>
                    <a:pt x="345313" y="232566"/>
                  </a:lnTo>
                  <a:close/>
                </a:path>
                <a:path w="1212850" h="462279">
                  <a:moveTo>
                    <a:pt x="634296" y="232566"/>
                  </a:moveTo>
                  <a:lnTo>
                    <a:pt x="577930" y="232566"/>
                  </a:lnTo>
                  <a:lnTo>
                    <a:pt x="577930" y="288895"/>
                  </a:lnTo>
                  <a:lnTo>
                    <a:pt x="634296" y="288895"/>
                  </a:lnTo>
                  <a:lnTo>
                    <a:pt x="634296" y="232566"/>
                  </a:lnTo>
                  <a:close/>
                </a:path>
                <a:path w="1212850" h="462279">
                  <a:moveTo>
                    <a:pt x="923243" y="232566"/>
                  </a:moveTo>
                  <a:lnTo>
                    <a:pt x="866913" y="232566"/>
                  </a:lnTo>
                  <a:lnTo>
                    <a:pt x="866913" y="288895"/>
                  </a:lnTo>
                  <a:lnTo>
                    <a:pt x="923243" y="288895"/>
                  </a:lnTo>
                  <a:lnTo>
                    <a:pt x="923243" y="232566"/>
                  </a:lnTo>
                  <a:close/>
                </a:path>
                <a:path w="1212850" h="462279">
                  <a:moveTo>
                    <a:pt x="1212226" y="232566"/>
                  </a:moveTo>
                  <a:lnTo>
                    <a:pt x="1155872" y="232566"/>
                  </a:lnTo>
                  <a:lnTo>
                    <a:pt x="1155872" y="288895"/>
                  </a:lnTo>
                  <a:lnTo>
                    <a:pt x="1212226" y="288895"/>
                  </a:lnTo>
                  <a:lnTo>
                    <a:pt x="1212226" y="232566"/>
                  </a:lnTo>
                  <a:close/>
                </a:path>
                <a:path w="1212850" h="462279">
                  <a:moveTo>
                    <a:pt x="345313" y="119895"/>
                  </a:moveTo>
                  <a:lnTo>
                    <a:pt x="288971" y="119895"/>
                  </a:lnTo>
                  <a:lnTo>
                    <a:pt x="288971" y="176237"/>
                  </a:lnTo>
                  <a:lnTo>
                    <a:pt x="345313" y="176237"/>
                  </a:lnTo>
                  <a:lnTo>
                    <a:pt x="345313" y="119895"/>
                  </a:lnTo>
                  <a:close/>
                </a:path>
                <a:path w="1212850" h="462279">
                  <a:moveTo>
                    <a:pt x="634284" y="119895"/>
                  </a:moveTo>
                  <a:lnTo>
                    <a:pt x="577942" y="119895"/>
                  </a:lnTo>
                  <a:lnTo>
                    <a:pt x="577942" y="176237"/>
                  </a:lnTo>
                  <a:lnTo>
                    <a:pt x="634284" y="176237"/>
                  </a:lnTo>
                  <a:lnTo>
                    <a:pt x="634284" y="119895"/>
                  </a:lnTo>
                  <a:close/>
                </a:path>
                <a:path w="1212850" h="462279">
                  <a:moveTo>
                    <a:pt x="923243" y="119895"/>
                  </a:moveTo>
                  <a:lnTo>
                    <a:pt x="866913" y="119895"/>
                  </a:lnTo>
                  <a:lnTo>
                    <a:pt x="866913" y="176237"/>
                  </a:lnTo>
                  <a:lnTo>
                    <a:pt x="923243" y="176237"/>
                  </a:lnTo>
                  <a:lnTo>
                    <a:pt x="923243" y="119895"/>
                  </a:lnTo>
                  <a:close/>
                </a:path>
                <a:path w="1212850" h="462279">
                  <a:moveTo>
                    <a:pt x="1212226" y="119895"/>
                  </a:moveTo>
                  <a:lnTo>
                    <a:pt x="1155885" y="119895"/>
                  </a:lnTo>
                  <a:lnTo>
                    <a:pt x="1155885" y="176237"/>
                  </a:lnTo>
                  <a:lnTo>
                    <a:pt x="1212226" y="176237"/>
                  </a:lnTo>
                  <a:lnTo>
                    <a:pt x="1212226" y="119895"/>
                  </a:lnTo>
                  <a:close/>
                </a:path>
                <a:path w="1212850" h="462279">
                  <a:moveTo>
                    <a:pt x="1212226" y="0"/>
                  </a:moveTo>
                  <a:lnTo>
                    <a:pt x="1038552" y="0"/>
                  </a:lnTo>
                  <a:lnTo>
                    <a:pt x="993494" y="64257"/>
                  </a:lnTo>
                  <a:lnTo>
                    <a:pt x="1212226" y="64257"/>
                  </a:lnTo>
                  <a:lnTo>
                    <a:pt x="1212226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3003463" y="4047736"/>
            <a:ext cx="700608" cy="461280"/>
            <a:chOff x="3312160" y="3782857"/>
            <a:chExt cx="1144636" cy="730997"/>
          </a:xfrm>
        </p:grpSpPr>
        <p:sp>
          <p:nvSpPr>
            <p:cNvPr id="156" name="object 30"/>
            <p:cNvSpPr/>
            <p:nvPr/>
          </p:nvSpPr>
          <p:spPr>
            <a:xfrm>
              <a:off x="3424525" y="4256630"/>
              <a:ext cx="262166" cy="257224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815" y="0"/>
                  </a:moveTo>
                  <a:lnTo>
                    <a:pt x="138621" y="6743"/>
                  </a:lnTo>
                  <a:lnTo>
                    <a:pt x="93517" y="25776"/>
                  </a:lnTo>
                  <a:lnTo>
                    <a:pt x="55303" y="55298"/>
                  </a:lnTo>
                  <a:lnTo>
                    <a:pt x="25779" y="93511"/>
                  </a:lnTo>
                  <a:lnTo>
                    <a:pt x="6744" y="138617"/>
                  </a:lnTo>
                  <a:lnTo>
                    <a:pt x="0" y="188815"/>
                  </a:lnTo>
                  <a:lnTo>
                    <a:pt x="6744" y="239004"/>
                  </a:lnTo>
                  <a:lnTo>
                    <a:pt x="25779" y="284107"/>
                  </a:lnTo>
                  <a:lnTo>
                    <a:pt x="55303" y="322322"/>
                  </a:lnTo>
                  <a:lnTo>
                    <a:pt x="93517" y="351848"/>
                  </a:lnTo>
                  <a:lnTo>
                    <a:pt x="138621" y="370884"/>
                  </a:lnTo>
                  <a:lnTo>
                    <a:pt x="188815" y="377630"/>
                  </a:lnTo>
                  <a:lnTo>
                    <a:pt x="239014" y="370884"/>
                  </a:lnTo>
                  <a:lnTo>
                    <a:pt x="284121" y="351848"/>
                  </a:lnTo>
                  <a:lnTo>
                    <a:pt x="322337" y="322322"/>
                  </a:lnTo>
                  <a:lnTo>
                    <a:pt x="351863" y="284107"/>
                  </a:lnTo>
                  <a:lnTo>
                    <a:pt x="356348" y="273478"/>
                  </a:lnTo>
                  <a:lnTo>
                    <a:pt x="188815" y="273478"/>
                  </a:lnTo>
                  <a:lnTo>
                    <a:pt x="155888" y="266814"/>
                  </a:lnTo>
                  <a:lnTo>
                    <a:pt x="128974" y="248651"/>
                  </a:lnTo>
                  <a:lnTo>
                    <a:pt x="110814" y="221736"/>
                  </a:lnTo>
                  <a:lnTo>
                    <a:pt x="104151" y="188815"/>
                  </a:lnTo>
                  <a:lnTo>
                    <a:pt x="110814" y="155886"/>
                  </a:lnTo>
                  <a:lnTo>
                    <a:pt x="128974" y="128967"/>
                  </a:lnTo>
                  <a:lnTo>
                    <a:pt x="155888" y="110803"/>
                  </a:lnTo>
                  <a:lnTo>
                    <a:pt x="188815" y="104139"/>
                  </a:lnTo>
                  <a:lnTo>
                    <a:pt x="356347" y="104139"/>
                  </a:lnTo>
                  <a:lnTo>
                    <a:pt x="351863" y="93511"/>
                  </a:lnTo>
                  <a:lnTo>
                    <a:pt x="322337" y="55298"/>
                  </a:lnTo>
                  <a:lnTo>
                    <a:pt x="284121" y="25776"/>
                  </a:lnTo>
                  <a:lnTo>
                    <a:pt x="239014" y="6743"/>
                  </a:lnTo>
                  <a:lnTo>
                    <a:pt x="188815" y="0"/>
                  </a:lnTo>
                  <a:close/>
                </a:path>
                <a:path w="377825" h="377825">
                  <a:moveTo>
                    <a:pt x="356347" y="104139"/>
                  </a:moveTo>
                  <a:lnTo>
                    <a:pt x="188815" y="104139"/>
                  </a:lnTo>
                  <a:lnTo>
                    <a:pt x="221747" y="110803"/>
                  </a:lnTo>
                  <a:lnTo>
                    <a:pt x="248661" y="128967"/>
                  </a:lnTo>
                  <a:lnTo>
                    <a:pt x="266817" y="155886"/>
                  </a:lnTo>
                  <a:lnTo>
                    <a:pt x="273478" y="188815"/>
                  </a:lnTo>
                  <a:lnTo>
                    <a:pt x="266817" y="221736"/>
                  </a:lnTo>
                  <a:lnTo>
                    <a:pt x="248661" y="248651"/>
                  </a:lnTo>
                  <a:lnTo>
                    <a:pt x="221747" y="266814"/>
                  </a:lnTo>
                  <a:lnTo>
                    <a:pt x="188815" y="273478"/>
                  </a:lnTo>
                  <a:lnTo>
                    <a:pt x="356348" y="273478"/>
                  </a:lnTo>
                  <a:lnTo>
                    <a:pt x="370898" y="239004"/>
                  </a:lnTo>
                  <a:lnTo>
                    <a:pt x="377642" y="188815"/>
                  </a:lnTo>
                  <a:lnTo>
                    <a:pt x="370898" y="138617"/>
                  </a:lnTo>
                  <a:lnTo>
                    <a:pt x="356347" y="10413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object 31"/>
            <p:cNvSpPr/>
            <p:nvPr/>
          </p:nvSpPr>
          <p:spPr>
            <a:xfrm>
              <a:off x="3404188" y="4185460"/>
              <a:ext cx="760503" cy="293970"/>
            </a:xfrm>
            <a:custGeom>
              <a:avLst/>
              <a:gdLst/>
              <a:ahLst/>
              <a:cxnLst/>
              <a:rect l="l" t="t" r="r" b="b"/>
              <a:pathLst>
                <a:path w="1096009" h="431800">
                  <a:moveTo>
                    <a:pt x="906870" y="74397"/>
                  </a:moveTo>
                  <a:lnTo>
                    <a:pt x="333866" y="74397"/>
                  </a:lnTo>
                  <a:lnTo>
                    <a:pt x="478615" y="281821"/>
                  </a:lnTo>
                  <a:lnTo>
                    <a:pt x="478615" y="431496"/>
                  </a:lnTo>
                  <a:lnTo>
                    <a:pt x="661047" y="431496"/>
                  </a:lnTo>
                  <a:lnTo>
                    <a:pt x="653622" y="409168"/>
                  </a:lnTo>
                  <a:lnTo>
                    <a:pt x="648176" y="386012"/>
                  </a:lnTo>
                  <a:lnTo>
                    <a:pt x="644825" y="362124"/>
                  </a:lnTo>
                  <a:lnTo>
                    <a:pt x="643683" y="337598"/>
                  </a:lnTo>
                  <a:lnTo>
                    <a:pt x="647930" y="290349"/>
                  </a:lnTo>
                  <a:lnTo>
                    <a:pt x="660174" y="245853"/>
                  </a:lnTo>
                  <a:lnTo>
                    <a:pt x="679666" y="204860"/>
                  </a:lnTo>
                  <a:lnTo>
                    <a:pt x="705656" y="168118"/>
                  </a:lnTo>
                  <a:lnTo>
                    <a:pt x="737396" y="136376"/>
                  </a:lnTo>
                  <a:lnTo>
                    <a:pt x="774136" y="110384"/>
                  </a:lnTo>
                  <a:lnTo>
                    <a:pt x="815128" y="90891"/>
                  </a:lnTo>
                  <a:lnTo>
                    <a:pt x="859622" y="78645"/>
                  </a:lnTo>
                  <a:lnTo>
                    <a:pt x="906870" y="74397"/>
                  </a:lnTo>
                  <a:close/>
                </a:path>
                <a:path w="1096009" h="431800">
                  <a:moveTo>
                    <a:pt x="1095698" y="0"/>
                  </a:moveTo>
                  <a:lnTo>
                    <a:pt x="0" y="0"/>
                  </a:lnTo>
                  <a:lnTo>
                    <a:pt x="0" y="74397"/>
                  </a:lnTo>
                  <a:lnTo>
                    <a:pt x="1095698" y="74397"/>
                  </a:lnTo>
                  <a:lnTo>
                    <a:pt x="1095698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object 32"/>
            <p:cNvSpPr/>
            <p:nvPr/>
          </p:nvSpPr>
          <p:spPr>
            <a:xfrm>
              <a:off x="3916169" y="4256630"/>
              <a:ext cx="262166" cy="257224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802" y="0"/>
                  </a:moveTo>
                  <a:lnTo>
                    <a:pt x="138614" y="6743"/>
                  </a:lnTo>
                  <a:lnTo>
                    <a:pt x="93513" y="25776"/>
                  </a:lnTo>
                  <a:lnTo>
                    <a:pt x="55301" y="55298"/>
                  </a:lnTo>
                  <a:lnTo>
                    <a:pt x="25778" y="93511"/>
                  </a:lnTo>
                  <a:lnTo>
                    <a:pt x="6744" y="138617"/>
                  </a:lnTo>
                  <a:lnTo>
                    <a:pt x="0" y="188815"/>
                  </a:lnTo>
                  <a:lnTo>
                    <a:pt x="6744" y="239004"/>
                  </a:lnTo>
                  <a:lnTo>
                    <a:pt x="25778" y="284107"/>
                  </a:lnTo>
                  <a:lnTo>
                    <a:pt x="55301" y="322322"/>
                  </a:lnTo>
                  <a:lnTo>
                    <a:pt x="93513" y="351848"/>
                  </a:lnTo>
                  <a:lnTo>
                    <a:pt x="138614" y="370884"/>
                  </a:lnTo>
                  <a:lnTo>
                    <a:pt x="188802" y="377630"/>
                  </a:lnTo>
                  <a:lnTo>
                    <a:pt x="239001" y="370884"/>
                  </a:lnTo>
                  <a:lnTo>
                    <a:pt x="284109" y="351848"/>
                  </a:lnTo>
                  <a:lnTo>
                    <a:pt x="322325" y="322322"/>
                  </a:lnTo>
                  <a:lnTo>
                    <a:pt x="351850" y="284107"/>
                  </a:lnTo>
                  <a:lnTo>
                    <a:pt x="356336" y="273478"/>
                  </a:lnTo>
                  <a:lnTo>
                    <a:pt x="188802" y="273478"/>
                  </a:lnTo>
                  <a:lnTo>
                    <a:pt x="155883" y="266814"/>
                  </a:lnTo>
                  <a:lnTo>
                    <a:pt x="128972" y="248651"/>
                  </a:lnTo>
                  <a:lnTo>
                    <a:pt x="110814" y="221736"/>
                  </a:lnTo>
                  <a:lnTo>
                    <a:pt x="104151" y="188815"/>
                  </a:lnTo>
                  <a:lnTo>
                    <a:pt x="110814" y="155886"/>
                  </a:lnTo>
                  <a:lnTo>
                    <a:pt x="128972" y="128967"/>
                  </a:lnTo>
                  <a:lnTo>
                    <a:pt x="155883" y="110803"/>
                  </a:lnTo>
                  <a:lnTo>
                    <a:pt x="188802" y="104139"/>
                  </a:lnTo>
                  <a:lnTo>
                    <a:pt x="356335" y="104139"/>
                  </a:lnTo>
                  <a:lnTo>
                    <a:pt x="351850" y="93511"/>
                  </a:lnTo>
                  <a:lnTo>
                    <a:pt x="322325" y="55298"/>
                  </a:lnTo>
                  <a:lnTo>
                    <a:pt x="284109" y="25776"/>
                  </a:lnTo>
                  <a:lnTo>
                    <a:pt x="239001" y="6743"/>
                  </a:lnTo>
                  <a:lnTo>
                    <a:pt x="188802" y="0"/>
                  </a:lnTo>
                  <a:close/>
                </a:path>
                <a:path w="377825" h="377825">
                  <a:moveTo>
                    <a:pt x="356335" y="104139"/>
                  </a:moveTo>
                  <a:lnTo>
                    <a:pt x="188802" y="104139"/>
                  </a:lnTo>
                  <a:lnTo>
                    <a:pt x="221736" y="110803"/>
                  </a:lnTo>
                  <a:lnTo>
                    <a:pt x="248654" y="128967"/>
                  </a:lnTo>
                  <a:lnTo>
                    <a:pt x="266815" y="155886"/>
                  </a:lnTo>
                  <a:lnTo>
                    <a:pt x="273478" y="188815"/>
                  </a:lnTo>
                  <a:lnTo>
                    <a:pt x="266815" y="221736"/>
                  </a:lnTo>
                  <a:lnTo>
                    <a:pt x="248654" y="248651"/>
                  </a:lnTo>
                  <a:lnTo>
                    <a:pt x="221736" y="266814"/>
                  </a:lnTo>
                  <a:lnTo>
                    <a:pt x="188802" y="273478"/>
                  </a:lnTo>
                  <a:lnTo>
                    <a:pt x="356336" y="273478"/>
                  </a:lnTo>
                  <a:lnTo>
                    <a:pt x="370885" y="239004"/>
                  </a:lnTo>
                  <a:lnTo>
                    <a:pt x="377630" y="188815"/>
                  </a:lnTo>
                  <a:lnTo>
                    <a:pt x="370885" y="138617"/>
                  </a:lnTo>
                  <a:lnTo>
                    <a:pt x="356335" y="10413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object 33"/>
            <p:cNvSpPr/>
            <p:nvPr/>
          </p:nvSpPr>
          <p:spPr>
            <a:xfrm>
              <a:off x="3898788" y="3843203"/>
              <a:ext cx="353814" cy="309533"/>
            </a:xfrm>
            <a:custGeom>
              <a:avLst/>
              <a:gdLst/>
              <a:ahLst/>
              <a:cxnLst/>
              <a:rect l="l" t="t" r="r" b="b"/>
              <a:pathLst>
                <a:path w="509904" h="454659">
                  <a:moveTo>
                    <a:pt x="509400" y="0"/>
                  </a:moveTo>
                  <a:lnTo>
                    <a:pt x="0" y="0"/>
                  </a:lnTo>
                  <a:lnTo>
                    <a:pt x="0" y="454453"/>
                  </a:lnTo>
                  <a:lnTo>
                    <a:pt x="377630" y="454453"/>
                  </a:lnTo>
                  <a:lnTo>
                    <a:pt x="509412" y="320371"/>
                  </a:lnTo>
                  <a:lnTo>
                    <a:pt x="509410" y="268490"/>
                  </a:lnTo>
                  <a:lnTo>
                    <a:pt x="74385" y="268490"/>
                  </a:lnTo>
                  <a:lnTo>
                    <a:pt x="74385" y="74385"/>
                  </a:lnTo>
                  <a:lnTo>
                    <a:pt x="509403" y="74385"/>
                  </a:lnTo>
                  <a:lnTo>
                    <a:pt x="509400" y="0"/>
                  </a:lnTo>
                  <a:close/>
                </a:path>
                <a:path w="509904" h="454659">
                  <a:moveTo>
                    <a:pt x="291898" y="74385"/>
                  </a:moveTo>
                  <a:lnTo>
                    <a:pt x="217501" y="74385"/>
                  </a:lnTo>
                  <a:lnTo>
                    <a:pt x="217501" y="268490"/>
                  </a:lnTo>
                  <a:lnTo>
                    <a:pt x="291898" y="268490"/>
                  </a:lnTo>
                  <a:lnTo>
                    <a:pt x="291898" y="74385"/>
                  </a:lnTo>
                  <a:close/>
                </a:path>
                <a:path w="509904" h="454659">
                  <a:moveTo>
                    <a:pt x="509403" y="74385"/>
                  </a:moveTo>
                  <a:lnTo>
                    <a:pt x="435015" y="74385"/>
                  </a:lnTo>
                  <a:lnTo>
                    <a:pt x="435015" y="268490"/>
                  </a:lnTo>
                  <a:lnTo>
                    <a:pt x="509410" y="268490"/>
                  </a:lnTo>
                  <a:lnTo>
                    <a:pt x="509403" y="74385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object 34"/>
            <p:cNvSpPr/>
            <p:nvPr/>
          </p:nvSpPr>
          <p:spPr>
            <a:xfrm>
              <a:off x="3312160" y="3782857"/>
              <a:ext cx="311956" cy="145688"/>
            </a:xfrm>
            <a:custGeom>
              <a:avLst/>
              <a:gdLst/>
              <a:ahLst/>
              <a:cxnLst/>
              <a:rect l="l" t="t" r="r" b="b"/>
              <a:pathLst>
                <a:path w="449579" h="213995">
                  <a:moveTo>
                    <a:pt x="238334" y="0"/>
                  </a:moveTo>
                  <a:lnTo>
                    <a:pt x="0" y="0"/>
                  </a:lnTo>
                  <a:lnTo>
                    <a:pt x="96713" y="148770"/>
                  </a:lnTo>
                  <a:lnTo>
                    <a:pt x="176689" y="148770"/>
                  </a:lnTo>
                  <a:lnTo>
                    <a:pt x="241701" y="213781"/>
                  </a:lnTo>
                  <a:lnTo>
                    <a:pt x="249818" y="212439"/>
                  </a:lnTo>
                  <a:lnTo>
                    <a:pt x="258051" y="211459"/>
                  </a:lnTo>
                  <a:lnTo>
                    <a:pt x="266393" y="210857"/>
                  </a:lnTo>
                  <a:lnTo>
                    <a:pt x="274835" y="210653"/>
                  </a:lnTo>
                  <a:lnTo>
                    <a:pt x="448974" y="210653"/>
                  </a:lnTo>
                  <a:lnTo>
                    <a:pt x="238334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object 35"/>
            <p:cNvSpPr/>
            <p:nvPr/>
          </p:nvSpPr>
          <p:spPr>
            <a:xfrm>
              <a:off x="4203442" y="4307092"/>
              <a:ext cx="253354" cy="162116"/>
            </a:xfrm>
            <a:custGeom>
              <a:avLst/>
              <a:gdLst/>
              <a:ahLst/>
              <a:cxnLst/>
              <a:rect l="l" t="t" r="r" b="b"/>
              <a:pathLst>
                <a:path w="365125" h="238125">
                  <a:moveTo>
                    <a:pt x="126253" y="0"/>
                  </a:moveTo>
                  <a:lnTo>
                    <a:pt x="0" y="0"/>
                  </a:lnTo>
                  <a:lnTo>
                    <a:pt x="0" y="238019"/>
                  </a:lnTo>
                  <a:lnTo>
                    <a:pt x="364726" y="238019"/>
                  </a:lnTo>
                  <a:lnTo>
                    <a:pt x="364726" y="177054"/>
                  </a:lnTo>
                  <a:lnTo>
                    <a:pt x="106023" y="177054"/>
                  </a:lnTo>
                  <a:lnTo>
                    <a:pt x="87783" y="173373"/>
                  </a:lnTo>
                  <a:lnTo>
                    <a:pt x="72889" y="163334"/>
                  </a:lnTo>
                  <a:lnTo>
                    <a:pt x="62850" y="148445"/>
                  </a:lnTo>
                  <a:lnTo>
                    <a:pt x="59168" y="130211"/>
                  </a:lnTo>
                  <a:lnTo>
                    <a:pt x="62850" y="111972"/>
                  </a:lnTo>
                  <a:lnTo>
                    <a:pt x="72889" y="97083"/>
                  </a:lnTo>
                  <a:lnTo>
                    <a:pt x="87783" y="87048"/>
                  </a:lnTo>
                  <a:lnTo>
                    <a:pt x="106023" y="83369"/>
                  </a:lnTo>
                  <a:lnTo>
                    <a:pt x="279366" y="83369"/>
                  </a:lnTo>
                  <a:lnTo>
                    <a:pt x="126253" y="0"/>
                  </a:lnTo>
                  <a:close/>
                </a:path>
                <a:path w="365125" h="238125">
                  <a:moveTo>
                    <a:pt x="279366" y="83369"/>
                  </a:moveTo>
                  <a:lnTo>
                    <a:pt x="106023" y="83369"/>
                  </a:lnTo>
                  <a:lnTo>
                    <a:pt x="124250" y="87048"/>
                  </a:lnTo>
                  <a:lnTo>
                    <a:pt x="139136" y="97083"/>
                  </a:lnTo>
                  <a:lnTo>
                    <a:pt x="149173" y="111972"/>
                  </a:lnTo>
                  <a:lnTo>
                    <a:pt x="152853" y="130211"/>
                  </a:lnTo>
                  <a:lnTo>
                    <a:pt x="149173" y="148445"/>
                  </a:lnTo>
                  <a:lnTo>
                    <a:pt x="139136" y="163334"/>
                  </a:lnTo>
                  <a:lnTo>
                    <a:pt x="124250" y="173373"/>
                  </a:lnTo>
                  <a:lnTo>
                    <a:pt x="106023" y="177054"/>
                  </a:lnTo>
                  <a:lnTo>
                    <a:pt x="364726" y="177054"/>
                  </a:lnTo>
                  <a:lnTo>
                    <a:pt x="364726" y="129847"/>
                  </a:lnTo>
                  <a:lnTo>
                    <a:pt x="279366" y="8336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object 36"/>
            <p:cNvSpPr/>
            <p:nvPr/>
          </p:nvSpPr>
          <p:spPr>
            <a:xfrm>
              <a:off x="3413505" y="3911253"/>
              <a:ext cx="446784" cy="242093"/>
            </a:xfrm>
            <a:custGeom>
              <a:avLst/>
              <a:gdLst/>
              <a:ahLst/>
              <a:cxnLst/>
              <a:rect l="l" t="t" r="r" b="b"/>
              <a:pathLst>
                <a:path w="643890" h="355600">
                  <a:moveTo>
                    <a:pt x="643683" y="0"/>
                  </a:moveTo>
                  <a:lnTo>
                    <a:pt x="354937" y="0"/>
                  </a:lnTo>
                  <a:lnTo>
                    <a:pt x="354937" y="86020"/>
                  </a:lnTo>
                  <a:lnTo>
                    <a:pt x="104151" y="86020"/>
                  </a:lnTo>
                  <a:lnTo>
                    <a:pt x="63610" y="94204"/>
                  </a:lnTo>
                  <a:lnTo>
                    <a:pt x="30504" y="116525"/>
                  </a:lnTo>
                  <a:lnTo>
                    <a:pt x="8184" y="149631"/>
                  </a:lnTo>
                  <a:lnTo>
                    <a:pt x="0" y="190172"/>
                  </a:lnTo>
                  <a:lnTo>
                    <a:pt x="0" y="355339"/>
                  </a:lnTo>
                  <a:lnTo>
                    <a:pt x="643683" y="355339"/>
                  </a:lnTo>
                  <a:lnTo>
                    <a:pt x="643683" y="280942"/>
                  </a:lnTo>
                  <a:lnTo>
                    <a:pt x="197334" y="280942"/>
                  </a:lnTo>
                  <a:lnTo>
                    <a:pt x="197334" y="160405"/>
                  </a:lnTo>
                  <a:lnTo>
                    <a:pt x="643683" y="160405"/>
                  </a:lnTo>
                  <a:lnTo>
                    <a:pt x="643683" y="0"/>
                  </a:lnTo>
                  <a:close/>
                </a:path>
                <a:path w="643890" h="355600">
                  <a:moveTo>
                    <a:pt x="346117" y="160405"/>
                  </a:moveTo>
                  <a:lnTo>
                    <a:pt x="271719" y="160405"/>
                  </a:lnTo>
                  <a:lnTo>
                    <a:pt x="271719" y="280942"/>
                  </a:lnTo>
                  <a:lnTo>
                    <a:pt x="346117" y="280942"/>
                  </a:lnTo>
                  <a:lnTo>
                    <a:pt x="346117" y="160405"/>
                  </a:lnTo>
                  <a:close/>
                </a:path>
                <a:path w="643890" h="355600">
                  <a:moveTo>
                    <a:pt x="494900" y="160405"/>
                  </a:moveTo>
                  <a:lnTo>
                    <a:pt x="420514" y="160405"/>
                  </a:lnTo>
                  <a:lnTo>
                    <a:pt x="420514" y="280942"/>
                  </a:lnTo>
                  <a:lnTo>
                    <a:pt x="494900" y="280942"/>
                  </a:lnTo>
                  <a:lnTo>
                    <a:pt x="494900" y="160405"/>
                  </a:lnTo>
                  <a:close/>
                </a:path>
                <a:path w="643890" h="355600">
                  <a:moveTo>
                    <a:pt x="643683" y="160405"/>
                  </a:moveTo>
                  <a:lnTo>
                    <a:pt x="569285" y="160405"/>
                  </a:lnTo>
                  <a:lnTo>
                    <a:pt x="569285" y="280942"/>
                  </a:lnTo>
                  <a:lnTo>
                    <a:pt x="643683" y="280942"/>
                  </a:lnTo>
                  <a:lnTo>
                    <a:pt x="643683" y="160405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652624" y="4014849"/>
            <a:ext cx="371583" cy="496707"/>
            <a:chOff x="3660583" y="3726160"/>
            <a:chExt cx="729006" cy="857879"/>
          </a:xfrm>
        </p:grpSpPr>
        <p:sp>
          <p:nvSpPr>
            <p:cNvPr id="164" name="object 20"/>
            <p:cNvSpPr/>
            <p:nvPr/>
          </p:nvSpPr>
          <p:spPr>
            <a:xfrm>
              <a:off x="3660595" y="3913919"/>
              <a:ext cx="443865" cy="442595"/>
            </a:xfrm>
            <a:custGeom>
              <a:avLst/>
              <a:gdLst/>
              <a:ahLst/>
              <a:cxnLst/>
              <a:rect l="l" t="t" r="r" b="b"/>
              <a:pathLst>
                <a:path w="443865" h="442595">
                  <a:moveTo>
                    <a:pt x="443710" y="0"/>
                  </a:moveTo>
                  <a:lnTo>
                    <a:pt x="0" y="0"/>
                  </a:lnTo>
                  <a:lnTo>
                    <a:pt x="0" y="320823"/>
                  </a:lnTo>
                  <a:lnTo>
                    <a:pt x="121416" y="442227"/>
                  </a:lnTo>
                  <a:lnTo>
                    <a:pt x="143116" y="426609"/>
                  </a:lnTo>
                  <a:lnTo>
                    <a:pt x="167393" y="414877"/>
                  </a:lnTo>
                  <a:lnTo>
                    <a:pt x="193792" y="407497"/>
                  </a:lnTo>
                  <a:lnTo>
                    <a:pt x="221861" y="404934"/>
                  </a:lnTo>
                  <a:lnTo>
                    <a:pt x="359608" y="404934"/>
                  </a:lnTo>
                  <a:lnTo>
                    <a:pt x="443710" y="320823"/>
                  </a:lnTo>
                  <a:lnTo>
                    <a:pt x="443710" y="275287"/>
                  </a:lnTo>
                  <a:lnTo>
                    <a:pt x="43638" y="275287"/>
                  </a:lnTo>
                  <a:lnTo>
                    <a:pt x="43638" y="231649"/>
                  </a:lnTo>
                  <a:lnTo>
                    <a:pt x="443710" y="231649"/>
                  </a:lnTo>
                  <a:lnTo>
                    <a:pt x="443710" y="144359"/>
                  </a:lnTo>
                  <a:lnTo>
                    <a:pt x="43638" y="144359"/>
                  </a:lnTo>
                  <a:lnTo>
                    <a:pt x="43638" y="100721"/>
                  </a:lnTo>
                  <a:lnTo>
                    <a:pt x="443710" y="100721"/>
                  </a:lnTo>
                  <a:lnTo>
                    <a:pt x="443710" y="0"/>
                  </a:lnTo>
                  <a:close/>
                </a:path>
                <a:path w="443865" h="442595">
                  <a:moveTo>
                    <a:pt x="359608" y="404934"/>
                  </a:moveTo>
                  <a:lnTo>
                    <a:pt x="221861" y="404934"/>
                  </a:lnTo>
                  <a:lnTo>
                    <a:pt x="249930" y="407497"/>
                  </a:lnTo>
                  <a:lnTo>
                    <a:pt x="276330" y="414877"/>
                  </a:lnTo>
                  <a:lnTo>
                    <a:pt x="300611" y="426609"/>
                  </a:lnTo>
                  <a:lnTo>
                    <a:pt x="322318" y="442227"/>
                  </a:lnTo>
                  <a:lnTo>
                    <a:pt x="359608" y="404934"/>
                  </a:lnTo>
                  <a:close/>
                </a:path>
                <a:path w="443865" h="442595">
                  <a:moveTo>
                    <a:pt x="443710" y="231649"/>
                  </a:moveTo>
                  <a:lnTo>
                    <a:pt x="400071" y="231649"/>
                  </a:lnTo>
                  <a:lnTo>
                    <a:pt x="400071" y="275287"/>
                  </a:lnTo>
                  <a:lnTo>
                    <a:pt x="443710" y="275287"/>
                  </a:lnTo>
                  <a:lnTo>
                    <a:pt x="443710" y="231649"/>
                  </a:lnTo>
                  <a:close/>
                </a:path>
                <a:path w="443865" h="442595">
                  <a:moveTo>
                    <a:pt x="443710" y="100721"/>
                  </a:moveTo>
                  <a:lnTo>
                    <a:pt x="400071" y="100721"/>
                  </a:lnTo>
                  <a:lnTo>
                    <a:pt x="400071" y="144359"/>
                  </a:lnTo>
                  <a:lnTo>
                    <a:pt x="443710" y="144359"/>
                  </a:lnTo>
                  <a:lnTo>
                    <a:pt x="443710" y="100721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object 21"/>
            <p:cNvSpPr/>
            <p:nvPr/>
          </p:nvSpPr>
          <p:spPr>
            <a:xfrm>
              <a:off x="3660608" y="4451365"/>
              <a:ext cx="68994" cy="752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object 22"/>
            <p:cNvSpPr/>
            <p:nvPr/>
          </p:nvSpPr>
          <p:spPr>
            <a:xfrm>
              <a:off x="4011764" y="4186079"/>
              <a:ext cx="377825" cy="309245"/>
            </a:xfrm>
            <a:custGeom>
              <a:avLst/>
              <a:gdLst/>
              <a:ahLst/>
              <a:cxnLst/>
              <a:rect l="l" t="t" r="r" b="b"/>
              <a:pathLst>
                <a:path w="377825" h="309245">
                  <a:moveTo>
                    <a:pt x="250082" y="0"/>
                  </a:moveTo>
                  <a:lnTo>
                    <a:pt x="159613" y="0"/>
                  </a:lnTo>
                  <a:lnTo>
                    <a:pt x="159613" y="139824"/>
                  </a:lnTo>
                  <a:lnTo>
                    <a:pt x="63114" y="139824"/>
                  </a:lnTo>
                  <a:lnTo>
                    <a:pt x="0" y="202950"/>
                  </a:lnTo>
                  <a:lnTo>
                    <a:pt x="10605" y="221972"/>
                  </a:lnTo>
                  <a:lnTo>
                    <a:pt x="18487" y="242515"/>
                  </a:lnTo>
                  <a:lnTo>
                    <a:pt x="23399" y="264335"/>
                  </a:lnTo>
                  <a:lnTo>
                    <a:pt x="25092" y="287187"/>
                  </a:lnTo>
                  <a:lnTo>
                    <a:pt x="25092" y="294575"/>
                  </a:lnTo>
                  <a:lnTo>
                    <a:pt x="24539" y="301825"/>
                  </a:lnTo>
                  <a:lnTo>
                    <a:pt x="23546" y="308937"/>
                  </a:lnTo>
                  <a:lnTo>
                    <a:pt x="377492" y="308861"/>
                  </a:lnTo>
                  <a:lnTo>
                    <a:pt x="377492" y="265374"/>
                  </a:lnTo>
                  <a:lnTo>
                    <a:pt x="250082" y="265374"/>
                  </a:lnTo>
                  <a:lnTo>
                    <a:pt x="250082" y="114543"/>
                  </a:lnTo>
                  <a:lnTo>
                    <a:pt x="333288" y="114543"/>
                  </a:lnTo>
                  <a:lnTo>
                    <a:pt x="333288" y="57083"/>
                  </a:lnTo>
                  <a:lnTo>
                    <a:pt x="250082" y="0"/>
                  </a:lnTo>
                  <a:close/>
                </a:path>
                <a:path w="377825" h="309245">
                  <a:moveTo>
                    <a:pt x="351319" y="236084"/>
                  </a:moveTo>
                  <a:lnTo>
                    <a:pt x="308434" y="236084"/>
                  </a:lnTo>
                  <a:lnTo>
                    <a:pt x="298247" y="238142"/>
                  </a:lnTo>
                  <a:lnTo>
                    <a:pt x="289923" y="243754"/>
                  </a:lnTo>
                  <a:lnTo>
                    <a:pt x="284308" y="252077"/>
                  </a:lnTo>
                  <a:lnTo>
                    <a:pt x="282248" y="262270"/>
                  </a:lnTo>
                  <a:lnTo>
                    <a:pt x="282248" y="265374"/>
                  </a:lnTo>
                  <a:lnTo>
                    <a:pt x="377492" y="265374"/>
                  </a:lnTo>
                  <a:lnTo>
                    <a:pt x="377492" y="262270"/>
                  </a:lnTo>
                  <a:lnTo>
                    <a:pt x="375436" y="252077"/>
                  </a:lnTo>
                  <a:lnTo>
                    <a:pt x="369829" y="243754"/>
                  </a:lnTo>
                  <a:lnTo>
                    <a:pt x="361509" y="238142"/>
                  </a:lnTo>
                  <a:lnTo>
                    <a:pt x="351319" y="236084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object 23"/>
            <p:cNvSpPr/>
            <p:nvPr/>
          </p:nvSpPr>
          <p:spPr>
            <a:xfrm>
              <a:off x="3771683" y="4362492"/>
              <a:ext cx="221547" cy="22154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object 24"/>
            <p:cNvSpPr/>
            <p:nvPr/>
          </p:nvSpPr>
          <p:spPr>
            <a:xfrm>
              <a:off x="3660583" y="3726160"/>
              <a:ext cx="443865" cy="144780"/>
            </a:xfrm>
            <a:custGeom>
              <a:avLst/>
              <a:gdLst/>
              <a:ahLst/>
              <a:cxnLst/>
              <a:rect l="l" t="t" r="r" b="b"/>
              <a:pathLst>
                <a:path w="443865" h="144779">
                  <a:moveTo>
                    <a:pt x="261579" y="0"/>
                  </a:moveTo>
                  <a:lnTo>
                    <a:pt x="182168" y="0"/>
                  </a:lnTo>
                  <a:lnTo>
                    <a:pt x="182168" y="46804"/>
                  </a:lnTo>
                  <a:lnTo>
                    <a:pt x="0" y="93370"/>
                  </a:lnTo>
                  <a:lnTo>
                    <a:pt x="0" y="144158"/>
                  </a:lnTo>
                  <a:lnTo>
                    <a:pt x="443722" y="144158"/>
                  </a:lnTo>
                  <a:lnTo>
                    <a:pt x="443722" y="93370"/>
                  </a:lnTo>
                  <a:lnTo>
                    <a:pt x="261579" y="46804"/>
                  </a:lnTo>
                  <a:lnTo>
                    <a:pt x="261579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2" name="Прямоугольник 171"/>
          <p:cNvSpPr/>
          <p:nvPr/>
        </p:nvSpPr>
        <p:spPr>
          <a:xfrm>
            <a:off x="-85530" y="4494977"/>
            <a:ext cx="16636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тракторов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1153028" y="4493551"/>
            <a:ext cx="1919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1 018</a:t>
            </a:r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217170" algn="ctr"/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автомобилей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2669897" y="4485186"/>
            <a:ext cx="15108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US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комбайнов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3942785" y="4492787"/>
            <a:ext cx="1955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2 2</a:t>
            </a:r>
            <a:r>
              <a:rPr lang="en-US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ru-RU" sz="1400" b="1" dirty="0" smtClean="0">
              <a:solidFill>
                <a:srgbClr val="3A3A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7170" algn="ctr"/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прочей техники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3"/>
          <p:cNvSpPr/>
          <p:nvPr/>
        </p:nvSpPr>
        <p:spPr>
          <a:xfrm>
            <a:off x="285136" y="5033623"/>
            <a:ext cx="5152102" cy="143129"/>
          </a:xfrm>
          <a:custGeom>
            <a:avLst/>
            <a:gdLst/>
            <a:ahLst/>
            <a:cxnLst/>
            <a:rect l="l" t="t" r="r" b="b"/>
            <a:pathLst>
              <a:path w="9399270" h="889634">
                <a:moveTo>
                  <a:pt x="9399156" y="12"/>
                </a:moveTo>
                <a:lnTo>
                  <a:pt x="9396593" y="40488"/>
                </a:lnTo>
                <a:lnTo>
                  <a:pt x="9389051" y="79946"/>
                </a:lnTo>
                <a:lnTo>
                  <a:pt x="9376751" y="118229"/>
                </a:lnTo>
                <a:lnTo>
                  <a:pt x="9359916" y="155179"/>
                </a:lnTo>
                <a:lnTo>
                  <a:pt x="9338765" y="190641"/>
                </a:lnTo>
                <a:lnTo>
                  <a:pt x="9313522" y="224456"/>
                </a:lnTo>
                <a:lnTo>
                  <a:pt x="9284407" y="256468"/>
                </a:lnTo>
                <a:lnTo>
                  <a:pt x="9251642" y="286521"/>
                </a:lnTo>
                <a:lnTo>
                  <a:pt x="9215447" y="314456"/>
                </a:lnTo>
                <a:lnTo>
                  <a:pt x="9176045" y="340117"/>
                </a:lnTo>
                <a:lnTo>
                  <a:pt x="9133658" y="363347"/>
                </a:lnTo>
                <a:lnTo>
                  <a:pt x="9088505" y="383989"/>
                </a:lnTo>
                <a:lnTo>
                  <a:pt x="9040809" y="401886"/>
                </a:lnTo>
                <a:lnTo>
                  <a:pt x="8990792" y="416881"/>
                </a:lnTo>
                <a:lnTo>
                  <a:pt x="8938674" y="428818"/>
                </a:lnTo>
                <a:lnTo>
                  <a:pt x="8884678" y="437538"/>
                </a:lnTo>
                <a:lnTo>
                  <a:pt x="8829024" y="442885"/>
                </a:lnTo>
                <a:lnTo>
                  <a:pt x="8771933" y="444702"/>
                </a:lnTo>
                <a:lnTo>
                  <a:pt x="5286373" y="444690"/>
                </a:lnTo>
                <a:lnTo>
                  <a:pt x="5229283" y="446507"/>
                </a:lnTo>
                <a:lnTo>
                  <a:pt x="5173629" y="451855"/>
                </a:lnTo>
                <a:lnTo>
                  <a:pt x="5119633" y="460575"/>
                </a:lnTo>
                <a:lnTo>
                  <a:pt x="5067516" y="472512"/>
                </a:lnTo>
                <a:lnTo>
                  <a:pt x="5017499" y="487508"/>
                </a:lnTo>
                <a:lnTo>
                  <a:pt x="4969804" y="505406"/>
                </a:lnTo>
                <a:lnTo>
                  <a:pt x="4924653" y="526049"/>
                </a:lnTo>
                <a:lnTo>
                  <a:pt x="4882266" y="549280"/>
                </a:lnTo>
                <a:lnTo>
                  <a:pt x="4842865" y="574942"/>
                </a:lnTo>
                <a:lnTo>
                  <a:pt x="4806672" y="602878"/>
                </a:lnTo>
                <a:lnTo>
                  <a:pt x="4773907" y="632932"/>
                </a:lnTo>
                <a:lnTo>
                  <a:pt x="4744793" y="664945"/>
                </a:lnTo>
                <a:lnTo>
                  <a:pt x="4719551" y="698761"/>
                </a:lnTo>
                <a:lnTo>
                  <a:pt x="4698401" y="734223"/>
                </a:lnTo>
                <a:lnTo>
                  <a:pt x="4681566" y="771175"/>
                </a:lnTo>
                <a:lnTo>
                  <a:pt x="4669267" y="809458"/>
                </a:lnTo>
                <a:lnTo>
                  <a:pt x="4661725" y="848916"/>
                </a:lnTo>
                <a:lnTo>
                  <a:pt x="4659162" y="889392"/>
                </a:lnTo>
                <a:lnTo>
                  <a:pt x="4656599" y="848916"/>
                </a:lnTo>
                <a:lnTo>
                  <a:pt x="4649057" y="809458"/>
                </a:lnTo>
                <a:lnTo>
                  <a:pt x="4636757" y="771175"/>
                </a:lnTo>
                <a:lnTo>
                  <a:pt x="4619922" y="734223"/>
                </a:lnTo>
                <a:lnTo>
                  <a:pt x="4598772" y="698761"/>
                </a:lnTo>
                <a:lnTo>
                  <a:pt x="4573528" y="664945"/>
                </a:lnTo>
                <a:lnTo>
                  <a:pt x="4544413" y="632932"/>
                </a:lnTo>
                <a:lnTo>
                  <a:pt x="4511648" y="602878"/>
                </a:lnTo>
                <a:lnTo>
                  <a:pt x="4475453" y="574942"/>
                </a:lnTo>
                <a:lnTo>
                  <a:pt x="4436051" y="549280"/>
                </a:lnTo>
                <a:lnTo>
                  <a:pt x="4393664" y="526049"/>
                </a:lnTo>
                <a:lnTo>
                  <a:pt x="4348511" y="505406"/>
                </a:lnTo>
                <a:lnTo>
                  <a:pt x="4300816" y="487508"/>
                </a:lnTo>
                <a:lnTo>
                  <a:pt x="4250798" y="472512"/>
                </a:lnTo>
                <a:lnTo>
                  <a:pt x="4198680" y="460575"/>
                </a:lnTo>
                <a:lnTo>
                  <a:pt x="4144684" y="451855"/>
                </a:lnTo>
                <a:lnTo>
                  <a:pt x="4089030" y="446507"/>
                </a:lnTo>
                <a:lnTo>
                  <a:pt x="4031940" y="444690"/>
                </a:lnTo>
                <a:lnTo>
                  <a:pt x="627210" y="444690"/>
                </a:lnTo>
                <a:lnTo>
                  <a:pt x="570120" y="442872"/>
                </a:lnTo>
                <a:lnTo>
                  <a:pt x="514466" y="437525"/>
                </a:lnTo>
                <a:lnTo>
                  <a:pt x="460470" y="428805"/>
                </a:lnTo>
                <a:lnTo>
                  <a:pt x="408353" y="416869"/>
                </a:lnTo>
                <a:lnTo>
                  <a:pt x="358336" y="401874"/>
                </a:lnTo>
                <a:lnTo>
                  <a:pt x="310641" y="383977"/>
                </a:lnTo>
                <a:lnTo>
                  <a:pt x="265490" y="363335"/>
                </a:lnTo>
                <a:lnTo>
                  <a:pt x="223103" y="340104"/>
                </a:lnTo>
                <a:lnTo>
                  <a:pt x="183702" y="314443"/>
                </a:lnTo>
                <a:lnTo>
                  <a:pt x="147509" y="286508"/>
                </a:lnTo>
                <a:lnTo>
                  <a:pt x="114745" y="256456"/>
                </a:lnTo>
                <a:lnTo>
                  <a:pt x="85630" y="224444"/>
                </a:lnTo>
                <a:lnTo>
                  <a:pt x="60388" y="190628"/>
                </a:lnTo>
                <a:lnTo>
                  <a:pt x="39238" y="155167"/>
                </a:lnTo>
                <a:lnTo>
                  <a:pt x="22404" y="118216"/>
                </a:lnTo>
                <a:lnTo>
                  <a:pt x="10104" y="79933"/>
                </a:lnTo>
                <a:lnTo>
                  <a:pt x="2563" y="40476"/>
                </a:lnTo>
                <a:lnTo>
                  <a:pt x="0" y="0"/>
                </a:lnTo>
              </a:path>
            </a:pathLst>
          </a:custGeom>
          <a:ln w="62825">
            <a:solidFill>
              <a:srgbClr val="9C9C9D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53"/>
          <p:cNvSpPr txBox="1"/>
          <p:nvPr/>
        </p:nvSpPr>
        <p:spPr>
          <a:xfrm>
            <a:off x="1544985" y="5339271"/>
            <a:ext cx="257794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16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6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338</a:t>
            </a:r>
            <a:r>
              <a:rPr lang="ru-RU" sz="16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85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</a:t>
            </a:r>
            <a:r>
              <a:rPr sz="1600" b="1" spc="-85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" name="Группа 204"/>
          <p:cNvGrpSpPr/>
          <p:nvPr/>
        </p:nvGrpSpPr>
        <p:grpSpPr>
          <a:xfrm>
            <a:off x="6438731" y="4190841"/>
            <a:ext cx="532760" cy="406497"/>
            <a:chOff x="793242" y="4557881"/>
            <a:chExt cx="643014" cy="557338"/>
          </a:xfrm>
        </p:grpSpPr>
        <p:sp>
          <p:nvSpPr>
            <p:cNvPr id="206" name="object 14"/>
            <p:cNvSpPr/>
            <p:nvPr/>
          </p:nvSpPr>
          <p:spPr>
            <a:xfrm>
              <a:off x="804091" y="4845999"/>
              <a:ext cx="247935" cy="257778"/>
            </a:xfrm>
            <a:custGeom>
              <a:avLst/>
              <a:gdLst/>
              <a:ahLst/>
              <a:cxnLst/>
              <a:rect l="l" t="t" r="r" b="b"/>
              <a:pathLst>
                <a:path w="393065" h="393065">
                  <a:moveTo>
                    <a:pt x="196379" y="0"/>
                  </a:moveTo>
                  <a:lnTo>
                    <a:pt x="151353" y="5186"/>
                  </a:lnTo>
                  <a:lnTo>
                    <a:pt x="110020" y="19961"/>
                  </a:lnTo>
                  <a:lnTo>
                    <a:pt x="73557" y="43145"/>
                  </a:lnTo>
                  <a:lnTo>
                    <a:pt x="43144" y="73559"/>
                  </a:lnTo>
                  <a:lnTo>
                    <a:pt x="19961" y="110024"/>
                  </a:lnTo>
                  <a:lnTo>
                    <a:pt x="5186" y="151361"/>
                  </a:lnTo>
                  <a:lnTo>
                    <a:pt x="0" y="196391"/>
                  </a:lnTo>
                  <a:lnTo>
                    <a:pt x="5186" y="241421"/>
                  </a:lnTo>
                  <a:lnTo>
                    <a:pt x="19961" y="282758"/>
                  </a:lnTo>
                  <a:lnTo>
                    <a:pt x="43144" y="319223"/>
                  </a:lnTo>
                  <a:lnTo>
                    <a:pt x="73557" y="349637"/>
                  </a:lnTo>
                  <a:lnTo>
                    <a:pt x="110020" y="372821"/>
                  </a:lnTo>
                  <a:lnTo>
                    <a:pt x="151353" y="387596"/>
                  </a:lnTo>
                  <a:lnTo>
                    <a:pt x="196379" y="392783"/>
                  </a:lnTo>
                  <a:lnTo>
                    <a:pt x="241410" y="387596"/>
                  </a:lnTo>
                  <a:lnTo>
                    <a:pt x="282748" y="372821"/>
                  </a:lnTo>
                  <a:lnTo>
                    <a:pt x="319216" y="349637"/>
                  </a:lnTo>
                  <a:lnTo>
                    <a:pt x="349632" y="319223"/>
                  </a:lnTo>
                  <a:lnTo>
                    <a:pt x="366216" y="293142"/>
                  </a:lnTo>
                  <a:lnTo>
                    <a:pt x="196379" y="293142"/>
                  </a:lnTo>
                  <a:lnTo>
                    <a:pt x="158756" y="285528"/>
                  </a:lnTo>
                  <a:lnTo>
                    <a:pt x="128003" y="264774"/>
                  </a:lnTo>
                  <a:lnTo>
                    <a:pt x="107253" y="234016"/>
                  </a:lnTo>
                  <a:lnTo>
                    <a:pt x="99640" y="196391"/>
                  </a:lnTo>
                  <a:lnTo>
                    <a:pt x="107253" y="158761"/>
                  </a:lnTo>
                  <a:lnTo>
                    <a:pt x="128003" y="128005"/>
                  </a:lnTo>
                  <a:lnTo>
                    <a:pt x="158756" y="107253"/>
                  </a:lnTo>
                  <a:lnTo>
                    <a:pt x="196379" y="99640"/>
                  </a:lnTo>
                  <a:lnTo>
                    <a:pt x="366216" y="99640"/>
                  </a:lnTo>
                  <a:lnTo>
                    <a:pt x="349632" y="73559"/>
                  </a:lnTo>
                  <a:lnTo>
                    <a:pt x="319216" y="43145"/>
                  </a:lnTo>
                  <a:lnTo>
                    <a:pt x="282748" y="19961"/>
                  </a:lnTo>
                  <a:lnTo>
                    <a:pt x="241410" y="5186"/>
                  </a:lnTo>
                  <a:lnTo>
                    <a:pt x="196379" y="0"/>
                  </a:lnTo>
                  <a:close/>
                </a:path>
                <a:path w="393065" h="393065">
                  <a:moveTo>
                    <a:pt x="366216" y="99640"/>
                  </a:moveTo>
                  <a:lnTo>
                    <a:pt x="196379" y="99640"/>
                  </a:lnTo>
                  <a:lnTo>
                    <a:pt x="234011" y="107253"/>
                  </a:lnTo>
                  <a:lnTo>
                    <a:pt x="264772" y="128005"/>
                  </a:lnTo>
                  <a:lnTo>
                    <a:pt x="285527" y="158761"/>
                  </a:lnTo>
                  <a:lnTo>
                    <a:pt x="293142" y="196391"/>
                  </a:lnTo>
                  <a:lnTo>
                    <a:pt x="285527" y="234016"/>
                  </a:lnTo>
                  <a:lnTo>
                    <a:pt x="264772" y="264774"/>
                  </a:lnTo>
                  <a:lnTo>
                    <a:pt x="234011" y="285528"/>
                  </a:lnTo>
                  <a:lnTo>
                    <a:pt x="196379" y="293142"/>
                  </a:lnTo>
                  <a:lnTo>
                    <a:pt x="366216" y="293142"/>
                  </a:lnTo>
                  <a:lnTo>
                    <a:pt x="372819" y="282758"/>
                  </a:lnTo>
                  <a:lnTo>
                    <a:pt x="387596" y="241421"/>
                  </a:lnTo>
                  <a:lnTo>
                    <a:pt x="392783" y="196391"/>
                  </a:lnTo>
                  <a:lnTo>
                    <a:pt x="387596" y="151361"/>
                  </a:lnTo>
                  <a:lnTo>
                    <a:pt x="372819" y="110024"/>
                  </a:lnTo>
                  <a:lnTo>
                    <a:pt x="366216" y="9964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7" name="object 15"/>
            <p:cNvSpPr/>
            <p:nvPr/>
          </p:nvSpPr>
          <p:spPr>
            <a:xfrm>
              <a:off x="1258816" y="4930735"/>
              <a:ext cx="177440" cy="184484"/>
            </a:xfrm>
            <a:custGeom>
              <a:avLst/>
              <a:gdLst/>
              <a:ahLst/>
              <a:cxnLst/>
              <a:rect l="l" t="t" r="r" b="b"/>
              <a:pathLst>
                <a:path w="281305" h="281304">
                  <a:moveTo>
                    <a:pt x="140477" y="0"/>
                  </a:moveTo>
                  <a:lnTo>
                    <a:pt x="96073" y="7162"/>
                  </a:lnTo>
                  <a:lnTo>
                    <a:pt x="57510" y="27107"/>
                  </a:lnTo>
                  <a:lnTo>
                    <a:pt x="27102" y="57521"/>
                  </a:lnTo>
                  <a:lnTo>
                    <a:pt x="7161" y="96091"/>
                  </a:lnTo>
                  <a:lnTo>
                    <a:pt x="0" y="140502"/>
                  </a:lnTo>
                  <a:lnTo>
                    <a:pt x="7161" y="184907"/>
                  </a:lnTo>
                  <a:lnTo>
                    <a:pt x="27102" y="223473"/>
                  </a:lnTo>
                  <a:lnTo>
                    <a:pt x="57510" y="253885"/>
                  </a:lnTo>
                  <a:lnTo>
                    <a:pt x="96073" y="273830"/>
                  </a:lnTo>
                  <a:lnTo>
                    <a:pt x="140477" y="280992"/>
                  </a:lnTo>
                  <a:lnTo>
                    <a:pt x="184890" y="273830"/>
                  </a:lnTo>
                  <a:lnTo>
                    <a:pt x="223462" y="253885"/>
                  </a:lnTo>
                  <a:lnTo>
                    <a:pt x="253880" y="223473"/>
                  </a:lnTo>
                  <a:lnTo>
                    <a:pt x="264209" y="203503"/>
                  </a:lnTo>
                  <a:lnTo>
                    <a:pt x="140477" y="203503"/>
                  </a:lnTo>
                  <a:lnTo>
                    <a:pt x="115983" y="198543"/>
                  </a:lnTo>
                  <a:lnTo>
                    <a:pt x="95959" y="185026"/>
                  </a:lnTo>
                  <a:lnTo>
                    <a:pt x="82446" y="164998"/>
                  </a:lnTo>
                  <a:lnTo>
                    <a:pt x="77488" y="140502"/>
                  </a:lnTo>
                  <a:lnTo>
                    <a:pt x="82446" y="116001"/>
                  </a:lnTo>
                  <a:lnTo>
                    <a:pt x="95959" y="95973"/>
                  </a:lnTo>
                  <a:lnTo>
                    <a:pt x="115983" y="82459"/>
                  </a:lnTo>
                  <a:lnTo>
                    <a:pt x="140477" y="77501"/>
                  </a:lnTo>
                  <a:lnTo>
                    <a:pt x="264213" y="77501"/>
                  </a:lnTo>
                  <a:lnTo>
                    <a:pt x="253880" y="57521"/>
                  </a:lnTo>
                  <a:lnTo>
                    <a:pt x="223462" y="27107"/>
                  </a:lnTo>
                  <a:lnTo>
                    <a:pt x="184890" y="7162"/>
                  </a:lnTo>
                  <a:lnTo>
                    <a:pt x="140477" y="0"/>
                  </a:lnTo>
                  <a:close/>
                </a:path>
                <a:path w="281305" h="281304">
                  <a:moveTo>
                    <a:pt x="264213" y="77501"/>
                  </a:moveTo>
                  <a:lnTo>
                    <a:pt x="140477" y="77501"/>
                  </a:lnTo>
                  <a:lnTo>
                    <a:pt x="164980" y="82459"/>
                  </a:lnTo>
                  <a:lnTo>
                    <a:pt x="185012" y="95973"/>
                  </a:lnTo>
                  <a:lnTo>
                    <a:pt x="198530" y="116001"/>
                  </a:lnTo>
                  <a:lnTo>
                    <a:pt x="203491" y="140502"/>
                  </a:lnTo>
                  <a:lnTo>
                    <a:pt x="198530" y="164998"/>
                  </a:lnTo>
                  <a:lnTo>
                    <a:pt x="185012" y="185026"/>
                  </a:lnTo>
                  <a:lnTo>
                    <a:pt x="164980" y="198543"/>
                  </a:lnTo>
                  <a:lnTo>
                    <a:pt x="140477" y="203503"/>
                  </a:lnTo>
                  <a:lnTo>
                    <a:pt x="264209" y="203503"/>
                  </a:lnTo>
                  <a:lnTo>
                    <a:pt x="273828" y="184907"/>
                  </a:lnTo>
                  <a:lnTo>
                    <a:pt x="280992" y="140502"/>
                  </a:lnTo>
                  <a:lnTo>
                    <a:pt x="273828" y="96091"/>
                  </a:lnTo>
                  <a:lnTo>
                    <a:pt x="264213" y="77501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8" name="object 16"/>
            <p:cNvSpPr/>
            <p:nvPr/>
          </p:nvSpPr>
          <p:spPr>
            <a:xfrm>
              <a:off x="793242" y="4557881"/>
              <a:ext cx="612428" cy="432267"/>
            </a:xfrm>
            <a:custGeom>
              <a:avLst/>
              <a:gdLst/>
              <a:ahLst/>
              <a:cxnLst/>
              <a:rect l="l" t="t" r="r" b="b"/>
              <a:pathLst>
                <a:path w="970914" h="659129">
                  <a:moveTo>
                    <a:pt x="910401" y="409746"/>
                  </a:moveTo>
                  <a:lnTo>
                    <a:pt x="217061" y="409746"/>
                  </a:lnTo>
                  <a:lnTo>
                    <a:pt x="261975" y="413759"/>
                  </a:lnTo>
                  <a:lnTo>
                    <a:pt x="304290" y="425328"/>
                  </a:lnTo>
                  <a:lnTo>
                    <a:pt x="343304" y="443751"/>
                  </a:lnTo>
                  <a:lnTo>
                    <a:pt x="378315" y="468325"/>
                  </a:lnTo>
                  <a:lnTo>
                    <a:pt x="408620" y="498347"/>
                  </a:lnTo>
                  <a:lnTo>
                    <a:pt x="433517" y="533115"/>
                  </a:lnTo>
                  <a:lnTo>
                    <a:pt x="452304" y="571925"/>
                  </a:lnTo>
                  <a:lnTo>
                    <a:pt x="464279" y="614074"/>
                  </a:lnTo>
                  <a:lnTo>
                    <a:pt x="468739" y="658861"/>
                  </a:lnTo>
                  <a:lnTo>
                    <a:pt x="713431" y="658861"/>
                  </a:lnTo>
                  <a:lnTo>
                    <a:pt x="734030" y="614060"/>
                  </a:lnTo>
                  <a:lnTo>
                    <a:pt x="742584" y="603512"/>
                  </a:lnTo>
                  <a:lnTo>
                    <a:pt x="550475" y="603512"/>
                  </a:lnTo>
                  <a:lnTo>
                    <a:pt x="550475" y="548163"/>
                  </a:lnTo>
                  <a:lnTo>
                    <a:pt x="802258" y="548163"/>
                  </a:lnTo>
                  <a:lnTo>
                    <a:pt x="803844" y="546979"/>
                  </a:lnTo>
                  <a:lnTo>
                    <a:pt x="849597" y="528178"/>
                  </a:lnTo>
                  <a:lnTo>
                    <a:pt x="900274" y="521525"/>
                  </a:lnTo>
                  <a:lnTo>
                    <a:pt x="970638" y="521525"/>
                  </a:lnTo>
                  <a:lnTo>
                    <a:pt x="970638" y="465095"/>
                  </a:lnTo>
                  <a:lnTo>
                    <a:pt x="910401" y="432451"/>
                  </a:lnTo>
                  <a:lnTo>
                    <a:pt x="910401" y="409746"/>
                  </a:lnTo>
                  <a:close/>
                </a:path>
                <a:path w="970914" h="659129">
                  <a:moveTo>
                    <a:pt x="802258" y="548163"/>
                  </a:moveTo>
                  <a:lnTo>
                    <a:pt x="655519" y="548163"/>
                  </a:lnTo>
                  <a:lnTo>
                    <a:pt x="655519" y="603512"/>
                  </a:lnTo>
                  <a:lnTo>
                    <a:pt x="742584" y="603512"/>
                  </a:lnTo>
                  <a:lnTo>
                    <a:pt x="764745" y="576186"/>
                  </a:lnTo>
                  <a:lnTo>
                    <a:pt x="802258" y="548163"/>
                  </a:lnTo>
                  <a:close/>
                </a:path>
                <a:path w="970914" h="659129">
                  <a:moveTo>
                    <a:pt x="970638" y="521525"/>
                  </a:moveTo>
                  <a:lnTo>
                    <a:pt x="900274" y="521525"/>
                  </a:lnTo>
                  <a:lnTo>
                    <a:pt x="918652" y="522389"/>
                  </a:lnTo>
                  <a:lnTo>
                    <a:pt x="936554" y="524922"/>
                  </a:lnTo>
                  <a:lnTo>
                    <a:pt x="953906" y="529036"/>
                  </a:lnTo>
                  <a:lnTo>
                    <a:pt x="970638" y="534643"/>
                  </a:lnTo>
                  <a:lnTo>
                    <a:pt x="970638" y="521525"/>
                  </a:lnTo>
                  <a:close/>
                </a:path>
                <a:path w="970914" h="659129">
                  <a:moveTo>
                    <a:pt x="355993" y="221773"/>
                  </a:moveTo>
                  <a:lnTo>
                    <a:pt x="71093" y="221773"/>
                  </a:lnTo>
                  <a:lnTo>
                    <a:pt x="71093" y="391351"/>
                  </a:lnTo>
                  <a:lnTo>
                    <a:pt x="51867" y="402701"/>
                  </a:lnTo>
                  <a:lnTo>
                    <a:pt x="33567" y="415374"/>
                  </a:lnTo>
                  <a:lnTo>
                    <a:pt x="16257" y="429307"/>
                  </a:lnTo>
                  <a:lnTo>
                    <a:pt x="0" y="444438"/>
                  </a:lnTo>
                  <a:lnTo>
                    <a:pt x="39140" y="483553"/>
                  </a:lnTo>
                  <a:lnTo>
                    <a:pt x="76418" y="452789"/>
                  </a:lnTo>
                  <a:lnTo>
                    <a:pt x="119176" y="429555"/>
                  </a:lnTo>
                  <a:lnTo>
                    <a:pt x="166396" y="414868"/>
                  </a:lnTo>
                  <a:lnTo>
                    <a:pt x="217061" y="409746"/>
                  </a:lnTo>
                  <a:lnTo>
                    <a:pt x="910401" y="409746"/>
                  </a:lnTo>
                  <a:lnTo>
                    <a:pt x="910401" y="402597"/>
                  </a:lnTo>
                  <a:lnTo>
                    <a:pt x="548012" y="402597"/>
                  </a:lnTo>
                  <a:lnTo>
                    <a:pt x="548012" y="347248"/>
                  </a:lnTo>
                  <a:lnTo>
                    <a:pt x="908339" y="347248"/>
                  </a:lnTo>
                  <a:lnTo>
                    <a:pt x="904312" y="327299"/>
                  </a:lnTo>
                  <a:lnTo>
                    <a:pt x="887705" y="302664"/>
                  </a:lnTo>
                  <a:lnTo>
                    <a:pt x="863075" y="286053"/>
                  </a:lnTo>
                  <a:lnTo>
                    <a:pt x="832912" y="279962"/>
                  </a:lnTo>
                  <a:lnTo>
                    <a:pt x="406844" y="279962"/>
                  </a:lnTo>
                  <a:lnTo>
                    <a:pt x="355993" y="221773"/>
                  </a:lnTo>
                  <a:close/>
                </a:path>
                <a:path w="970914" h="659129">
                  <a:moveTo>
                    <a:pt x="658710" y="347248"/>
                  </a:moveTo>
                  <a:lnTo>
                    <a:pt x="603374" y="347248"/>
                  </a:lnTo>
                  <a:lnTo>
                    <a:pt x="603374" y="402597"/>
                  </a:lnTo>
                  <a:lnTo>
                    <a:pt x="658710" y="402597"/>
                  </a:lnTo>
                  <a:lnTo>
                    <a:pt x="658710" y="347248"/>
                  </a:lnTo>
                  <a:close/>
                </a:path>
                <a:path w="970914" h="659129">
                  <a:moveTo>
                    <a:pt x="769421" y="347248"/>
                  </a:moveTo>
                  <a:lnTo>
                    <a:pt x="714072" y="347248"/>
                  </a:lnTo>
                  <a:lnTo>
                    <a:pt x="714072" y="402597"/>
                  </a:lnTo>
                  <a:lnTo>
                    <a:pt x="769421" y="402597"/>
                  </a:lnTo>
                  <a:lnTo>
                    <a:pt x="769421" y="347248"/>
                  </a:lnTo>
                  <a:close/>
                </a:path>
                <a:path w="970914" h="659129">
                  <a:moveTo>
                    <a:pt x="908339" y="347248"/>
                  </a:moveTo>
                  <a:lnTo>
                    <a:pt x="824770" y="347248"/>
                  </a:lnTo>
                  <a:lnTo>
                    <a:pt x="824770" y="402597"/>
                  </a:lnTo>
                  <a:lnTo>
                    <a:pt x="910401" y="402597"/>
                  </a:lnTo>
                  <a:lnTo>
                    <a:pt x="910401" y="357463"/>
                  </a:lnTo>
                  <a:lnTo>
                    <a:pt x="908339" y="347248"/>
                  </a:lnTo>
                  <a:close/>
                </a:path>
                <a:path w="970914" h="659129">
                  <a:moveTo>
                    <a:pt x="486745" y="55361"/>
                  </a:moveTo>
                  <a:lnTo>
                    <a:pt x="429323" y="55361"/>
                  </a:lnTo>
                  <a:lnTo>
                    <a:pt x="491658" y="279962"/>
                  </a:lnTo>
                  <a:lnTo>
                    <a:pt x="549118" y="279962"/>
                  </a:lnTo>
                  <a:lnTo>
                    <a:pt x="486745" y="55361"/>
                  </a:lnTo>
                  <a:close/>
                </a:path>
                <a:path w="970914" h="659129">
                  <a:moveTo>
                    <a:pt x="653182" y="126165"/>
                  </a:moveTo>
                  <a:lnTo>
                    <a:pt x="653182" y="181514"/>
                  </a:lnTo>
                  <a:lnTo>
                    <a:pt x="662353" y="183369"/>
                  </a:lnTo>
                  <a:lnTo>
                    <a:pt x="669851" y="188424"/>
                  </a:lnTo>
                  <a:lnTo>
                    <a:pt x="674910" y="195917"/>
                  </a:lnTo>
                  <a:lnTo>
                    <a:pt x="676766" y="205086"/>
                  </a:lnTo>
                  <a:lnTo>
                    <a:pt x="676766" y="279962"/>
                  </a:lnTo>
                  <a:lnTo>
                    <a:pt x="732115" y="279962"/>
                  </a:lnTo>
                  <a:lnTo>
                    <a:pt x="732115" y="205086"/>
                  </a:lnTo>
                  <a:lnTo>
                    <a:pt x="725903" y="174393"/>
                  </a:lnTo>
                  <a:lnTo>
                    <a:pt x="708971" y="149304"/>
                  </a:lnTo>
                  <a:lnTo>
                    <a:pt x="683877" y="132376"/>
                  </a:lnTo>
                  <a:lnTo>
                    <a:pt x="653182" y="126165"/>
                  </a:lnTo>
                  <a:close/>
                </a:path>
                <a:path w="970914" h="659129">
                  <a:moveTo>
                    <a:pt x="443257" y="0"/>
                  </a:moveTo>
                  <a:lnTo>
                    <a:pt x="209472" y="0"/>
                  </a:lnTo>
                  <a:lnTo>
                    <a:pt x="179315" y="6089"/>
                  </a:lnTo>
                  <a:lnTo>
                    <a:pt x="154683" y="22697"/>
                  </a:lnTo>
                  <a:lnTo>
                    <a:pt x="138074" y="47331"/>
                  </a:lnTo>
                  <a:lnTo>
                    <a:pt x="131983" y="77501"/>
                  </a:lnTo>
                  <a:lnTo>
                    <a:pt x="131983" y="221773"/>
                  </a:lnTo>
                  <a:lnTo>
                    <a:pt x="277511" y="221773"/>
                  </a:lnTo>
                  <a:lnTo>
                    <a:pt x="277511" y="55361"/>
                  </a:lnTo>
                  <a:lnTo>
                    <a:pt x="517492" y="55361"/>
                  </a:lnTo>
                  <a:lnTo>
                    <a:pt x="506797" y="33204"/>
                  </a:lnTo>
                  <a:lnTo>
                    <a:pt x="489949" y="15674"/>
                  </a:lnTo>
                  <a:lnTo>
                    <a:pt x="468314" y="4148"/>
                  </a:lnTo>
                  <a:lnTo>
                    <a:pt x="443257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09" name="Группа 208"/>
          <p:cNvGrpSpPr/>
          <p:nvPr/>
        </p:nvGrpSpPr>
        <p:grpSpPr>
          <a:xfrm>
            <a:off x="7746628" y="4194547"/>
            <a:ext cx="666201" cy="373626"/>
            <a:chOff x="2965034" y="4207107"/>
            <a:chExt cx="1145904" cy="540729"/>
          </a:xfrm>
        </p:grpSpPr>
        <p:sp>
          <p:nvSpPr>
            <p:cNvPr id="210" name="object 44"/>
            <p:cNvSpPr/>
            <p:nvPr/>
          </p:nvSpPr>
          <p:spPr>
            <a:xfrm>
              <a:off x="3788179" y="4207107"/>
              <a:ext cx="322759" cy="360699"/>
            </a:xfrm>
            <a:custGeom>
              <a:avLst/>
              <a:gdLst/>
              <a:ahLst/>
              <a:cxnLst/>
              <a:rect l="l" t="t" r="r" b="b"/>
              <a:pathLst>
                <a:path w="506095" h="572134">
                  <a:moveTo>
                    <a:pt x="505844" y="512126"/>
                  </a:moveTo>
                  <a:lnTo>
                    <a:pt x="30281" y="512126"/>
                  </a:lnTo>
                  <a:lnTo>
                    <a:pt x="71136" y="516262"/>
                  </a:lnTo>
                  <a:lnTo>
                    <a:pt x="109206" y="528120"/>
                  </a:lnTo>
                  <a:lnTo>
                    <a:pt x="143671" y="546874"/>
                  </a:lnTo>
                  <a:lnTo>
                    <a:pt x="173711" y="571697"/>
                  </a:lnTo>
                  <a:lnTo>
                    <a:pt x="505844" y="571697"/>
                  </a:lnTo>
                  <a:lnTo>
                    <a:pt x="505844" y="512126"/>
                  </a:lnTo>
                  <a:close/>
                </a:path>
                <a:path w="506095" h="572134">
                  <a:moveTo>
                    <a:pt x="235293" y="0"/>
                  </a:moveTo>
                  <a:lnTo>
                    <a:pt x="0" y="0"/>
                  </a:lnTo>
                  <a:lnTo>
                    <a:pt x="0" y="514652"/>
                  </a:lnTo>
                  <a:lnTo>
                    <a:pt x="7463" y="513626"/>
                  </a:lnTo>
                  <a:lnTo>
                    <a:pt x="14990" y="512828"/>
                  </a:lnTo>
                  <a:lnTo>
                    <a:pt x="22592" y="512311"/>
                  </a:lnTo>
                  <a:lnTo>
                    <a:pt x="30281" y="512126"/>
                  </a:lnTo>
                  <a:lnTo>
                    <a:pt x="505844" y="512126"/>
                  </a:lnTo>
                  <a:lnTo>
                    <a:pt x="505844" y="325749"/>
                  </a:lnTo>
                  <a:lnTo>
                    <a:pt x="255988" y="325749"/>
                  </a:lnTo>
                  <a:lnTo>
                    <a:pt x="228118" y="254291"/>
                  </a:lnTo>
                  <a:lnTo>
                    <a:pt x="88960" y="254291"/>
                  </a:lnTo>
                  <a:lnTo>
                    <a:pt x="88960" y="50297"/>
                  </a:lnTo>
                  <a:lnTo>
                    <a:pt x="374427" y="50297"/>
                  </a:lnTo>
                  <a:lnTo>
                    <a:pt x="365669" y="38626"/>
                  </a:lnTo>
                  <a:lnTo>
                    <a:pt x="334800" y="17084"/>
                  </a:lnTo>
                  <a:lnTo>
                    <a:pt x="292470" y="4250"/>
                  </a:lnTo>
                  <a:lnTo>
                    <a:pt x="235293" y="0"/>
                  </a:lnTo>
                  <a:close/>
                </a:path>
                <a:path w="506095" h="572134">
                  <a:moveTo>
                    <a:pt x="374427" y="50297"/>
                  </a:moveTo>
                  <a:lnTo>
                    <a:pt x="235280" y="50297"/>
                  </a:lnTo>
                  <a:lnTo>
                    <a:pt x="285534" y="53646"/>
                  </a:lnTo>
                  <a:lnTo>
                    <a:pt x="319295" y="65802"/>
                  </a:lnTo>
                  <a:lnTo>
                    <a:pt x="342426" y="89931"/>
                  </a:lnTo>
                  <a:lnTo>
                    <a:pt x="360791" y="129197"/>
                  </a:lnTo>
                  <a:lnTo>
                    <a:pt x="380256" y="186767"/>
                  </a:lnTo>
                  <a:lnTo>
                    <a:pt x="387154" y="207987"/>
                  </a:lnTo>
                  <a:lnTo>
                    <a:pt x="390805" y="219075"/>
                  </a:lnTo>
                  <a:lnTo>
                    <a:pt x="410247" y="261215"/>
                  </a:lnTo>
                  <a:lnTo>
                    <a:pt x="438152" y="299025"/>
                  </a:lnTo>
                  <a:lnTo>
                    <a:pt x="445456" y="308971"/>
                  </a:lnTo>
                  <a:lnTo>
                    <a:pt x="451752" y="318394"/>
                  </a:lnTo>
                  <a:lnTo>
                    <a:pt x="455546" y="325749"/>
                  </a:lnTo>
                  <a:lnTo>
                    <a:pt x="505844" y="325749"/>
                  </a:lnTo>
                  <a:lnTo>
                    <a:pt x="505844" y="323776"/>
                  </a:lnTo>
                  <a:lnTo>
                    <a:pt x="497420" y="297016"/>
                  </a:lnTo>
                  <a:lnTo>
                    <a:pt x="478083" y="268414"/>
                  </a:lnTo>
                  <a:lnTo>
                    <a:pt x="456731" y="240142"/>
                  </a:lnTo>
                  <a:lnTo>
                    <a:pt x="442265" y="214372"/>
                  </a:lnTo>
                  <a:lnTo>
                    <a:pt x="423375" y="156750"/>
                  </a:lnTo>
                  <a:lnTo>
                    <a:pt x="406570" y="108335"/>
                  </a:lnTo>
                  <a:lnTo>
                    <a:pt x="388464" y="69002"/>
                  </a:lnTo>
                  <a:lnTo>
                    <a:pt x="374427" y="50297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1" name="object 45"/>
            <p:cNvSpPr/>
            <p:nvPr/>
          </p:nvSpPr>
          <p:spPr>
            <a:xfrm>
              <a:off x="3914416" y="4589459"/>
              <a:ext cx="186690" cy="71259"/>
            </a:xfrm>
            <a:custGeom>
              <a:avLst/>
              <a:gdLst/>
              <a:ahLst/>
              <a:cxnLst/>
              <a:rect l="l" t="t" r="r" b="b"/>
              <a:pathLst>
                <a:path w="292735" h="113029">
                  <a:moveTo>
                    <a:pt x="292590" y="0"/>
                  </a:moveTo>
                  <a:lnTo>
                    <a:pt x="0" y="0"/>
                  </a:lnTo>
                  <a:lnTo>
                    <a:pt x="8411" y="20325"/>
                  </a:lnTo>
                  <a:lnTo>
                    <a:pt x="14641" y="41661"/>
                  </a:lnTo>
                  <a:lnTo>
                    <a:pt x="18510" y="63884"/>
                  </a:lnTo>
                  <a:lnTo>
                    <a:pt x="19840" y="86874"/>
                  </a:lnTo>
                  <a:lnTo>
                    <a:pt x="19707" y="93407"/>
                  </a:lnTo>
                  <a:lnTo>
                    <a:pt x="19332" y="99874"/>
                  </a:lnTo>
                  <a:lnTo>
                    <a:pt x="18753" y="106288"/>
                  </a:lnTo>
                  <a:lnTo>
                    <a:pt x="18005" y="112658"/>
                  </a:lnTo>
                  <a:lnTo>
                    <a:pt x="292590" y="112658"/>
                  </a:lnTo>
                  <a:lnTo>
                    <a:pt x="292590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2" name="object 46"/>
            <p:cNvSpPr/>
            <p:nvPr/>
          </p:nvSpPr>
          <p:spPr>
            <a:xfrm>
              <a:off x="3398130" y="4589459"/>
              <a:ext cx="262419" cy="45719"/>
            </a:xfrm>
            <a:custGeom>
              <a:avLst/>
              <a:gdLst/>
              <a:ahLst/>
              <a:cxnLst/>
              <a:rect l="l" t="t" r="r" b="b"/>
              <a:pathLst>
                <a:path w="411479">
                  <a:moveTo>
                    <a:pt x="0" y="0"/>
                  </a:moveTo>
                  <a:lnTo>
                    <a:pt x="411430" y="0"/>
                  </a:lnTo>
                </a:path>
              </a:pathLst>
            </a:custGeom>
            <a:ln w="56329">
              <a:solidFill>
                <a:srgbClr val="00785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3" name="object 47"/>
            <p:cNvSpPr/>
            <p:nvPr/>
          </p:nvSpPr>
          <p:spPr>
            <a:xfrm>
              <a:off x="3398130" y="4702117"/>
              <a:ext cx="262419" cy="45719"/>
            </a:xfrm>
            <a:custGeom>
              <a:avLst/>
              <a:gdLst/>
              <a:ahLst/>
              <a:cxnLst/>
              <a:rect l="l" t="t" r="r" b="b"/>
              <a:pathLst>
                <a:path w="411479">
                  <a:moveTo>
                    <a:pt x="0" y="0"/>
                  </a:moveTo>
                  <a:lnTo>
                    <a:pt x="411430" y="0"/>
                  </a:lnTo>
                </a:path>
              </a:pathLst>
            </a:custGeom>
            <a:ln w="56329">
              <a:solidFill>
                <a:srgbClr val="007853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4" name="object 48"/>
            <p:cNvSpPr/>
            <p:nvPr/>
          </p:nvSpPr>
          <p:spPr>
            <a:xfrm>
              <a:off x="2965034" y="4562657"/>
              <a:ext cx="182654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90" y="0"/>
                  </a:moveTo>
                  <a:lnTo>
                    <a:pt x="97794" y="7288"/>
                  </a:lnTo>
                  <a:lnTo>
                    <a:pt x="58542" y="27583"/>
                  </a:lnTo>
                  <a:lnTo>
                    <a:pt x="27588" y="58531"/>
                  </a:lnTo>
                  <a:lnTo>
                    <a:pt x="7289" y="97776"/>
                  </a:lnTo>
                  <a:lnTo>
                    <a:pt x="0" y="142965"/>
                  </a:lnTo>
                  <a:lnTo>
                    <a:pt x="7289" y="188153"/>
                  </a:lnTo>
                  <a:lnTo>
                    <a:pt x="27588" y="227399"/>
                  </a:lnTo>
                  <a:lnTo>
                    <a:pt x="58542" y="258346"/>
                  </a:lnTo>
                  <a:lnTo>
                    <a:pt x="97794" y="278642"/>
                  </a:lnTo>
                  <a:lnTo>
                    <a:pt x="142990" y="285930"/>
                  </a:lnTo>
                  <a:lnTo>
                    <a:pt x="188174" y="278642"/>
                  </a:lnTo>
                  <a:lnTo>
                    <a:pt x="227418" y="258346"/>
                  </a:lnTo>
                  <a:lnTo>
                    <a:pt x="258368" y="227399"/>
                  </a:lnTo>
                  <a:lnTo>
                    <a:pt x="268881" y="207072"/>
                  </a:lnTo>
                  <a:lnTo>
                    <a:pt x="142990" y="207072"/>
                  </a:lnTo>
                  <a:lnTo>
                    <a:pt x="118057" y="202025"/>
                  </a:lnTo>
                  <a:lnTo>
                    <a:pt x="97677" y="188273"/>
                  </a:lnTo>
                  <a:lnTo>
                    <a:pt x="83927" y="167893"/>
                  </a:lnTo>
                  <a:lnTo>
                    <a:pt x="78883" y="142965"/>
                  </a:lnTo>
                  <a:lnTo>
                    <a:pt x="83927" y="118033"/>
                  </a:lnTo>
                  <a:lnTo>
                    <a:pt x="97677" y="97644"/>
                  </a:lnTo>
                  <a:lnTo>
                    <a:pt x="118057" y="83883"/>
                  </a:lnTo>
                  <a:lnTo>
                    <a:pt x="142990" y="78833"/>
                  </a:lnTo>
                  <a:lnTo>
                    <a:pt x="268868" y="78833"/>
                  </a:lnTo>
                  <a:lnTo>
                    <a:pt x="258368" y="58531"/>
                  </a:lnTo>
                  <a:lnTo>
                    <a:pt x="227418" y="27583"/>
                  </a:lnTo>
                  <a:lnTo>
                    <a:pt x="188174" y="7288"/>
                  </a:lnTo>
                  <a:lnTo>
                    <a:pt x="142990" y="0"/>
                  </a:lnTo>
                  <a:close/>
                </a:path>
                <a:path w="286385" h="286384">
                  <a:moveTo>
                    <a:pt x="268868" y="78833"/>
                  </a:moveTo>
                  <a:lnTo>
                    <a:pt x="142990" y="78833"/>
                  </a:lnTo>
                  <a:lnTo>
                    <a:pt x="167921" y="83883"/>
                  </a:lnTo>
                  <a:lnTo>
                    <a:pt x="188296" y="97644"/>
                  </a:lnTo>
                  <a:lnTo>
                    <a:pt x="202042" y="118033"/>
                  </a:lnTo>
                  <a:lnTo>
                    <a:pt x="207084" y="142965"/>
                  </a:lnTo>
                  <a:lnTo>
                    <a:pt x="202042" y="167893"/>
                  </a:lnTo>
                  <a:lnTo>
                    <a:pt x="188296" y="188273"/>
                  </a:lnTo>
                  <a:lnTo>
                    <a:pt x="167921" y="202025"/>
                  </a:lnTo>
                  <a:lnTo>
                    <a:pt x="142990" y="207072"/>
                  </a:lnTo>
                  <a:lnTo>
                    <a:pt x="268881" y="207072"/>
                  </a:lnTo>
                  <a:lnTo>
                    <a:pt x="278666" y="188153"/>
                  </a:lnTo>
                  <a:lnTo>
                    <a:pt x="285955" y="142965"/>
                  </a:lnTo>
                  <a:lnTo>
                    <a:pt x="278666" y="97776"/>
                  </a:lnTo>
                  <a:lnTo>
                    <a:pt x="268868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5" name="object 49"/>
            <p:cNvSpPr/>
            <p:nvPr/>
          </p:nvSpPr>
          <p:spPr>
            <a:xfrm>
              <a:off x="3181589" y="4562657"/>
              <a:ext cx="182640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65" y="0"/>
                  </a:moveTo>
                  <a:lnTo>
                    <a:pt x="97781" y="7288"/>
                  </a:lnTo>
                  <a:lnTo>
                    <a:pt x="58536" y="27583"/>
                  </a:lnTo>
                  <a:lnTo>
                    <a:pt x="27587" y="58531"/>
                  </a:lnTo>
                  <a:lnTo>
                    <a:pt x="7289" y="97776"/>
                  </a:lnTo>
                  <a:lnTo>
                    <a:pt x="0" y="142965"/>
                  </a:lnTo>
                  <a:lnTo>
                    <a:pt x="7289" y="188153"/>
                  </a:lnTo>
                  <a:lnTo>
                    <a:pt x="27587" y="227399"/>
                  </a:lnTo>
                  <a:lnTo>
                    <a:pt x="58536" y="258346"/>
                  </a:lnTo>
                  <a:lnTo>
                    <a:pt x="97781" y="278642"/>
                  </a:lnTo>
                  <a:lnTo>
                    <a:pt x="142965" y="285930"/>
                  </a:lnTo>
                  <a:lnTo>
                    <a:pt x="188161" y="278642"/>
                  </a:lnTo>
                  <a:lnTo>
                    <a:pt x="227413" y="258346"/>
                  </a:lnTo>
                  <a:lnTo>
                    <a:pt x="258366" y="227399"/>
                  </a:lnTo>
                  <a:lnTo>
                    <a:pt x="268880" y="207072"/>
                  </a:lnTo>
                  <a:lnTo>
                    <a:pt x="142965" y="207072"/>
                  </a:lnTo>
                  <a:lnTo>
                    <a:pt x="118037" y="202025"/>
                  </a:lnTo>
                  <a:lnTo>
                    <a:pt x="97657" y="188273"/>
                  </a:lnTo>
                  <a:lnTo>
                    <a:pt x="83904" y="167893"/>
                  </a:lnTo>
                  <a:lnTo>
                    <a:pt x="78858" y="142965"/>
                  </a:lnTo>
                  <a:lnTo>
                    <a:pt x="83904" y="118033"/>
                  </a:lnTo>
                  <a:lnTo>
                    <a:pt x="97657" y="97644"/>
                  </a:lnTo>
                  <a:lnTo>
                    <a:pt x="118037" y="83883"/>
                  </a:lnTo>
                  <a:lnTo>
                    <a:pt x="142965" y="78833"/>
                  </a:lnTo>
                  <a:lnTo>
                    <a:pt x="268867" y="78833"/>
                  </a:lnTo>
                  <a:lnTo>
                    <a:pt x="258366" y="58531"/>
                  </a:lnTo>
                  <a:lnTo>
                    <a:pt x="227413" y="27583"/>
                  </a:lnTo>
                  <a:lnTo>
                    <a:pt x="188161" y="7288"/>
                  </a:lnTo>
                  <a:lnTo>
                    <a:pt x="142965" y="0"/>
                  </a:lnTo>
                  <a:close/>
                </a:path>
                <a:path w="286385" h="286384">
                  <a:moveTo>
                    <a:pt x="268867" y="78833"/>
                  </a:moveTo>
                  <a:lnTo>
                    <a:pt x="142965" y="78833"/>
                  </a:lnTo>
                  <a:lnTo>
                    <a:pt x="167898" y="83883"/>
                  </a:lnTo>
                  <a:lnTo>
                    <a:pt x="188278" y="97644"/>
                  </a:lnTo>
                  <a:lnTo>
                    <a:pt x="202027" y="118033"/>
                  </a:lnTo>
                  <a:lnTo>
                    <a:pt x="207072" y="142965"/>
                  </a:lnTo>
                  <a:lnTo>
                    <a:pt x="202027" y="167893"/>
                  </a:lnTo>
                  <a:lnTo>
                    <a:pt x="188278" y="188273"/>
                  </a:lnTo>
                  <a:lnTo>
                    <a:pt x="167898" y="202025"/>
                  </a:lnTo>
                  <a:lnTo>
                    <a:pt x="142965" y="207072"/>
                  </a:lnTo>
                  <a:lnTo>
                    <a:pt x="268880" y="207072"/>
                  </a:lnTo>
                  <a:lnTo>
                    <a:pt x="278665" y="188153"/>
                  </a:lnTo>
                  <a:lnTo>
                    <a:pt x="285955" y="142965"/>
                  </a:lnTo>
                  <a:lnTo>
                    <a:pt x="278665" y="97776"/>
                  </a:lnTo>
                  <a:lnTo>
                    <a:pt x="268867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6" name="object 50"/>
            <p:cNvSpPr/>
            <p:nvPr/>
          </p:nvSpPr>
          <p:spPr>
            <a:xfrm>
              <a:off x="3723030" y="4551364"/>
              <a:ext cx="182640" cy="180549"/>
            </a:xfrm>
            <a:custGeom>
              <a:avLst/>
              <a:gdLst/>
              <a:ahLst/>
              <a:cxnLst/>
              <a:rect l="l" t="t" r="r" b="b"/>
              <a:pathLst>
                <a:path w="286385" h="286384">
                  <a:moveTo>
                    <a:pt x="142952" y="0"/>
                  </a:moveTo>
                  <a:lnTo>
                    <a:pt x="67909" y="21396"/>
                  </a:lnTo>
                  <a:lnTo>
                    <a:pt x="32193" y="52668"/>
                  </a:lnTo>
                  <a:lnTo>
                    <a:pt x="8551" y="94185"/>
                  </a:lnTo>
                  <a:lnTo>
                    <a:pt x="0" y="142965"/>
                  </a:lnTo>
                  <a:lnTo>
                    <a:pt x="7288" y="188153"/>
                  </a:lnTo>
                  <a:lnTo>
                    <a:pt x="27582" y="227399"/>
                  </a:lnTo>
                  <a:lnTo>
                    <a:pt x="58528" y="258346"/>
                  </a:lnTo>
                  <a:lnTo>
                    <a:pt x="97770" y="278642"/>
                  </a:lnTo>
                  <a:lnTo>
                    <a:pt x="142952" y="285930"/>
                  </a:lnTo>
                  <a:lnTo>
                    <a:pt x="192763" y="276987"/>
                  </a:lnTo>
                  <a:lnTo>
                    <a:pt x="234877" y="252317"/>
                  </a:lnTo>
                  <a:lnTo>
                    <a:pt x="266122" y="215158"/>
                  </a:lnTo>
                  <a:lnTo>
                    <a:pt x="269120" y="207072"/>
                  </a:lnTo>
                  <a:lnTo>
                    <a:pt x="142952" y="207072"/>
                  </a:lnTo>
                  <a:lnTo>
                    <a:pt x="118026" y="202025"/>
                  </a:lnTo>
                  <a:lnTo>
                    <a:pt x="97650" y="188273"/>
                  </a:lnTo>
                  <a:lnTo>
                    <a:pt x="83902" y="167893"/>
                  </a:lnTo>
                  <a:lnTo>
                    <a:pt x="78858" y="142965"/>
                  </a:lnTo>
                  <a:lnTo>
                    <a:pt x="81326" y="125448"/>
                  </a:lnTo>
                  <a:lnTo>
                    <a:pt x="112683" y="86799"/>
                  </a:lnTo>
                  <a:lnTo>
                    <a:pt x="142952" y="78833"/>
                  </a:lnTo>
                  <a:lnTo>
                    <a:pt x="268847" y="78833"/>
                  </a:lnTo>
                  <a:lnTo>
                    <a:pt x="258349" y="58531"/>
                  </a:lnTo>
                  <a:lnTo>
                    <a:pt x="227401" y="27583"/>
                  </a:lnTo>
                  <a:lnTo>
                    <a:pt x="188152" y="7288"/>
                  </a:lnTo>
                  <a:lnTo>
                    <a:pt x="142952" y="0"/>
                  </a:lnTo>
                  <a:close/>
                </a:path>
                <a:path w="286385" h="286384">
                  <a:moveTo>
                    <a:pt x="268847" y="78833"/>
                  </a:moveTo>
                  <a:lnTo>
                    <a:pt x="142952" y="78833"/>
                  </a:lnTo>
                  <a:lnTo>
                    <a:pt x="167890" y="83883"/>
                  </a:lnTo>
                  <a:lnTo>
                    <a:pt x="188278" y="97644"/>
                  </a:lnTo>
                  <a:lnTo>
                    <a:pt x="202036" y="118033"/>
                  </a:lnTo>
                  <a:lnTo>
                    <a:pt x="207084" y="142965"/>
                  </a:lnTo>
                  <a:lnTo>
                    <a:pt x="206713" y="149757"/>
                  </a:lnTo>
                  <a:lnTo>
                    <a:pt x="178337" y="196354"/>
                  </a:lnTo>
                  <a:lnTo>
                    <a:pt x="142952" y="207072"/>
                  </a:lnTo>
                  <a:lnTo>
                    <a:pt x="269120" y="207072"/>
                  </a:lnTo>
                  <a:lnTo>
                    <a:pt x="283329" y="168748"/>
                  </a:lnTo>
                  <a:lnTo>
                    <a:pt x="285930" y="142965"/>
                  </a:lnTo>
                  <a:lnTo>
                    <a:pt x="278643" y="97776"/>
                  </a:lnTo>
                  <a:lnTo>
                    <a:pt x="268847" y="78833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7" name="object 51"/>
            <p:cNvSpPr/>
            <p:nvPr/>
          </p:nvSpPr>
          <p:spPr>
            <a:xfrm>
              <a:off x="2972325" y="4240735"/>
              <a:ext cx="773488" cy="291441"/>
            </a:xfrm>
            <a:custGeom>
              <a:avLst/>
              <a:gdLst/>
              <a:ahLst/>
              <a:cxnLst/>
              <a:rect l="l" t="t" r="r" b="b"/>
              <a:pathLst>
                <a:path w="1212850" h="462279">
                  <a:moveTo>
                    <a:pt x="173674" y="0"/>
                  </a:moveTo>
                  <a:lnTo>
                    <a:pt x="0" y="0"/>
                  </a:lnTo>
                  <a:lnTo>
                    <a:pt x="0" y="461979"/>
                  </a:lnTo>
                  <a:lnTo>
                    <a:pt x="1212226" y="461979"/>
                  </a:lnTo>
                  <a:lnTo>
                    <a:pt x="1212226" y="288895"/>
                  </a:lnTo>
                  <a:lnTo>
                    <a:pt x="56341" y="288895"/>
                  </a:lnTo>
                  <a:lnTo>
                    <a:pt x="56341" y="232566"/>
                  </a:lnTo>
                  <a:lnTo>
                    <a:pt x="1212226" y="232566"/>
                  </a:lnTo>
                  <a:lnTo>
                    <a:pt x="1212226" y="176237"/>
                  </a:lnTo>
                  <a:lnTo>
                    <a:pt x="56329" y="176237"/>
                  </a:lnTo>
                  <a:lnTo>
                    <a:pt x="56329" y="119895"/>
                  </a:lnTo>
                  <a:lnTo>
                    <a:pt x="1212226" y="119895"/>
                  </a:lnTo>
                  <a:lnTo>
                    <a:pt x="1212226" y="64257"/>
                  </a:lnTo>
                  <a:lnTo>
                    <a:pt x="218732" y="64257"/>
                  </a:lnTo>
                  <a:lnTo>
                    <a:pt x="173674" y="0"/>
                  </a:lnTo>
                  <a:close/>
                </a:path>
                <a:path w="1212850" h="462279">
                  <a:moveTo>
                    <a:pt x="345313" y="232566"/>
                  </a:moveTo>
                  <a:lnTo>
                    <a:pt x="288971" y="232566"/>
                  </a:lnTo>
                  <a:lnTo>
                    <a:pt x="288971" y="288895"/>
                  </a:lnTo>
                  <a:lnTo>
                    <a:pt x="345313" y="288895"/>
                  </a:lnTo>
                  <a:lnTo>
                    <a:pt x="345313" y="232566"/>
                  </a:lnTo>
                  <a:close/>
                </a:path>
                <a:path w="1212850" h="462279">
                  <a:moveTo>
                    <a:pt x="634296" y="232566"/>
                  </a:moveTo>
                  <a:lnTo>
                    <a:pt x="577930" y="232566"/>
                  </a:lnTo>
                  <a:lnTo>
                    <a:pt x="577930" y="288895"/>
                  </a:lnTo>
                  <a:lnTo>
                    <a:pt x="634296" y="288895"/>
                  </a:lnTo>
                  <a:lnTo>
                    <a:pt x="634296" y="232566"/>
                  </a:lnTo>
                  <a:close/>
                </a:path>
                <a:path w="1212850" h="462279">
                  <a:moveTo>
                    <a:pt x="923243" y="232566"/>
                  </a:moveTo>
                  <a:lnTo>
                    <a:pt x="866913" y="232566"/>
                  </a:lnTo>
                  <a:lnTo>
                    <a:pt x="866913" y="288895"/>
                  </a:lnTo>
                  <a:lnTo>
                    <a:pt x="923243" y="288895"/>
                  </a:lnTo>
                  <a:lnTo>
                    <a:pt x="923243" y="232566"/>
                  </a:lnTo>
                  <a:close/>
                </a:path>
                <a:path w="1212850" h="462279">
                  <a:moveTo>
                    <a:pt x="1212226" y="232566"/>
                  </a:moveTo>
                  <a:lnTo>
                    <a:pt x="1155872" y="232566"/>
                  </a:lnTo>
                  <a:lnTo>
                    <a:pt x="1155872" y="288895"/>
                  </a:lnTo>
                  <a:lnTo>
                    <a:pt x="1212226" y="288895"/>
                  </a:lnTo>
                  <a:lnTo>
                    <a:pt x="1212226" y="232566"/>
                  </a:lnTo>
                  <a:close/>
                </a:path>
                <a:path w="1212850" h="462279">
                  <a:moveTo>
                    <a:pt x="345313" y="119895"/>
                  </a:moveTo>
                  <a:lnTo>
                    <a:pt x="288971" y="119895"/>
                  </a:lnTo>
                  <a:lnTo>
                    <a:pt x="288971" y="176237"/>
                  </a:lnTo>
                  <a:lnTo>
                    <a:pt x="345313" y="176237"/>
                  </a:lnTo>
                  <a:lnTo>
                    <a:pt x="345313" y="119895"/>
                  </a:lnTo>
                  <a:close/>
                </a:path>
                <a:path w="1212850" h="462279">
                  <a:moveTo>
                    <a:pt x="634284" y="119895"/>
                  </a:moveTo>
                  <a:lnTo>
                    <a:pt x="577942" y="119895"/>
                  </a:lnTo>
                  <a:lnTo>
                    <a:pt x="577942" y="176237"/>
                  </a:lnTo>
                  <a:lnTo>
                    <a:pt x="634284" y="176237"/>
                  </a:lnTo>
                  <a:lnTo>
                    <a:pt x="634284" y="119895"/>
                  </a:lnTo>
                  <a:close/>
                </a:path>
                <a:path w="1212850" h="462279">
                  <a:moveTo>
                    <a:pt x="923243" y="119895"/>
                  </a:moveTo>
                  <a:lnTo>
                    <a:pt x="866913" y="119895"/>
                  </a:lnTo>
                  <a:lnTo>
                    <a:pt x="866913" y="176237"/>
                  </a:lnTo>
                  <a:lnTo>
                    <a:pt x="923243" y="176237"/>
                  </a:lnTo>
                  <a:lnTo>
                    <a:pt x="923243" y="119895"/>
                  </a:lnTo>
                  <a:close/>
                </a:path>
                <a:path w="1212850" h="462279">
                  <a:moveTo>
                    <a:pt x="1212226" y="119895"/>
                  </a:moveTo>
                  <a:lnTo>
                    <a:pt x="1155885" y="119895"/>
                  </a:lnTo>
                  <a:lnTo>
                    <a:pt x="1155885" y="176237"/>
                  </a:lnTo>
                  <a:lnTo>
                    <a:pt x="1212226" y="176237"/>
                  </a:lnTo>
                  <a:lnTo>
                    <a:pt x="1212226" y="119895"/>
                  </a:lnTo>
                  <a:close/>
                </a:path>
                <a:path w="1212850" h="462279">
                  <a:moveTo>
                    <a:pt x="1212226" y="0"/>
                  </a:moveTo>
                  <a:lnTo>
                    <a:pt x="1038552" y="0"/>
                  </a:lnTo>
                  <a:lnTo>
                    <a:pt x="993494" y="64257"/>
                  </a:lnTo>
                  <a:lnTo>
                    <a:pt x="1212226" y="64257"/>
                  </a:lnTo>
                  <a:lnTo>
                    <a:pt x="1212226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18" name="Группа 217"/>
          <p:cNvGrpSpPr/>
          <p:nvPr/>
        </p:nvGrpSpPr>
        <p:grpSpPr>
          <a:xfrm>
            <a:off x="9049824" y="4095697"/>
            <a:ext cx="700608" cy="461280"/>
            <a:chOff x="3312160" y="3782857"/>
            <a:chExt cx="1144636" cy="730997"/>
          </a:xfrm>
        </p:grpSpPr>
        <p:sp>
          <p:nvSpPr>
            <p:cNvPr id="219" name="object 30"/>
            <p:cNvSpPr/>
            <p:nvPr/>
          </p:nvSpPr>
          <p:spPr>
            <a:xfrm>
              <a:off x="3424525" y="4256630"/>
              <a:ext cx="262166" cy="257224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815" y="0"/>
                  </a:moveTo>
                  <a:lnTo>
                    <a:pt x="138621" y="6743"/>
                  </a:lnTo>
                  <a:lnTo>
                    <a:pt x="93517" y="25776"/>
                  </a:lnTo>
                  <a:lnTo>
                    <a:pt x="55303" y="55298"/>
                  </a:lnTo>
                  <a:lnTo>
                    <a:pt x="25779" y="93511"/>
                  </a:lnTo>
                  <a:lnTo>
                    <a:pt x="6744" y="138617"/>
                  </a:lnTo>
                  <a:lnTo>
                    <a:pt x="0" y="188815"/>
                  </a:lnTo>
                  <a:lnTo>
                    <a:pt x="6744" y="239004"/>
                  </a:lnTo>
                  <a:lnTo>
                    <a:pt x="25779" y="284107"/>
                  </a:lnTo>
                  <a:lnTo>
                    <a:pt x="55303" y="322322"/>
                  </a:lnTo>
                  <a:lnTo>
                    <a:pt x="93517" y="351848"/>
                  </a:lnTo>
                  <a:lnTo>
                    <a:pt x="138621" y="370884"/>
                  </a:lnTo>
                  <a:lnTo>
                    <a:pt x="188815" y="377630"/>
                  </a:lnTo>
                  <a:lnTo>
                    <a:pt x="239014" y="370884"/>
                  </a:lnTo>
                  <a:lnTo>
                    <a:pt x="284121" y="351848"/>
                  </a:lnTo>
                  <a:lnTo>
                    <a:pt x="322337" y="322322"/>
                  </a:lnTo>
                  <a:lnTo>
                    <a:pt x="351863" y="284107"/>
                  </a:lnTo>
                  <a:lnTo>
                    <a:pt x="356348" y="273478"/>
                  </a:lnTo>
                  <a:lnTo>
                    <a:pt x="188815" y="273478"/>
                  </a:lnTo>
                  <a:lnTo>
                    <a:pt x="155888" y="266814"/>
                  </a:lnTo>
                  <a:lnTo>
                    <a:pt x="128974" y="248651"/>
                  </a:lnTo>
                  <a:lnTo>
                    <a:pt x="110814" y="221736"/>
                  </a:lnTo>
                  <a:lnTo>
                    <a:pt x="104151" y="188815"/>
                  </a:lnTo>
                  <a:lnTo>
                    <a:pt x="110814" y="155886"/>
                  </a:lnTo>
                  <a:lnTo>
                    <a:pt x="128974" y="128967"/>
                  </a:lnTo>
                  <a:lnTo>
                    <a:pt x="155888" y="110803"/>
                  </a:lnTo>
                  <a:lnTo>
                    <a:pt x="188815" y="104139"/>
                  </a:lnTo>
                  <a:lnTo>
                    <a:pt x="356347" y="104139"/>
                  </a:lnTo>
                  <a:lnTo>
                    <a:pt x="351863" y="93511"/>
                  </a:lnTo>
                  <a:lnTo>
                    <a:pt x="322337" y="55298"/>
                  </a:lnTo>
                  <a:lnTo>
                    <a:pt x="284121" y="25776"/>
                  </a:lnTo>
                  <a:lnTo>
                    <a:pt x="239014" y="6743"/>
                  </a:lnTo>
                  <a:lnTo>
                    <a:pt x="188815" y="0"/>
                  </a:lnTo>
                  <a:close/>
                </a:path>
                <a:path w="377825" h="377825">
                  <a:moveTo>
                    <a:pt x="356347" y="104139"/>
                  </a:moveTo>
                  <a:lnTo>
                    <a:pt x="188815" y="104139"/>
                  </a:lnTo>
                  <a:lnTo>
                    <a:pt x="221747" y="110803"/>
                  </a:lnTo>
                  <a:lnTo>
                    <a:pt x="248661" y="128967"/>
                  </a:lnTo>
                  <a:lnTo>
                    <a:pt x="266817" y="155886"/>
                  </a:lnTo>
                  <a:lnTo>
                    <a:pt x="273478" y="188815"/>
                  </a:lnTo>
                  <a:lnTo>
                    <a:pt x="266817" y="221736"/>
                  </a:lnTo>
                  <a:lnTo>
                    <a:pt x="248661" y="248651"/>
                  </a:lnTo>
                  <a:lnTo>
                    <a:pt x="221747" y="266814"/>
                  </a:lnTo>
                  <a:lnTo>
                    <a:pt x="188815" y="273478"/>
                  </a:lnTo>
                  <a:lnTo>
                    <a:pt x="356348" y="273478"/>
                  </a:lnTo>
                  <a:lnTo>
                    <a:pt x="370898" y="239004"/>
                  </a:lnTo>
                  <a:lnTo>
                    <a:pt x="377642" y="188815"/>
                  </a:lnTo>
                  <a:lnTo>
                    <a:pt x="370898" y="138617"/>
                  </a:lnTo>
                  <a:lnTo>
                    <a:pt x="356347" y="10413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object 31"/>
            <p:cNvSpPr/>
            <p:nvPr/>
          </p:nvSpPr>
          <p:spPr>
            <a:xfrm>
              <a:off x="3404188" y="4185460"/>
              <a:ext cx="760503" cy="293970"/>
            </a:xfrm>
            <a:custGeom>
              <a:avLst/>
              <a:gdLst/>
              <a:ahLst/>
              <a:cxnLst/>
              <a:rect l="l" t="t" r="r" b="b"/>
              <a:pathLst>
                <a:path w="1096009" h="431800">
                  <a:moveTo>
                    <a:pt x="906870" y="74397"/>
                  </a:moveTo>
                  <a:lnTo>
                    <a:pt x="333866" y="74397"/>
                  </a:lnTo>
                  <a:lnTo>
                    <a:pt x="478615" y="281821"/>
                  </a:lnTo>
                  <a:lnTo>
                    <a:pt x="478615" y="431496"/>
                  </a:lnTo>
                  <a:lnTo>
                    <a:pt x="661047" y="431496"/>
                  </a:lnTo>
                  <a:lnTo>
                    <a:pt x="653622" y="409168"/>
                  </a:lnTo>
                  <a:lnTo>
                    <a:pt x="648176" y="386012"/>
                  </a:lnTo>
                  <a:lnTo>
                    <a:pt x="644825" y="362124"/>
                  </a:lnTo>
                  <a:lnTo>
                    <a:pt x="643683" y="337598"/>
                  </a:lnTo>
                  <a:lnTo>
                    <a:pt x="647930" y="290349"/>
                  </a:lnTo>
                  <a:lnTo>
                    <a:pt x="660174" y="245853"/>
                  </a:lnTo>
                  <a:lnTo>
                    <a:pt x="679666" y="204860"/>
                  </a:lnTo>
                  <a:lnTo>
                    <a:pt x="705656" y="168118"/>
                  </a:lnTo>
                  <a:lnTo>
                    <a:pt x="737396" y="136376"/>
                  </a:lnTo>
                  <a:lnTo>
                    <a:pt x="774136" y="110384"/>
                  </a:lnTo>
                  <a:lnTo>
                    <a:pt x="815128" y="90891"/>
                  </a:lnTo>
                  <a:lnTo>
                    <a:pt x="859622" y="78645"/>
                  </a:lnTo>
                  <a:lnTo>
                    <a:pt x="906870" y="74397"/>
                  </a:lnTo>
                  <a:close/>
                </a:path>
                <a:path w="1096009" h="431800">
                  <a:moveTo>
                    <a:pt x="1095698" y="0"/>
                  </a:moveTo>
                  <a:lnTo>
                    <a:pt x="0" y="0"/>
                  </a:lnTo>
                  <a:lnTo>
                    <a:pt x="0" y="74397"/>
                  </a:lnTo>
                  <a:lnTo>
                    <a:pt x="1095698" y="74397"/>
                  </a:lnTo>
                  <a:lnTo>
                    <a:pt x="1095698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object 32"/>
            <p:cNvSpPr/>
            <p:nvPr/>
          </p:nvSpPr>
          <p:spPr>
            <a:xfrm>
              <a:off x="3916169" y="4256630"/>
              <a:ext cx="262166" cy="257224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802" y="0"/>
                  </a:moveTo>
                  <a:lnTo>
                    <a:pt x="138614" y="6743"/>
                  </a:lnTo>
                  <a:lnTo>
                    <a:pt x="93513" y="25776"/>
                  </a:lnTo>
                  <a:lnTo>
                    <a:pt x="55301" y="55298"/>
                  </a:lnTo>
                  <a:lnTo>
                    <a:pt x="25778" y="93511"/>
                  </a:lnTo>
                  <a:lnTo>
                    <a:pt x="6744" y="138617"/>
                  </a:lnTo>
                  <a:lnTo>
                    <a:pt x="0" y="188815"/>
                  </a:lnTo>
                  <a:lnTo>
                    <a:pt x="6744" y="239004"/>
                  </a:lnTo>
                  <a:lnTo>
                    <a:pt x="25778" y="284107"/>
                  </a:lnTo>
                  <a:lnTo>
                    <a:pt x="55301" y="322322"/>
                  </a:lnTo>
                  <a:lnTo>
                    <a:pt x="93513" y="351848"/>
                  </a:lnTo>
                  <a:lnTo>
                    <a:pt x="138614" y="370884"/>
                  </a:lnTo>
                  <a:lnTo>
                    <a:pt x="188802" y="377630"/>
                  </a:lnTo>
                  <a:lnTo>
                    <a:pt x="239001" y="370884"/>
                  </a:lnTo>
                  <a:lnTo>
                    <a:pt x="284109" y="351848"/>
                  </a:lnTo>
                  <a:lnTo>
                    <a:pt x="322325" y="322322"/>
                  </a:lnTo>
                  <a:lnTo>
                    <a:pt x="351850" y="284107"/>
                  </a:lnTo>
                  <a:lnTo>
                    <a:pt x="356336" y="273478"/>
                  </a:lnTo>
                  <a:lnTo>
                    <a:pt x="188802" y="273478"/>
                  </a:lnTo>
                  <a:lnTo>
                    <a:pt x="155883" y="266814"/>
                  </a:lnTo>
                  <a:lnTo>
                    <a:pt x="128972" y="248651"/>
                  </a:lnTo>
                  <a:lnTo>
                    <a:pt x="110814" y="221736"/>
                  </a:lnTo>
                  <a:lnTo>
                    <a:pt x="104151" y="188815"/>
                  </a:lnTo>
                  <a:lnTo>
                    <a:pt x="110814" y="155886"/>
                  </a:lnTo>
                  <a:lnTo>
                    <a:pt x="128972" y="128967"/>
                  </a:lnTo>
                  <a:lnTo>
                    <a:pt x="155883" y="110803"/>
                  </a:lnTo>
                  <a:lnTo>
                    <a:pt x="188802" y="104139"/>
                  </a:lnTo>
                  <a:lnTo>
                    <a:pt x="356335" y="104139"/>
                  </a:lnTo>
                  <a:lnTo>
                    <a:pt x="351850" y="93511"/>
                  </a:lnTo>
                  <a:lnTo>
                    <a:pt x="322325" y="55298"/>
                  </a:lnTo>
                  <a:lnTo>
                    <a:pt x="284109" y="25776"/>
                  </a:lnTo>
                  <a:lnTo>
                    <a:pt x="239001" y="6743"/>
                  </a:lnTo>
                  <a:lnTo>
                    <a:pt x="188802" y="0"/>
                  </a:lnTo>
                  <a:close/>
                </a:path>
                <a:path w="377825" h="377825">
                  <a:moveTo>
                    <a:pt x="356335" y="104139"/>
                  </a:moveTo>
                  <a:lnTo>
                    <a:pt x="188802" y="104139"/>
                  </a:lnTo>
                  <a:lnTo>
                    <a:pt x="221736" y="110803"/>
                  </a:lnTo>
                  <a:lnTo>
                    <a:pt x="248654" y="128967"/>
                  </a:lnTo>
                  <a:lnTo>
                    <a:pt x="266815" y="155886"/>
                  </a:lnTo>
                  <a:lnTo>
                    <a:pt x="273478" y="188815"/>
                  </a:lnTo>
                  <a:lnTo>
                    <a:pt x="266815" y="221736"/>
                  </a:lnTo>
                  <a:lnTo>
                    <a:pt x="248654" y="248651"/>
                  </a:lnTo>
                  <a:lnTo>
                    <a:pt x="221736" y="266814"/>
                  </a:lnTo>
                  <a:lnTo>
                    <a:pt x="188802" y="273478"/>
                  </a:lnTo>
                  <a:lnTo>
                    <a:pt x="356336" y="273478"/>
                  </a:lnTo>
                  <a:lnTo>
                    <a:pt x="370885" y="239004"/>
                  </a:lnTo>
                  <a:lnTo>
                    <a:pt x="377630" y="188815"/>
                  </a:lnTo>
                  <a:lnTo>
                    <a:pt x="370885" y="138617"/>
                  </a:lnTo>
                  <a:lnTo>
                    <a:pt x="356335" y="10413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object 33"/>
            <p:cNvSpPr/>
            <p:nvPr/>
          </p:nvSpPr>
          <p:spPr>
            <a:xfrm>
              <a:off x="3898788" y="3843203"/>
              <a:ext cx="353814" cy="309533"/>
            </a:xfrm>
            <a:custGeom>
              <a:avLst/>
              <a:gdLst/>
              <a:ahLst/>
              <a:cxnLst/>
              <a:rect l="l" t="t" r="r" b="b"/>
              <a:pathLst>
                <a:path w="509904" h="454659">
                  <a:moveTo>
                    <a:pt x="509400" y="0"/>
                  </a:moveTo>
                  <a:lnTo>
                    <a:pt x="0" y="0"/>
                  </a:lnTo>
                  <a:lnTo>
                    <a:pt x="0" y="454453"/>
                  </a:lnTo>
                  <a:lnTo>
                    <a:pt x="377630" y="454453"/>
                  </a:lnTo>
                  <a:lnTo>
                    <a:pt x="509412" y="320371"/>
                  </a:lnTo>
                  <a:lnTo>
                    <a:pt x="509410" y="268490"/>
                  </a:lnTo>
                  <a:lnTo>
                    <a:pt x="74385" y="268490"/>
                  </a:lnTo>
                  <a:lnTo>
                    <a:pt x="74385" y="74385"/>
                  </a:lnTo>
                  <a:lnTo>
                    <a:pt x="509403" y="74385"/>
                  </a:lnTo>
                  <a:lnTo>
                    <a:pt x="509400" y="0"/>
                  </a:lnTo>
                  <a:close/>
                </a:path>
                <a:path w="509904" h="454659">
                  <a:moveTo>
                    <a:pt x="291898" y="74385"/>
                  </a:moveTo>
                  <a:lnTo>
                    <a:pt x="217501" y="74385"/>
                  </a:lnTo>
                  <a:lnTo>
                    <a:pt x="217501" y="268490"/>
                  </a:lnTo>
                  <a:lnTo>
                    <a:pt x="291898" y="268490"/>
                  </a:lnTo>
                  <a:lnTo>
                    <a:pt x="291898" y="74385"/>
                  </a:lnTo>
                  <a:close/>
                </a:path>
                <a:path w="509904" h="454659">
                  <a:moveTo>
                    <a:pt x="509403" y="74385"/>
                  </a:moveTo>
                  <a:lnTo>
                    <a:pt x="435015" y="74385"/>
                  </a:lnTo>
                  <a:lnTo>
                    <a:pt x="435015" y="268490"/>
                  </a:lnTo>
                  <a:lnTo>
                    <a:pt x="509410" y="268490"/>
                  </a:lnTo>
                  <a:lnTo>
                    <a:pt x="509403" y="74385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object 34"/>
            <p:cNvSpPr/>
            <p:nvPr/>
          </p:nvSpPr>
          <p:spPr>
            <a:xfrm>
              <a:off x="3312160" y="3782857"/>
              <a:ext cx="311956" cy="145688"/>
            </a:xfrm>
            <a:custGeom>
              <a:avLst/>
              <a:gdLst/>
              <a:ahLst/>
              <a:cxnLst/>
              <a:rect l="l" t="t" r="r" b="b"/>
              <a:pathLst>
                <a:path w="449579" h="213995">
                  <a:moveTo>
                    <a:pt x="238334" y="0"/>
                  </a:moveTo>
                  <a:lnTo>
                    <a:pt x="0" y="0"/>
                  </a:lnTo>
                  <a:lnTo>
                    <a:pt x="96713" y="148770"/>
                  </a:lnTo>
                  <a:lnTo>
                    <a:pt x="176689" y="148770"/>
                  </a:lnTo>
                  <a:lnTo>
                    <a:pt x="241701" y="213781"/>
                  </a:lnTo>
                  <a:lnTo>
                    <a:pt x="249818" y="212439"/>
                  </a:lnTo>
                  <a:lnTo>
                    <a:pt x="258051" y="211459"/>
                  </a:lnTo>
                  <a:lnTo>
                    <a:pt x="266393" y="210857"/>
                  </a:lnTo>
                  <a:lnTo>
                    <a:pt x="274835" y="210653"/>
                  </a:lnTo>
                  <a:lnTo>
                    <a:pt x="448974" y="210653"/>
                  </a:lnTo>
                  <a:lnTo>
                    <a:pt x="238334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object 35"/>
            <p:cNvSpPr/>
            <p:nvPr/>
          </p:nvSpPr>
          <p:spPr>
            <a:xfrm>
              <a:off x="4203442" y="4307092"/>
              <a:ext cx="253354" cy="162116"/>
            </a:xfrm>
            <a:custGeom>
              <a:avLst/>
              <a:gdLst/>
              <a:ahLst/>
              <a:cxnLst/>
              <a:rect l="l" t="t" r="r" b="b"/>
              <a:pathLst>
                <a:path w="365125" h="238125">
                  <a:moveTo>
                    <a:pt x="126253" y="0"/>
                  </a:moveTo>
                  <a:lnTo>
                    <a:pt x="0" y="0"/>
                  </a:lnTo>
                  <a:lnTo>
                    <a:pt x="0" y="238019"/>
                  </a:lnTo>
                  <a:lnTo>
                    <a:pt x="364726" y="238019"/>
                  </a:lnTo>
                  <a:lnTo>
                    <a:pt x="364726" y="177054"/>
                  </a:lnTo>
                  <a:lnTo>
                    <a:pt x="106023" y="177054"/>
                  </a:lnTo>
                  <a:lnTo>
                    <a:pt x="87783" y="173373"/>
                  </a:lnTo>
                  <a:lnTo>
                    <a:pt x="72889" y="163334"/>
                  </a:lnTo>
                  <a:lnTo>
                    <a:pt x="62850" y="148445"/>
                  </a:lnTo>
                  <a:lnTo>
                    <a:pt x="59168" y="130211"/>
                  </a:lnTo>
                  <a:lnTo>
                    <a:pt x="62850" y="111972"/>
                  </a:lnTo>
                  <a:lnTo>
                    <a:pt x="72889" y="97083"/>
                  </a:lnTo>
                  <a:lnTo>
                    <a:pt x="87783" y="87048"/>
                  </a:lnTo>
                  <a:lnTo>
                    <a:pt x="106023" y="83369"/>
                  </a:lnTo>
                  <a:lnTo>
                    <a:pt x="279366" y="83369"/>
                  </a:lnTo>
                  <a:lnTo>
                    <a:pt x="126253" y="0"/>
                  </a:lnTo>
                  <a:close/>
                </a:path>
                <a:path w="365125" h="238125">
                  <a:moveTo>
                    <a:pt x="279366" y="83369"/>
                  </a:moveTo>
                  <a:lnTo>
                    <a:pt x="106023" y="83369"/>
                  </a:lnTo>
                  <a:lnTo>
                    <a:pt x="124250" y="87048"/>
                  </a:lnTo>
                  <a:lnTo>
                    <a:pt x="139136" y="97083"/>
                  </a:lnTo>
                  <a:lnTo>
                    <a:pt x="149173" y="111972"/>
                  </a:lnTo>
                  <a:lnTo>
                    <a:pt x="152853" y="130211"/>
                  </a:lnTo>
                  <a:lnTo>
                    <a:pt x="149173" y="148445"/>
                  </a:lnTo>
                  <a:lnTo>
                    <a:pt x="139136" y="163334"/>
                  </a:lnTo>
                  <a:lnTo>
                    <a:pt x="124250" y="173373"/>
                  </a:lnTo>
                  <a:lnTo>
                    <a:pt x="106023" y="177054"/>
                  </a:lnTo>
                  <a:lnTo>
                    <a:pt x="364726" y="177054"/>
                  </a:lnTo>
                  <a:lnTo>
                    <a:pt x="364726" y="129847"/>
                  </a:lnTo>
                  <a:lnTo>
                    <a:pt x="279366" y="83369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object 36"/>
            <p:cNvSpPr/>
            <p:nvPr/>
          </p:nvSpPr>
          <p:spPr>
            <a:xfrm>
              <a:off x="3413505" y="3911253"/>
              <a:ext cx="446784" cy="242093"/>
            </a:xfrm>
            <a:custGeom>
              <a:avLst/>
              <a:gdLst/>
              <a:ahLst/>
              <a:cxnLst/>
              <a:rect l="l" t="t" r="r" b="b"/>
              <a:pathLst>
                <a:path w="643890" h="355600">
                  <a:moveTo>
                    <a:pt x="643683" y="0"/>
                  </a:moveTo>
                  <a:lnTo>
                    <a:pt x="354937" y="0"/>
                  </a:lnTo>
                  <a:lnTo>
                    <a:pt x="354937" y="86020"/>
                  </a:lnTo>
                  <a:lnTo>
                    <a:pt x="104151" y="86020"/>
                  </a:lnTo>
                  <a:lnTo>
                    <a:pt x="63610" y="94204"/>
                  </a:lnTo>
                  <a:lnTo>
                    <a:pt x="30504" y="116525"/>
                  </a:lnTo>
                  <a:lnTo>
                    <a:pt x="8184" y="149631"/>
                  </a:lnTo>
                  <a:lnTo>
                    <a:pt x="0" y="190172"/>
                  </a:lnTo>
                  <a:lnTo>
                    <a:pt x="0" y="355339"/>
                  </a:lnTo>
                  <a:lnTo>
                    <a:pt x="643683" y="355339"/>
                  </a:lnTo>
                  <a:lnTo>
                    <a:pt x="643683" y="280942"/>
                  </a:lnTo>
                  <a:lnTo>
                    <a:pt x="197334" y="280942"/>
                  </a:lnTo>
                  <a:lnTo>
                    <a:pt x="197334" y="160405"/>
                  </a:lnTo>
                  <a:lnTo>
                    <a:pt x="643683" y="160405"/>
                  </a:lnTo>
                  <a:lnTo>
                    <a:pt x="643683" y="0"/>
                  </a:lnTo>
                  <a:close/>
                </a:path>
                <a:path w="643890" h="355600">
                  <a:moveTo>
                    <a:pt x="346117" y="160405"/>
                  </a:moveTo>
                  <a:lnTo>
                    <a:pt x="271719" y="160405"/>
                  </a:lnTo>
                  <a:lnTo>
                    <a:pt x="271719" y="280942"/>
                  </a:lnTo>
                  <a:lnTo>
                    <a:pt x="346117" y="280942"/>
                  </a:lnTo>
                  <a:lnTo>
                    <a:pt x="346117" y="160405"/>
                  </a:lnTo>
                  <a:close/>
                </a:path>
                <a:path w="643890" h="355600">
                  <a:moveTo>
                    <a:pt x="494900" y="160405"/>
                  </a:moveTo>
                  <a:lnTo>
                    <a:pt x="420514" y="160405"/>
                  </a:lnTo>
                  <a:lnTo>
                    <a:pt x="420514" y="280942"/>
                  </a:lnTo>
                  <a:lnTo>
                    <a:pt x="494900" y="280942"/>
                  </a:lnTo>
                  <a:lnTo>
                    <a:pt x="494900" y="160405"/>
                  </a:lnTo>
                  <a:close/>
                </a:path>
                <a:path w="643890" h="355600">
                  <a:moveTo>
                    <a:pt x="643683" y="160405"/>
                  </a:moveTo>
                  <a:lnTo>
                    <a:pt x="569285" y="160405"/>
                  </a:lnTo>
                  <a:lnTo>
                    <a:pt x="569285" y="280942"/>
                  </a:lnTo>
                  <a:lnTo>
                    <a:pt x="643683" y="280942"/>
                  </a:lnTo>
                  <a:lnTo>
                    <a:pt x="643683" y="160405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6" name="Группа 225"/>
          <p:cNvGrpSpPr/>
          <p:nvPr/>
        </p:nvGrpSpPr>
        <p:grpSpPr>
          <a:xfrm>
            <a:off x="10698985" y="4062810"/>
            <a:ext cx="371583" cy="496707"/>
            <a:chOff x="3660583" y="3726160"/>
            <a:chExt cx="729006" cy="857879"/>
          </a:xfrm>
        </p:grpSpPr>
        <p:sp>
          <p:nvSpPr>
            <p:cNvPr id="227" name="object 20"/>
            <p:cNvSpPr/>
            <p:nvPr/>
          </p:nvSpPr>
          <p:spPr>
            <a:xfrm>
              <a:off x="3660595" y="3913919"/>
              <a:ext cx="443865" cy="442595"/>
            </a:xfrm>
            <a:custGeom>
              <a:avLst/>
              <a:gdLst/>
              <a:ahLst/>
              <a:cxnLst/>
              <a:rect l="l" t="t" r="r" b="b"/>
              <a:pathLst>
                <a:path w="443865" h="442595">
                  <a:moveTo>
                    <a:pt x="443710" y="0"/>
                  </a:moveTo>
                  <a:lnTo>
                    <a:pt x="0" y="0"/>
                  </a:lnTo>
                  <a:lnTo>
                    <a:pt x="0" y="320823"/>
                  </a:lnTo>
                  <a:lnTo>
                    <a:pt x="121416" y="442227"/>
                  </a:lnTo>
                  <a:lnTo>
                    <a:pt x="143116" y="426609"/>
                  </a:lnTo>
                  <a:lnTo>
                    <a:pt x="167393" y="414877"/>
                  </a:lnTo>
                  <a:lnTo>
                    <a:pt x="193792" y="407497"/>
                  </a:lnTo>
                  <a:lnTo>
                    <a:pt x="221861" y="404934"/>
                  </a:lnTo>
                  <a:lnTo>
                    <a:pt x="359608" y="404934"/>
                  </a:lnTo>
                  <a:lnTo>
                    <a:pt x="443710" y="320823"/>
                  </a:lnTo>
                  <a:lnTo>
                    <a:pt x="443710" y="275287"/>
                  </a:lnTo>
                  <a:lnTo>
                    <a:pt x="43638" y="275287"/>
                  </a:lnTo>
                  <a:lnTo>
                    <a:pt x="43638" y="231649"/>
                  </a:lnTo>
                  <a:lnTo>
                    <a:pt x="443710" y="231649"/>
                  </a:lnTo>
                  <a:lnTo>
                    <a:pt x="443710" y="144359"/>
                  </a:lnTo>
                  <a:lnTo>
                    <a:pt x="43638" y="144359"/>
                  </a:lnTo>
                  <a:lnTo>
                    <a:pt x="43638" y="100721"/>
                  </a:lnTo>
                  <a:lnTo>
                    <a:pt x="443710" y="100721"/>
                  </a:lnTo>
                  <a:lnTo>
                    <a:pt x="443710" y="0"/>
                  </a:lnTo>
                  <a:close/>
                </a:path>
                <a:path w="443865" h="442595">
                  <a:moveTo>
                    <a:pt x="359608" y="404934"/>
                  </a:moveTo>
                  <a:lnTo>
                    <a:pt x="221861" y="404934"/>
                  </a:lnTo>
                  <a:lnTo>
                    <a:pt x="249930" y="407497"/>
                  </a:lnTo>
                  <a:lnTo>
                    <a:pt x="276330" y="414877"/>
                  </a:lnTo>
                  <a:lnTo>
                    <a:pt x="300611" y="426609"/>
                  </a:lnTo>
                  <a:lnTo>
                    <a:pt x="322318" y="442227"/>
                  </a:lnTo>
                  <a:lnTo>
                    <a:pt x="359608" y="404934"/>
                  </a:lnTo>
                  <a:close/>
                </a:path>
                <a:path w="443865" h="442595">
                  <a:moveTo>
                    <a:pt x="443710" y="231649"/>
                  </a:moveTo>
                  <a:lnTo>
                    <a:pt x="400071" y="231649"/>
                  </a:lnTo>
                  <a:lnTo>
                    <a:pt x="400071" y="275287"/>
                  </a:lnTo>
                  <a:lnTo>
                    <a:pt x="443710" y="275287"/>
                  </a:lnTo>
                  <a:lnTo>
                    <a:pt x="443710" y="231649"/>
                  </a:lnTo>
                  <a:close/>
                </a:path>
                <a:path w="443865" h="442595">
                  <a:moveTo>
                    <a:pt x="443710" y="100721"/>
                  </a:moveTo>
                  <a:lnTo>
                    <a:pt x="400071" y="100721"/>
                  </a:lnTo>
                  <a:lnTo>
                    <a:pt x="400071" y="144359"/>
                  </a:lnTo>
                  <a:lnTo>
                    <a:pt x="443710" y="144359"/>
                  </a:lnTo>
                  <a:lnTo>
                    <a:pt x="443710" y="100721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object 21"/>
            <p:cNvSpPr/>
            <p:nvPr/>
          </p:nvSpPr>
          <p:spPr>
            <a:xfrm>
              <a:off x="3660608" y="4451365"/>
              <a:ext cx="68994" cy="752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object 22"/>
            <p:cNvSpPr/>
            <p:nvPr/>
          </p:nvSpPr>
          <p:spPr>
            <a:xfrm>
              <a:off x="4011764" y="4186079"/>
              <a:ext cx="377825" cy="309245"/>
            </a:xfrm>
            <a:custGeom>
              <a:avLst/>
              <a:gdLst/>
              <a:ahLst/>
              <a:cxnLst/>
              <a:rect l="l" t="t" r="r" b="b"/>
              <a:pathLst>
                <a:path w="377825" h="309245">
                  <a:moveTo>
                    <a:pt x="250082" y="0"/>
                  </a:moveTo>
                  <a:lnTo>
                    <a:pt x="159613" y="0"/>
                  </a:lnTo>
                  <a:lnTo>
                    <a:pt x="159613" y="139824"/>
                  </a:lnTo>
                  <a:lnTo>
                    <a:pt x="63114" y="139824"/>
                  </a:lnTo>
                  <a:lnTo>
                    <a:pt x="0" y="202950"/>
                  </a:lnTo>
                  <a:lnTo>
                    <a:pt x="10605" y="221972"/>
                  </a:lnTo>
                  <a:lnTo>
                    <a:pt x="18487" y="242515"/>
                  </a:lnTo>
                  <a:lnTo>
                    <a:pt x="23399" y="264335"/>
                  </a:lnTo>
                  <a:lnTo>
                    <a:pt x="25092" y="287187"/>
                  </a:lnTo>
                  <a:lnTo>
                    <a:pt x="25092" y="294575"/>
                  </a:lnTo>
                  <a:lnTo>
                    <a:pt x="24539" y="301825"/>
                  </a:lnTo>
                  <a:lnTo>
                    <a:pt x="23546" y="308937"/>
                  </a:lnTo>
                  <a:lnTo>
                    <a:pt x="377492" y="308861"/>
                  </a:lnTo>
                  <a:lnTo>
                    <a:pt x="377492" y="265374"/>
                  </a:lnTo>
                  <a:lnTo>
                    <a:pt x="250082" y="265374"/>
                  </a:lnTo>
                  <a:lnTo>
                    <a:pt x="250082" y="114543"/>
                  </a:lnTo>
                  <a:lnTo>
                    <a:pt x="333288" y="114543"/>
                  </a:lnTo>
                  <a:lnTo>
                    <a:pt x="333288" y="57083"/>
                  </a:lnTo>
                  <a:lnTo>
                    <a:pt x="250082" y="0"/>
                  </a:lnTo>
                  <a:close/>
                </a:path>
                <a:path w="377825" h="309245">
                  <a:moveTo>
                    <a:pt x="351319" y="236084"/>
                  </a:moveTo>
                  <a:lnTo>
                    <a:pt x="308434" y="236084"/>
                  </a:lnTo>
                  <a:lnTo>
                    <a:pt x="298247" y="238142"/>
                  </a:lnTo>
                  <a:lnTo>
                    <a:pt x="289923" y="243754"/>
                  </a:lnTo>
                  <a:lnTo>
                    <a:pt x="284308" y="252077"/>
                  </a:lnTo>
                  <a:lnTo>
                    <a:pt x="282248" y="262270"/>
                  </a:lnTo>
                  <a:lnTo>
                    <a:pt x="282248" y="265374"/>
                  </a:lnTo>
                  <a:lnTo>
                    <a:pt x="377492" y="265374"/>
                  </a:lnTo>
                  <a:lnTo>
                    <a:pt x="377492" y="262270"/>
                  </a:lnTo>
                  <a:lnTo>
                    <a:pt x="375436" y="252077"/>
                  </a:lnTo>
                  <a:lnTo>
                    <a:pt x="369829" y="243754"/>
                  </a:lnTo>
                  <a:lnTo>
                    <a:pt x="361509" y="238142"/>
                  </a:lnTo>
                  <a:lnTo>
                    <a:pt x="351319" y="236084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object 23"/>
            <p:cNvSpPr/>
            <p:nvPr/>
          </p:nvSpPr>
          <p:spPr>
            <a:xfrm>
              <a:off x="3771683" y="4362492"/>
              <a:ext cx="221547" cy="22154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object 24"/>
            <p:cNvSpPr/>
            <p:nvPr/>
          </p:nvSpPr>
          <p:spPr>
            <a:xfrm>
              <a:off x="3660583" y="3726160"/>
              <a:ext cx="443865" cy="144780"/>
            </a:xfrm>
            <a:custGeom>
              <a:avLst/>
              <a:gdLst/>
              <a:ahLst/>
              <a:cxnLst/>
              <a:rect l="l" t="t" r="r" b="b"/>
              <a:pathLst>
                <a:path w="443865" h="144779">
                  <a:moveTo>
                    <a:pt x="261579" y="0"/>
                  </a:moveTo>
                  <a:lnTo>
                    <a:pt x="182168" y="0"/>
                  </a:lnTo>
                  <a:lnTo>
                    <a:pt x="182168" y="46804"/>
                  </a:lnTo>
                  <a:lnTo>
                    <a:pt x="0" y="93370"/>
                  </a:lnTo>
                  <a:lnTo>
                    <a:pt x="0" y="144158"/>
                  </a:lnTo>
                  <a:lnTo>
                    <a:pt x="443722" y="144158"/>
                  </a:lnTo>
                  <a:lnTo>
                    <a:pt x="443722" y="93370"/>
                  </a:lnTo>
                  <a:lnTo>
                    <a:pt x="261579" y="46804"/>
                  </a:lnTo>
                  <a:lnTo>
                    <a:pt x="261579" y="0"/>
                  </a:lnTo>
                  <a:close/>
                </a:path>
              </a:pathLst>
            </a:custGeom>
            <a:solidFill>
              <a:srgbClr val="007853"/>
            </a:solid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2" name="Прямоугольник 231"/>
          <p:cNvSpPr/>
          <p:nvPr/>
        </p:nvSpPr>
        <p:spPr>
          <a:xfrm>
            <a:off x="5960831" y="4542938"/>
            <a:ext cx="16636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559 </a:t>
            </a:r>
          </a:p>
          <a:p>
            <a:pPr marR="217170" algn="ctr"/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тракторов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7199389" y="4541512"/>
            <a:ext cx="1919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   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автомобилей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8716258" y="4533147"/>
            <a:ext cx="15108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663 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комбайнов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9989146" y="4540748"/>
            <a:ext cx="1955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7170" algn="ctr"/>
            <a:r>
              <a:rPr lang="ru-RU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en-US" sz="1400" b="1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400" b="1" dirty="0" smtClean="0">
              <a:solidFill>
                <a:srgbClr val="3A3A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7170" algn="ctr"/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прочей техники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53"/>
          <p:cNvSpPr txBox="1"/>
          <p:nvPr/>
        </p:nvSpPr>
        <p:spPr>
          <a:xfrm>
            <a:off x="7606181" y="5339271"/>
            <a:ext cx="257794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16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2 860 </a:t>
            </a:r>
            <a:r>
              <a:rPr sz="1600" b="1" spc="-85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</a:t>
            </a:r>
            <a:r>
              <a:rPr sz="1600" b="1" spc="-85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13"/>
          <p:cNvSpPr/>
          <p:nvPr/>
        </p:nvSpPr>
        <p:spPr>
          <a:xfrm>
            <a:off x="6319102" y="5029224"/>
            <a:ext cx="5152102" cy="143129"/>
          </a:xfrm>
          <a:custGeom>
            <a:avLst/>
            <a:gdLst/>
            <a:ahLst/>
            <a:cxnLst/>
            <a:rect l="l" t="t" r="r" b="b"/>
            <a:pathLst>
              <a:path w="9399270" h="889634">
                <a:moveTo>
                  <a:pt x="9399156" y="12"/>
                </a:moveTo>
                <a:lnTo>
                  <a:pt x="9396593" y="40488"/>
                </a:lnTo>
                <a:lnTo>
                  <a:pt x="9389051" y="79946"/>
                </a:lnTo>
                <a:lnTo>
                  <a:pt x="9376751" y="118229"/>
                </a:lnTo>
                <a:lnTo>
                  <a:pt x="9359916" y="155179"/>
                </a:lnTo>
                <a:lnTo>
                  <a:pt x="9338765" y="190641"/>
                </a:lnTo>
                <a:lnTo>
                  <a:pt x="9313522" y="224456"/>
                </a:lnTo>
                <a:lnTo>
                  <a:pt x="9284407" y="256468"/>
                </a:lnTo>
                <a:lnTo>
                  <a:pt x="9251642" y="286521"/>
                </a:lnTo>
                <a:lnTo>
                  <a:pt x="9215447" y="314456"/>
                </a:lnTo>
                <a:lnTo>
                  <a:pt x="9176045" y="340117"/>
                </a:lnTo>
                <a:lnTo>
                  <a:pt x="9133658" y="363347"/>
                </a:lnTo>
                <a:lnTo>
                  <a:pt x="9088505" y="383989"/>
                </a:lnTo>
                <a:lnTo>
                  <a:pt x="9040809" y="401886"/>
                </a:lnTo>
                <a:lnTo>
                  <a:pt x="8990792" y="416881"/>
                </a:lnTo>
                <a:lnTo>
                  <a:pt x="8938674" y="428818"/>
                </a:lnTo>
                <a:lnTo>
                  <a:pt x="8884678" y="437538"/>
                </a:lnTo>
                <a:lnTo>
                  <a:pt x="8829024" y="442885"/>
                </a:lnTo>
                <a:lnTo>
                  <a:pt x="8771933" y="444702"/>
                </a:lnTo>
                <a:lnTo>
                  <a:pt x="5286373" y="444690"/>
                </a:lnTo>
                <a:lnTo>
                  <a:pt x="5229283" y="446507"/>
                </a:lnTo>
                <a:lnTo>
                  <a:pt x="5173629" y="451855"/>
                </a:lnTo>
                <a:lnTo>
                  <a:pt x="5119633" y="460575"/>
                </a:lnTo>
                <a:lnTo>
                  <a:pt x="5067516" y="472512"/>
                </a:lnTo>
                <a:lnTo>
                  <a:pt x="5017499" y="487508"/>
                </a:lnTo>
                <a:lnTo>
                  <a:pt x="4969804" y="505406"/>
                </a:lnTo>
                <a:lnTo>
                  <a:pt x="4924653" y="526049"/>
                </a:lnTo>
                <a:lnTo>
                  <a:pt x="4882266" y="549280"/>
                </a:lnTo>
                <a:lnTo>
                  <a:pt x="4842865" y="574942"/>
                </a:lnTo>
                <a:lnTo>
                  <a:pt x="4806672" y="602878"/>
                </a:lnTo>
                <a:lnTo>
                  <a:pt x="4773907" y="632932"/>
                </a:lnTo>
                <a:lnTo>
                  <a:pt x="4744793" y="664945"/>
                </a:lnTo>
                <a:lnTo>
                  <a:pt x="4719551" y="698761"/>
                </a:lnTo>
                <a:lnTo>
                  <a:pt x="4698401" y="734223"/>
                </a:lnTo>
                <a:lnTo>
                  <a:pt x="4681566" y="771175"/>
                </a:lnTo>
                <a:lnTo>
                  <a:pt x="4669267" y="809458"/>
                </a:lnTo>
                <a:lnTo>
                  <a:pt x="4661725" y="848916"/>
                </a:lnTo>
                <a:lnTo>
                  <a:pt x="4659162" y="889392"/>
                </a:lnTo>
                <a:lnTo>
                  <a:pt x="4656599" y="848916"/>
                </a:lnTo>
                <a:lnTo>
                  <a:pt x="4649057" y="809458"/>
                </a:lnTo>
                <a:lnTo>
                  <a:pt x="4636757" y="771175"/>
                </a:lnTo>
                <a:lnTo>
                  <a:pt x="4619922" y="734223"/>
                </a:lnTo>
                <a:lnTo>
                  <a:pt x="4598772" y="698761"/>
                </a:lnTo>
                <a:lnTo>
                  <a:pt x="4573528" y="664945"/>
                </a:lnTo>
                <a:lnTo>
                  <a:pt x="4544413" y="632932"/>
                </a:lnTo>
                <a:lnTo>
                  <a:pt x="4511648" y="602878"/>
                </a:lnTo>
                <a:lnTo>
                  <a:pt x="4475453" y="574942"/>
                </a:lnTo>
                <a:lnTo>
                  <a:pt x="4436051" y="549280"/>
                </a:lnTo>
                <a:lnTo>
                  <a:pt x="4393664" y="526049"/>
                </a:lnTo>
                <a:lnTo>
                  <a:pt x="4348511" y="505406"/>
                </a:lnTo>
                <a:lnTo>
                  <a:pt x="4300816" y="487508"/>
                </a:lnTo>
                <a:lnTo>
                  <a:pt x="4250798" y="472512"/>
                </a:lnTo>
                <a:lnTo>
                  <a:pt x="4198680" y="460575"/>
                </a:lnTo>
                <a:lnTo>
                  <a:pt x="4144684" y="451855"/>
                </a:lnTo>
                <a:lnTo>
                  <a:pt x="4089030" y="446507"/>
                </a:lnTo>
                <a:lnTo>
                  <a:pt x="4031940" y="444690"/>
                </a:lnTo>
                <a:lnTo>
                  <a:pt x="627210" y="444690"/>
                </a:lnTo>
                <a:lnTo>
                  <a:pt x="570120" y="442872"/>
                </a:lnTo>
                <a:lnTo>
                  <a:pt x="514466" y="437525"/>
                </a:lnTo>
                <a:lnTo>
                  <a:pt x="460470" y="428805"/>
                </a:lnTo>
                <a:lnTo>
                  <a:pt x="408353" y="416869"/>
                </a:lnTo>
                <a:lnTo>
                  <a:pt x="358336" y="401874"/>
                </a:lnTo>
                <a:lnTo>
                  <a:pt x="310641" y="383977"/>
                </a:lnTo>
                <a:lnTo>
                  <a:pt x="265490" y="363335"/>
                </a:lnTo>
                <a:lnTo>
                  <a:pt x="223103" y="340104"/>
                </a:lnTo>
                <a:lnTo>
                  <a:pt x="183702" y="314443"/>
                </a:lnTo>
                <a:lnTo>
                  <a:pt x="147509" y="286508"/>
                </a:lnTo>
                <a:lnTo>
                  <a:pt x="114745" y="256456"/>
                </a:lnTo>
                <a:lnTo>
                  <a:pt x="85630" y="224444"/>
                </a:lnTo>
                <a:lnTo>
                  <a:pt x="60388" y="190628"/>
                </a:lnTo>
                <a:lnTo>
                  <a:pt x="39238" y="155167"/>
                </a:lnTo>
                <a:lnTo>
                  <a:pt x="22404" y="118216"/>
                </a:lnTo>
                <a:lnTo>
                  <a:pt x="10104" y="79933"/>
                </a:lnTo>
                <a:lnTo>
                  <a:pt x="2563" y="40476"/>
                </a:lnTo>
                <a:lnTo>
                  <a:pt x="0" y="0"/>
                </a:lnTo>
              </a:path>
            </a:pathLst>
          </a:custGeom>
          <a:ln w="62825">
            <a:solidFill>
              <a:srgbClr val="9C9C9D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Диаграмм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253065"/>
              </p:ext>
            </p:extLst>
          </p:nvPr>
        </p:nvGraphicFramePr>
        <p:xfrm>
          <a:off x="2622891" y="3753521"/>
          <a:ext cx="41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9" name="Диаграмма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737892"/>
              </p:ext>
            </p:extLst>
          </p:nvPr>
        </p:nvGraphicFramePr>
        <p:xfrm>
          <a:off x="7627442" y="806022"/>
          <a:ext cx="41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38321" y="1696290"/>
            <a:ext cx="5588388" cy="591187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15,4 млрд руб.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11"/>
          <p:cNvSpPr txBox="1">
            <a:spLocks/>
          </p:cNvSpPr>
          <p:nvPr/>
        </p:nvSpPr>
        <p:spPr>
          <a:xfrm>
            <a:off x="2067898" y="3365133"/>
            <a:ext cx="5328000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6900" b="1" i="0">
                <a:solidFill>
                  <a:schemeClr val="bg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spcBef>
                <a:spcPts val="135"/>
              </a:spcBef>
            </a:pPr>
            <a:r>
              <a:rPr lang="en-US" sz="1800" kern="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ru-RU" sz="1800" kern="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lang="ru-RU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11"/>
          <p:cNvSpPr txBox="1">
            <a:spLocks noGrp="1"/>
          </p:cNvSpPr>
          <p:nvPr>
            <p:ph type="title"/>
          </p:nvPr>
        </p:nvSpPr>
        <p:spPr>
          <a:xfrm>
            <a:off x="1029661" y="1672322"/>
            <a:ext cx="2910731" cy="5713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00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60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sz="360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12"/>
          <p:cNvSpPr txBox="1"/>
          <p:nvPr/>
        </p:nvSpPr>
        <p:spPr>
          <a:xfrm>
            <a:off x="1080276" y="2274487"/>
            <a:ext cx="303911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 marR="5080" indent="-8255">
              <a:lnSpc>
                <a:spcPct val="100000"/>
              </a:lnSpc>
              <a:spcBef>
                <a:spcPts val="105"/>
              </a:spcBef>
            </a:pPr>
            <a:r>
              <a:rPr lang="ru-RU"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МСП</a:t>
            </a:r>
            <a:endParaRPr sz="1400" dirty="0">
              <a:solidFill>
                <a:srgbClr val="3A3A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11"/>
          <p:cNvSpPr txBox="1">
            <a:spLocks/>
          </p:cNvSpPr>
          <p:nvPr/>
        </p:nvSpPr>
        <p:spPr>
          <a:xfrm>
            <a:off x="7238884" y="3278782"/>
            <a:ext cx="5328000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6900" b="1" i="0">
                <a:solidFill>
                  <a:schemeClr val="bg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spcBef>
                <a:spcPts val="135"/>
              </a:spcBef>
            </a:pPr>
            <a:r>
              <a:rPr lang="ru-RU" sz="1800" kern="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мес. 2019 г.</a:t>
            </a:r>
            <a:endParaRPr lang="ru-RU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3715" y="311783"/>
            <a:ext cx="580883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финансирования АПК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36" name="object 9"/>
          <p:cNvSpPr/>
          <p:nvPr/>
        </p:nvSpPr>
        <p:spPr>
          <a:xfrm>
            <a:off x="1139793" y="4521598"/>
            <a:ext cx="125730" cy="435609"/>
          </a:xfrm>
          <a:custGeom>
            <a:avLst/>
            <a:gdLst/>
            <a:ahLst/>
            <a:cxnLst/>
            <a:rect l="l" t="t" r="r" b="b"/>
            <a:pathLst>
              <a:path w="125730" h="435610">
                <a:moveTo>
                  <a:pt x="0" y="435467"/>
                </a:moveTo>
                <a:lnTo>
                  <a:pt x="125650" y="435467"/>
                </a:lnTo>
                <a:lnTo>
                  <a:pt x="125650" y="0"/>
                </a:lnTo>
                <a:lnTo>
                  <a:pt x="0" y="0"/>
                </a:lnTo>
                <a:lnTo>
                  <a:pt x="0" y="435467"/>
                </a:lnTo>
                <a:close/>
              </a:path>
            </a:pathLst>
          </a:custGeom>
          <a:solidFill>
            <a:srgbClr val="00785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0"/>
          <p:cNvSpPr/>
          <p:nvPr/>
        </p:nvSpPr>
        <p:spPr>
          <a:xfrm>
            <a:off x="1034274" y="4479866"/>
            <a:ext cx="320040" cy="172085"/>
          </a:xfrm>
          <a:custGeom>
            <a:avLst/>
            <a:gdLst/>
            <a:ahLst/>
            <a:cxnLst/>
            <a:rect l="l" t="t" r="r" b="b"/>
            <a:pathLst>
              <a:path w="320039" h="172085">
                <a:moveTo>
                  <a:pt x="0" y="171952"/>
                </a:moveTo>
                <a:lnTo>
                  <a:pt x="159877" y="0"/>
                </a:lnTo>
                <a:lnTo>
                  <a:pt x="319743" y="171952"/>
                </a:lnTo>
              </a:path>
            </a:pathLst>
          </a:custGeom>
          <a:ln w="125650">
            <a:solidFill>
              <a:srgbClr val="00785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11"/>
          <p:cNvSpPr txBox="1">
            <a:spLocks/>
          </p:cNvSpPr>
          <p:nvPr/>
        </p:nvSpPr>
        <p:spPr>
          <a:xfrm>
            <a:off x="1517973" y="4385897"/>
            <a:ext cx="2661663" cy="571310"/>
          </a:xfrm>
          <a:prstGeom prst="rect">
            <a:avLst/>
          </a:prstGeom>
        </p:spPr>
        <p:txBody>
          <a:bodyPr vert="horz" wrap="square" lIns="0" tIns="1714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ru-RU" sz="360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х3,3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12"/>
          <p:cNvSpPr txBox="1"/>
          <p:nvPr/>
        </p:nvSpPr>
        <p:spPr>
          <a:xfrm>
            <a:off x="1054875" y="4937318"/>
            <a:ext cx="241961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 marR="5080" indent="-8255">
              <a:lnSpc>
                <a:spcPct val="100000"/>
              </a:lnSpc>
              <a:spcBef>
                <a:spcPts val="105"/>
              </a:spcBef>
            </a:pP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ОПТ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6"/>
          <p:cNvSpPr txBox="1"/>
          <p:nvPr/>
        </p:nvSpPr>
        <p:spPr>
          <a:xfrm>
            <a:off x="2848805" y="4469962"/>
            <a:ext cx="3766185" cy="806631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 ОПТ*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(3,3 млрд руб.)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15,4 млрд руб.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718894"/>
              </p:ext>
            </p:extLst>
          </p:nvPr>
        </p:nvGraphicFramePr>
        <p:xfrm>
          <a:off x="7526709" y="3632639"/>
          <a:ext cx="4186757" cy="248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object 6"/>
          <p:cNvSpPr txBox="1"/>
          <p:nvPr/>
        </p:nvSpPr>
        <p:spPr>
          <a:xfrm>
            <a:off x="7760301" y="4447578"/>
            <a:ext cx="4108854" cy="806631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ОПТ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11,0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руб.)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19,1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52"/>
          <p:cNvSpPr txBox="1"/>
          <p:nvPr/>
        </p:nvSpPr>
        <p:spPr>
          <a:xfrm>
            <a:off x="5960073" y="4727400"/>
            <a:ext cx="2488317" cy="459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2415" marR="5080" indent="-260350">
              <a:lnSpc>
                <a:spcPct val="101499"/>
              </a:lnSpc>
              <a:spcBef>
                <a:spcPts val="90"/>
              </a:spcBef>
            </a:pP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обновления</a:t>
            </a:r>
            <a:endParaRPr lang="ru-RU" sz="1400" dirty="0">
              <a:solidFill>
                <a:srgbClr val="3A3A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2415" marR="5080" indent="-260350">
              <a:lnSpc>
                <a:spcPct val="101499"/>
              </a:lnSpc>
              <a:spcBef>
                <a:spcPts val="90"/>
              </a:spcBef>
            </a:pPr>
            <a:r>
              <a:rPr sz="1400" dirty="0" err="1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парка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(ОПТ)</a:t>
            </a:r>
          </a:p>
        </p:txBody>
      </p:sp>
      <p:sp>
        <p:nvSpPr>
          <p:cNvPr id="46" name="object 5"/>
          <p:cNvSpPr txBox="1"/>
          <p:nvPr/>
        </p:nvSpPr>
        <p:spPr>
          <a:xfrm>
            <a:off x="7726781" y="1696289"/>
            <a:ext cx="3986685" cy="591187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1400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19,1</a:t>
            </a:r>
            <a:r>
              <a:rPr sz="1400" dirty="0" smtClean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3A3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47183"/>
              </p:ext>
            </p:extLst>
          </p:nvPr>
        </p:nvGraphicFramePr>
        <p:xfrm>
          <a:off x="3462158" y="766806"/>
          <a:ext cx="2539478" cy="263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493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8362" y="288280"/>
            <a:ext cx="543924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Росагролизинг</a:t>
            </a:r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развивает МСП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2112504" y="1026336"/>
            <a:ext cx="6300700" cy="229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ru-RU"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ПОСТАВКИ ЧЛЕНАМ АККОР (</a:t>
            </a:r>
            <a:r>
              <a:rPr lang="ru-RU" sz="10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НАКОПЛЕННЫМ ИТОГОМ</a:t>
            </a:r>
            <a:r>
              <a:rPr lang="ru-RU"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09895" y="1981326"/>
            <a:ext cx="3133823" cy="839974"/>
          </a:xfrm>
          <a:prstGeom prst="rect">
            <a:avLst/>
          </a:prstGeom>
          <a:noFill/>
          <a:ln>
            <a:solidFill>
              <a:srgbClr val="007853"/>
            </a:solidFill>
            <a:prstDash val="dash"/>
          </a:ln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3000"/>
              </a:lnSpc>
              <a:spcBef>
                <a:spcPts val="277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 весь период взаимодействия обеспечена поставка </a:t>
            </a:r>
            <a:r>
              <a:rPr lang="ru-RU" b="1" dirty="0"/>
              <a:t>633 </a:t>
            </a:r>
            <a:r>
              <a:rPr lang="ru-RU" b="1" dirty="0"/>
              <a:t>ед.</a:t>
            </a:r>
            <a:r>
              <a:rPr lang="ru-RU" dirty="0"/>
              <a:t>* СХТ членам АККОР на сумму </a:t>
            </a:r>
            <a:endParaRPr lang="ru-RU" dirty="0" smtClean="0"/>
          </a:p>
          <a:p>
            <a:r>
              <a:rPr lang="en-US" dirty="0" smtClean="0"/>
              <a:t>~</a:t>
            </a:r>
            <a:r>
              <a:rPr lang="ru-RU" b="1" dirty="0"/>
              <a:t>1,3 </a:t>
            </a:r>
            <a:r>
              <a:rPr lang="ru-RU" b="1" dirty="0"/>
              <a:t>млрд </a:t>
            </a:r>
            <a:r>
              <a:rPr lang="ru-RU" b="1" dirty="0"/>
              <a:t>руб.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766802416"/>
              </p:ext>
            </p:extLst>
          </p:nvPr>
        </p:nvGraphicFramePr>
        <p:xfrm>
          <a:off x="196455" y="1361214"/>
          <a:ext cx="8713441" cy="173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5217" y="3734477"/>
            <a:ext cx="83752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ru-RU"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ПОСТАВКИ СЕЛЬХОЗТЕХНИКИ КООПЕРАТИВАМ, МТК/МТС (</a:t>
            </a:r>
            <a:r>
              <a:rPr lang="ru-RU" sz="10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НАКОПЛЕННЫМ ИТОГОМ</a:t>
            </a:r>
            <a:r>
              <a:rPr lang="ru-RU" sz="1400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09895" y="4428663"/>
            <a:ext cx="3133823" cy="1040349"/>
          </a:xfrm>
          <a:prstGeom prst="rect">
            <a:avLst/>
          </a:prstGeom>
          <a:noFill/>
          <a:ln>
            <a:solidFill>
              <a:srgbClr val="007853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3000"/>
              </a:lnSpc>
              <a:spcBef>
                <a:spcPts val="277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 период 2017-2019* гг. компанией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"Росагролизинг" обеспечена поставка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Кооперативам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МТК/МТС 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1 273 ед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СХТ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сумму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277"/>
              </a:spcBef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3,8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80796" y="6087839"/>
            <a:ext cx="21592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ru-RU" sz="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*по  состоянию на 08.10.2019</a:t>
            </a:r>
            <a:endParaRPr lang="ru-RU" sz="8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884234"/>
              </p:ext>
            </p:extLst>
          </p:nvPr>
        </p:nvGraphicFramePr>
        <p:xfrm>
          <a:off x="396488" y="3954729"/>
          <a:ext cx="8712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object 67"/>
          <p:cNvSpPr/>
          <p:nvPr/>
        </p:nvSpPr>
        <p:spPr>
          <a:xfrm>
            <a:off x="4431228" y="5799680"/>
            <a:ext cx="360000" cy="135165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solidFill>
            <a:srgbClr val="007853"/>
          </a:solidFill>
          <a:ln>
            <a:noFill/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25" name="object 70"/>
          <p:cNvSpPr txBox="1"/>
          <p:nvPr/>
        </p:nvSpPr>
        <p:spPr>
          <a:xfrm>
            <a:off x="4940153" y="5766159"/>
            <a:ext cx="2620112" cy="168685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sz="1000" dirty="0" err="1">
                <a:latin typeface="Arial" panose="020B0604020202020204" pitchFamily="34" charset="0"/>
                <a:cs typeface="Arial" panose="020B0604020202020204" pitchFamily="34" charset="0"/>
              </a:rPr>
              <a:t>Сумма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инвестиционных затрат –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67"/>
          <p:cNvSpPr/>
          <p:nvPr/>
        </p:nvSpPr>
        <p:spPr>
          <a:xfrm>
            <a:off x="2598421" y="5806409"/>
            <a:ext cx="360000" cy="133243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27" name="object 70"/>
          <p:cNvSpPr txBox="1"/>
          <p:nvPr/>
        </p:nvSpPr>
        <p:spPr>
          <a:xfrm>
            <a:off x="3027379" y="5766160"/>
            <a:ext cx="1073444" cy="168685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Количество, ед.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67"/>
          <p:cNvSpPr/>
          <p:nvPr/>
        </p:nvSpPr>
        <p:spPr>
          <a:xfrm>
            <a:off x="4431228" y="3248422"/>
            <a:ext cx="360000" cy="135165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solidFill>
            <a:srgbClr val="007853"/>
          </a:solidFill>
          <a:ln>
            <a:noFill/>
          </a:ln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29" name="object 70"/>
          <p:cNvSpPr txBox="1"/>
          <p:nvPr/>
        </p:nvSpPr>
        <p:spPr>
          <a:xfrm>
            <a:off x="4940153" y="3214901"/>
            <a:ext cx="2620112" cy="168685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инвестиционных затрат –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67"/>
          <p:cNvSpPr/>
          <p:nvPr/>
        </p:nvSpPr>
        <p:spPr>
          <a:xfrm>
            <a:off x="2598421" y="3255151"/>
            <a:ext cx="360000" cy="133243"/>
          </a:xfrm>
          <a:custGeom>
            <a:avLst/>
            <a:gdLst/>
            <a:ahLst/>
            <a:cxnLst/>
            <a:rect l="l" t="t" r="r" b="b"/>
            <a:pathLst>
              <a:path w="558800" h="530860">
                <a:moveTo>
                  <a:pt x="0" y="530610"/>
                </a:moveTo>
                <a:lnTo>
                  <a:pt x="558403" y="530610"/>
                </a:lnTo>
                <a:lnTo>
                  <a:pt x="558403" y="0"/>
                </a:lnTo>
                <a:lnTo>
                  <a:pt x="0" y="0"/>
                </a:lnTo>
                <a:lnTo>
                  <a:pt x="0" y="53061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08">
              <a:latin typeface="Arial Narrow" panose="020B0606020202030204" pitchFamily="34" charset="0"/>
            </a:endParaRPr>
          </a:p>
        </p:txBody>
      </p:sp>
      <p:sp>
        <p:nvSpPr>
          <p:cNvPr id="31" name="object 70"/>
          <p:cNvSpPr txBox="1"/>
          <p:nvPr/>
        </p:nvSpPr>
        <p:spPr>
          <a:xfrm>
            <a:off x="3027379" y="3214902"/>
            <a:ext cx="1073444" cy="168685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1723">
              <a:spcBef>
                <a:spcPts val="115"/>
              </a:spcBef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Количество, ед.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28" y="1750558"/>
            <a:ext cx="9571144" cy="36108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03226" y="1872464"/>
            <a:ext cx="28502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Запущен электронный формат приема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заявок</a:t>
            </a:r>
          </a:p>
          <a:p>
            <a:pPr lvl="0" algn="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(ЭДО)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74054" y="1942029"/>
            <a:ext cx="2977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 пакет </a:t>
            </a:r>
            <a:endParaRPr lang="ru-RU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938" y="4489206"/>
            <a:ext cx="2804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по типовым сделкам принимаются в течение 8 рабочих часов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52588" y="4407265"/>
            <a:ext cx="24201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Внедрена работа с дилерскими сетями – сокращен срок передачи техники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34792" y="3158572"/>
            <a:ext cx="2868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 </a:t>
            </a:r>
            <a:endParaRPr lang="ru-RU" b="1" dirty="0" smtClean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Конвейер заявок»</a:t>
            </a:r>
          </a:p>
        </p:txBody>
      </p:sp>
      <p:sp>
        <p:nvSpPr>
          <p:cNvPr id="14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83715" y="311783"/>
            <a:ext cx="383848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процессов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452" y="1966043"/>
            <a:ext cx="573561" cy="4909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887" y="1977697"/>
            <a:ext cx="407897" cy="52819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064" y="4577399"/>
            <a:ext cx="573561" cy="57356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803" y="4716940"/>
            <a:ext cx="527827" cy="26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28" y="1750558"/>
            <a:ext cx="9571144" cy="36108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10428" y="1760532"/>
            <a:ext cx="26409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от стандартных продуктов в сторону индивидуального подхода к каждому клиенту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14854" y="1846227"/>
            <a:ext cx="28545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рискориентированной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матрицы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авансов – от  0% 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10427" y="4468689"/>
            <a:ext cx="26409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Гибкие графики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платежей</a:t>
            </a:r>
            <a:b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(равномерный, убывающий, сезонный) 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51459" y="4509755"/>
            <a:ext cx="278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льготных условий лизинга – удорожание от 3%.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33070" y="2906582"/>
            <a:ext cx="2130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продуктовая линейка </a:t>
            </a:r>
            <a:r>
              <a:rPr lang="ru-RU" b="1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Росагролизинг</a:t>
            </a:r>
            <a:endParaRPr lang="ru-RU" b="1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154" y="1942029"/>
            <a:ext cx="487944" cy="5470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90" y="2004336"/>
            <a:ext cx="622270" cy="4749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154" y="4602558"/>
            <a:ext cx="472630" cy="47092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690" y="4602558"/>
            <a:ext cx="523071" cy="523071"/>
          </a:xfrm>
          <a:prstGeom prst="rect">
            <a:avLst/>
          </a:prstGeom>
        </p:spPr>
      </p:pic>
      <p:sp>
        <p:nvSpPr>
          <p:cNvPr id="14" name="object 3"/>
          <p:cNvSpPr/>
          <p:nvPr/>
        </p:nvSpPr>
        <p:spPr>
          <a:xfrm>
            <a:off x="11169445" y="58267"/>
            <a:ext cx="757083" cy="7101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3715" y="311783"/>
            <a:ext cx="813504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spc="50" dirty="0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Эволюция продуктовой линейки </a:t>
            </a:r>
            <a:r>
              <a:rPr lang="ru-RU" sz="2500" b="1" spc="50" dirty="0" err="1" smtClean="0">
                <a:solidFill>
                  <a:srgbClr val="0078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Росагролизинг</a:t>
            </a:r>
            <a:endParaRPr lang="ru-RU" sz="2500" b="1" spc="50" dirty="0">
              <a:solidFill>
                <a:srgbClr val="0078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0" y="884903"/>
            <a:ext cx="12192000" cy="12344"/>
          </a:xfrm>
          <a:prstGeom prst="line">
            <a:avLst/>
          </a:prstGeom>
          <a:ln>
            <a:solidFill>
              <a:srgbClr val="0078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6333067"/>
            <a:ext cx="12192000" cy="524933"/>
          </a:xfrm>
          <a:prstGeom prst="rect">
            <a:avLst/>
          </a:prstGeom>
          <a:solidFill>
            <a:srgbClr val="007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bject 57"/>
          <p:cNvSpPr txBox="1">
            <a:spLocks noGrp="1"/>
          </p:cNvSpPr>
          <p:nvPr>
            <p:ph type="ftr" sz="quarter" idx="4294967295"/>
          </p:nvPr>
        </p:nvSpPr>
        <p:spPr>
          <a:xfrm>
            <a:off x="2485027" y="6392636"/>
            <a:ext cx="67957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0"/>
              </a:lnSpc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Акционерное общество «РОСАГРОЛИЗИНГ»</a:t>
            </a:r>
          </a:p>
        </p:txBody>
      </p:sp>
    </p:spTree>
    <p:extLst>
      <p:ext uri="{BB962C8B-B14F-4D97-AF65-F5344CB8AC3E}">
        <p14:creationId xmlns:p14="http://schemas.microsoft.com/office/powerpoint/2010/main" val="21547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14008</TotalTime>
  <Words>720</Words>
  <Application>Microsoft Office PowerPoint</Application>
  <PresentationFormat>Широкоэкранный</PresentationFormat>
  <Paragraphs>164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Courier New</vt:lpstr>
      <vt:lpstr>Times New Roman</vt:lpstr>
      <vt:lpstr>Тема Office</vt:lpstr>
      <vt:lpstr>Результаты работы и перспективы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80%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Буздалкин Владимир Алексеевич</dc:creator>
  <cp:lastModifiedBy>Гетманюк Андрей Владимирович</cp:lastModifiedBy>
  <cp:revision>262</cp:revision>
  <cp:lastPrinted>2019-10-07T09:56:17Z</cp:lastPrinted>
  <dcterms:created xsi:type="dcterms:W3CDTF">2019-08-14T07:50:56Z</dcterms:created>
  <dcterms:modified xsi:type="dcterms:W3CDTF">2019-10-09T08:38:13Z</dcterms:modified>
</cp:coreProperties>
</file>